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10" r:id="rId2"/>
    <p:sldId id="287" r:id="rId3"/>
    <p:sldId id="289" r:id="rId4"/>
    <p:sldId id="272" r:id="rId5"/>
    <p:sldId id="290" r:id="rId6"/>
    <p:sldId id="288" r:id="rId7"/>
    <p:sldId id="292" r:id="rId8"/>
    <p:sldId id="291" r:id="rId9"/>
    <p:sldId id="294" r:id="rId10"/>
    <p:sldId id="293" r:id="rId11"/>
    <p:sldId id="295" r:id="rId12"/>
    <p:sldId id="296" r:id="rId13"/>
    <p:sldId id="300" r:id="rId14"/>
    <p:sldId id="297" r:id="rId15"/>
    <p:sldId id="301" r:id="rId16"/>
    <p:sldId id="302" r:id="rId17"/>
    <p:sldId id="303" r:id="rId18"/>
    <p:sldId id="304" r:id="rId19"/>
    <p:sldId id="305" r:id="rId20"/>
    <p:sldId id="306" r:id="rId21"/>
    <p:sldId id="307" r:id="rId22"/>
    <p:sldId id="308" r:id="rId23"/>
    <p:sldId id="30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EB90"/>
    <a:srgbClr val="E8FA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8" autoAdjust="0"/>
    <p:restoredTop sz="94660"/>
  </p:normalViewPr>
  <p:slideViewPr>
    <p:cSldViewPr>
      <p:cViewPr>
        <p:scale>
          <a:sx n="114" d="100"/>
          <a:sy n="114" d="100"/>
        </p:scale>
        <p:origin x="-138" y="1824"/>
      </p:cViewPr>
      <p:guideLst>
        <p:guide orient="horz" pos="2351"/>
        <p:guide pos="3264"/>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105" d="100"/>
          <a:sy n="105" d="100"/>
        </p:scale>
        <p:origin x="-334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9288F7-9618-42E9-B16D-6F534CB8FD00}" type="datetimeFigureOut">
              <a:rPr lang="en-US" smtClean="0"/>
              <a:t>4/10/2015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6E436F-59C7-42A1-822E-4D43DF0DD698}" type="slidenum">
              <a:rPr lang="en-US" smtClean="0"/>
              <a:t>‹#›</a:t>
            </a:fld>
            <a:endParaRPr lang="en-US"/>
          </a:p>
        </p:txBody>
      </p:sp>
    </p:spTree>
    <p:extLst>
      <p:ext uri="{BB962C8B-B14F-4D97-AF65-F5344CB8AC3E}">
        <p14:creationId xmlns:p14="http://schemas.microsoft.com/office/powerpoint/2010/main" val="533679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Alternate Color">
    <p:spTree>
      <p:nvGrpSpPr>
        <p:cNvPr id="1" name=""/>
        <p:cNvGrpSpPr/>
        <p:nvPr/>
      </p:nvGrpSpPr>
      <p:grpSpPr>
        <a:xfrm>
          <a:off x="0" y="0"/>
          <a:ext cx="0" cy="0"/>
          <a:chOff x="0" y="0"/>
          <a:chExt cx="0" cy="0"/>
        </a:xfrm>
      </p:grpSpPr>
      <p:sp>
        <p:nvSpPr>
          <p:cNvPr id="11" name="main_range"/>
          <p:cNvSpPr/>
          <p:nvPr userDrawn="1"/>
        </p:nvSpPr>
        <p:spPr>
          <a:xfrm>
            <a:off x="-28574" y="2362200"/>
            <a:ext cx="8715374" cy="5176784"/>
          </a:xfrm>
          <a:custGeom>
            <a:avLst/>
            <a:gdLst>
              <a:gd name="connsiteX0" fmla="*/ 0 w 9144000"/>
              <a:gd name="connsiteY0" fmla="*/ 0 h 4724400"/>
              <a:gd name="connsiteX1" fmla="*/ 9144000 w 9144000"/>
              <a:gd name="connsiteY1" fmla="*/ 0 h 4724400"/>
              <a:gd name="connsiteX2" fmla="*/ 9144000 w 9144000"/>
              <a:gd name="connsiteY2" fmla="*/ 4724400 h 4724400"/>
              <a:gd name="connsiteX3" fmla="*/ 0 w 9144000"/>
              <a:gd name="connsiteY3" fmla="*/ 4724400 h 4724400"/>
              <a:gd name="connsiteX4" fmla="*/ 0 w 9144000"/>
              <a:gd name="connsiteY4" fmla="*/ 0 h 4724400"/>
              <a:gd name="connsiteX0" fmla="*/ 2032686 w 9144000"/>
              <a:gd name="connsiteY0" fmla="*/ 426308 h 4724400"/>
              <a:gd name="connsiteX1" fmla="*/ 9144000 w 9144000"/>
              <a:gd name="connsiteY1" fmla="*/ 0 h 4724400"/>
              <a:gd name="connsiteX2" fmla="*/ 9144000 w 9144000"/>
              <a:gd name="connsiteY2" fmla="*/ 4724400 h 4724400"/>
              <a:gd name="connsiteX3" fmla="*/ 0 w 9144000"/>
              <a:gd name="connsiteY3" fmla="*/ 4724400 h 4724400"/>
              <a:gd name="connsiteX4" fmla="*/ 2032686 w 9144000"/>
              <a:gd name="connsiteY4" fmla="*/ 426308 h 4724400"/>
              <a:gd name="connsiteX0" fmla="*/ 2032686 w 9144000"/>
              <a:gd name="connsiteY0" fmla="*/ 426308 h 4724400"/>
              <a:gd name="connsiteX1" fmla="*/ 3478427 w 9144000"/>
              <a:gd name="connsiteY1" fmla="*/ 152400 h 4724400"/>
              <a:gd name="connsiteX2" fmla="*/ 9144000 w 9144000"/>
              <a:gd name="connsiteY2" fmla="*/ 0 h 4724400"/>
              <a:gd name="connsiteX3" fmla="*/ 9144000 w 9144000"/>
              <a:gd name="connsiteY3" fmla="*/ 4724400 h 4724400"/>
              <a:gd name="connsiteX4" fmla="*/ 0 w 9144000"/>
              <a:gd name="connsiteY4" fmla="*/ 4724400 h 4724400"/>
              <a:gd name="connsiteX5" fmla="*/ 2032686 w 9144000"/>
              <a:gd name="connsiteY5" fmla="*/ 426308 h 4724400"/>
              <a:gd name="connsiteX0" fmla="*/ 2032686 w 9144000"/>
              <a:gd name="connsiteY0" fmla="*/ 446903 h 4744995"/>
              <a:gd name="connsiteX1" fmla="*/ 3478427 w 9144000"/>
              <a:gd name="connsiteY1" fmla="*/ 172995 h 4744995"/>
              <a:gd name="connsiteX2" fmla="*/ 4541108 w 9144000"/>
              <a:gd name="connsiteY2" fmla="*/ 0 h 4744995"/>
              <a:gd name="connsiteX3" fmla="*/ 9144000 w 9144000"/>
              <a:gd name="connsiteY3" fmla="*/ 20595 h 4744995"/>
              <a:gd name="connsiteX4" fmla="*/ 9144000 w 9144000"/>
              <a:gd name="connsiteY4" fmla="*/ 4744995 h 4744995"/>
              <a:gd name="connsiteX5" fmla="*/ 0 w 9144000"/>
              <a:gd name="connsiteY5" fmla="*/ 4744995 h 4744995"/>
              <a:gd name="connsiteX6" fmla="*/ 2032686 w 9144000"/>
              <a:gd name="connsiteY6" fmla="*/ 446903 h 4744995"/>
              <a:gd name="connsiteX0" fmla="*/ 580767 w 9144000"/>
              <a:gd name="connsiteY0" fmla="*/ 792892 h 4744995"/>
              <a:gd name="connsiteX1" fmla="*/ 3478427 w 9144000"/>
              <a:gd name="connsiteY1" fmla="*/ 172995 h 4744995"/>
              <a:gd name="connsiteX2" fmla="*/ 4541108 w 9144000"/>
              <a:gd name="connsiteY2" fmla="*/ 0 h 4744995"/>
              <a:gd name="connsiteX3" fmla="*/ 9144000 w 9144000"/>
              <a:gd name="connsiteY3" fmla="*/ 20595 h 4744995"/>
              <a:gd name="connsiteX4" fmla="*/ 9144000 w 9144000"/>
              <a:gd name="connsiteY4" fmla="*/ 4744995 h 4744995"/>
              <a:gd name="connsiteX5" fmla="*/ 0 w 9144000"/>
              <a:gd name="connsiteY5" fmla="*/ 4744995 h 4744995"/>
              <a:gd name="connsiteX6" fmla="*/ 580767 w 9144000"/>
              <a:gd name="connsiteY6" fmla="*/ 792892 h 4744995"/>
              <a:gd name="connsiteX0" fmla="*/ 580767 w 9144000"/>
              <a:gd name="connsiteY0" fmla="*/ 828931 h 4781034"/>
              <a:gd name="connsiteX1" fmla="*/ 3478427 w 9144000"/>
              <a:gd name="connsiteY1" fmla="*/ 209034 h 4781034"/>
              <a:gd name="connsiteX2" fmla="*/ 4334108 w 9144000"/>
              <a:gd name="connsiteY2" fmla="*/ 8313 h 4781034"/>
              <a:gd name="connsiteX3" fmla="*/ 4541108 w 9144000"/>
              <a:gd name="connsiteY3" fmla="*/ 36039 h 4781034"/>
              <a:gd name="connsiteX4" fmla="*/ 9144000 w 9144000"/>
              <a:gd name="connsiteY4" fmla="*/ 56634 h 4781034"/>
              <a:gd name="connsiteX5" fmla="*/ 9144000 w 9144000"/>
              <a:gd name="connsiteY5" fmla="*/ 4781034 h 4781034"/>
              <a:gd name="connsiteX6" fmla="*/ 0 w 9144000"/>
              <a:gd name="connsiteY6" fmla="*/ 4781034 h 4781034"/>
              <a:gd name="connsiteX7" fmla="*/ 580767 w 9144000"/>
              <a:gd name="connsiteY7" fmla="*/ 828931 h 4781034"/>
              <a:gd name="connsiteX0" fmla="*/ 580767 w 9144000"/>
              <a:gd name="connsiteY0" fmla="*/ 828931 h 4781034"/>
              <a:gd name="connsiteX1" fmla="*/ 3478427 w 9144000"/>
              <a:gd name="connsiteY1" fmla="*/ 209034 h 4781034"/>
              <a:gd name="connsiteX2" fmla="*/ 4334108 w 9144000"/>
              <a:gd name="connsiteY2" fmla="*/ 8313 h 4781034"/>
              <a:gd name="connsiteX3" fmla="*/ 4541108 w 9144000"/>
              <a:gd name="connsiteY3" fmla="*/ 36039 h 4781034"/>
              <a:gd name="connsiteX4" fmla="*/ 9144000 w 9144000"/>
              <a:gd name="connsiteY4" fmla="*/ 56634 h 4781034"/>
              <a:gd name="connsiteX5" fmla="*/ 9144000 w 9144000"/>
              <a:gd name="connsiteY5" fmla="*/ 4781034 h 4781034"/>
              <a:gd name="connsiteX6" fmla="*/ 0 w 9144000"/>
              <a:gd name="connsiteY6" fmla="*/ 4781034 h 4781034"/>
              <a:gd name="connsiteX7" fmla="*/ 580767 w 9144000"/>
              <a:gd name="connsiteY7" fmla="*/ 828931 h 4781034"/>
              <a:gd name="connsiteX0" fmla="*/ 580767 w 9144000"/>
              <a:gd name="connsiteY0" fmla="*/ 859828 h 4811931"/>
              <a:gd name="connsiteX1" fmla="*/ 3478427 w 9144000"/>
              <a:gd name="connsiteY1" fmla="*/ 239931 h 4811931"/>
              <a:gd name="connsiteX2" fmla="*/ 4129669 w 9144000"/>
              <a:gd name="connsiteY2" fmla="*/ 5757 h 4811931"/>
              <a:gd name="connsiteX3" fmla="*/ 4541108 w 9144000"/>
              <a:gd name="connsiteY3" fmla="*/ 66936 h 4811931"/>
              <a:gd name="connsiteX4" fmla="*/ 9144000 w 9144000"/>
              <a:gd name="connsiteY4" fmla="*/ 87531 h 4811931"/>
              <a:gd name="connsiteX5" fmla="*/ 9144000 w 9144000"/>
              <a:gd name="connsiteY5" fmla="*/ 4811931 h 4811931"/>
              <a:gd name="connsiteX6" fmla="*/ 0 w 9144000"/>
              <a:gd name="connsiteY6" fmla="*/ 4811931 h 4811931"/>
              <a:gd name="connsiteX7" fmla="*/ 580767 w 9144000"/>
              <a:gd name="connsiteY7" fmla="*/ 859828 h 4811931"/>
              <a:gd name="connsiteX0" fmla="*/ 580767 w 9144000"/>
              <a:gd name="connsiteY0" fmla="*/ 863354 h 4815457"/>
              <a:gd name="connsiteX1" fmla="*/ 3478427 w 9144000"/>
              <a:gd name="connsiteY1" fmla="*/ 243457 h 4815457"/>
              <a:gd name="connsiteX2" fmla="*/ 3977269 w 9144000"/>
              <a:gd name="connsiteY2" fmla="*/ 5566 h 4815457"/>
              <a:gd name="connsiteX3" fmla="*/ 4541108 w 9144000"/>
              <a:gd name="connsiteY3" fmla="*/ 70462 h 4815457"/>
              <a:gd name="connsiteX4" fmla="*/ 9144000 w 9144000"/>
              <a:gd name="connsiteY4" fmla="*/ 91057 h 4815457"/>
              <a:gd name="connsiteX5" fmla="*/ 9144000 w 9144000"/>
              <a:gd name="connsiteY5" fmla="*/ 4815457 h 4815457"/>
              <a:gd name="connsiteX6" fmla="*/ 0 w 9144000"/>
              <a:gd name="connsiteY6" fmla="*/ 4815457 h 4815457"/>
              <a:gd name="connsiteX7" fmla="*/ 580767 w 9144000"/>
              <a:gd name="connsiteY7" fmla="*/ 863354 h 4815457"/>
              <a:gd name="connsiteX0" fmla="*/ 580767 w 9144000"/>
              <a:gd name="connsiteY0" fmla="*/ 863535 h 4815638"/>
              <a:gd name="connsiteX1" fmla="*/ 3478427 w 9144000"/>
              <a:gd name="connsiteY1" fmla="*/ 243638 h 4815638"/>
              <a:gd name="connsiteX2" fmla="*/ 3977269 w 9144000"/>
              <a:gd name="connsiteY2" fmla="*/ 5747 h 4815638"/>
              <a:gd name="connsiteX3" fmla="*/ 4541108 w 9144000"/>
              <a:gd name="connsiteY3" fmla="*/ 70643 h 4815638"/>
              <a:gd name="connsiteX4" fmla="*/ 9144000 w 9144000"/>
              <a:gd name="connsiteY4" fmla="*/ 91238 h 4815638"/>
              <a:gd name="connsiteX5" fmla="*/ 9144000 w 9144000"/>
              <a:gd name="connsiteY5" fmla="*/ 4815638 h 4815638"/>
              <a:gd name="connsiteX6" fmla="*/ 0 w 9144000"/>
              <a:gd name="connsiteY6" fmla="*/ 4815638 h 4815638"/>
              <a:gd name="connsiteX7" fmla="*/ 580767 w 9144000"/>
              <a:gd name="connsiteY7" fmla="*/ 863535 h 4815638"/>
              <a:gd name="connsiteX0" fmla="*/ 580767 w 9144000"/>
              <a:gd name="connsiteY0" fmla="*/ 861769 h 4813872"/>
              <a:gd name="connsiteX1" fmla="*/ 3478427 w 9144000"/>
              <a:gd name="connsiteY1" fmla="*/ 241872 h 4813872"/>
              <a:gd name="connsiteX2" fmla="*/ 3977269 w 9144000"/>
              <a:gd name="connsiteY2" fmla="*/ 3981 h 4813872"/>
              <a:gd name="connsiteX3" fmla="*/ 4544825 w 9144000"/>
              <a:gd name="connsiteY3" fmla="*/ 117199 h 4813872"/>
              <a:gd name="connsiteX4" fmla="*/ 9144000 w 9144000"/>
              <a:gd name="connsiteY4" fmla="*/ 89472 h 4813872"/>
              <a:gd name="connsiteX5" fmla="*/ 9144000 w 9144000"/>
              <a:gd name="connsiteY5" fmla="*/ 4813872 h 4813872"/>
              <a:gd name="connsiteX6" fmla="*/ 0 w 9144000"/>
              <a:gd name="connsiteY6" fmla="*/ 4813872 h 4813872"/>
              <a:gd name="connsiteX7" fmla="*/ 580767 w 9144000"/>
              <a:gd name="connsiteY7" fmla="*/ 861769 h 4813872"/>
              <a:gd name="connsiteX0" fmla="*/ 580767 w 9144000"/>
              <a:gd name="connsiteY0" fmla="*/ 861724 h 4813827"/>
              <a:gd name="connsiteX1" fmla="*/ 3478427 w 9144000"/>
              <a:gd name="connsiteY1" fmla="*/ 241827 h 4813827"/>
              <a:gd name="connsiteX2" fmla="*/ 3977269 w 9144000"/>
              <a:gd name="connsiteY2" fmla="*/ 3936 h 4813827"/>
              <a:gd name="connsiteX3" fmla="*/ 4215162 w 9144000"/>
              <a:gd name="connsiteY3" fmla="*/ 264132 h 4813827"/>
              <a:gd name="connsiteX4" fmla="*/ 4544825 w 9144000"/>
              <a:gd name="connsiteY4" fmla="*/ 117154 h 4813827"/>
              <a:gd name="connsiteX5" fmla="*/ 9144000 w 9144000"/>
              <a:gd name="connsiteY5" fmla="*/ 89427 h 4813827"/>
              <a:gd name="connsiteX6" fmla="*/ 9144000 w 9144000"/>
              <a:gd name="connsiteY6" fmla="*/ 4813827 h 4813827"/>
              <a:gd name="connsiteX7" fmla="*/ 0 w 9144000"/>
              <a:gd name="connsiteY7" fmla="*/ 4813827 h 4813827"/>
              <a:gd name="connsiteX8" fmla="*/ 580767 w 9144000"/>
              <a:gd name="connsiteY8" fmla="*/ 861724 h 4813827"/>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44825 w 9144000"/>
              <a:gd name="connsiteY4" fmla="*/ 27727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44825 w 9144000"/>
              <a:gd name="connsiteY4" fmla="*/ 27727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18805 w 9144000"/>
              <a:gd name="connsiteY4" fmla="*/ 24010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18805 w 9144000"/>
              <a:gd name="connsiteY4" fmla="*/ 24010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95817 h 4747920"/>
              <a:gd name="connsiteX1" fmla="*/ 3478427 w 9144000"/>
              <a:gd name="connsiteY1" fmla="*/ 175920 h 4747920"/>
              <a:gd name="connsiteX2" fmla="*/ 3977269 w 9144000"/>
              <a:gd name="connsiteY2" fmla="*/ 283717 h 4747920"/>
              <a:gd name="connsiteX3" fmla="*/ 4215162 w 9144000"/>
              <a:gd name="connsiteY3" fmla="*/ 198225 h 4747920"/>
              <a:gd name="connsiteX4" fmla="*/ 4367562 w 9144000"/>
              <a:gd name="connsiteY4" fmla="*/ 4936 h 4747920"/>
              <a:gd name="connsiteX5" fmla="*/ 4518805 w 9144000"/>
              <a:gd name="connsiteY5" fmla="*/ 47530 h 4747920"/>
              <a:gd name="connsiteX6" fmla="*/ 9144000 w 9144000"/>
              <a:gd name="connsiteY6" fmla="*/ 23520 h 4747920"/>
              <a:gd name="connsiteX7" fmla="*/ 9144000 w 9144000"/>
              <a:gd name="connsiteY7" fmla="*/ 4747920 h 4747920"/>
              <a:gd name="connsiteX8" fmla="*/ 0 w 9144000"/>
              <a:gd name="connsiteY8" fmla="*/ 4747920 h 4747920"/>
              <a:gd name="connsiteX9" fmla="*/ 580767 w 9144000"/>
              <a:gd name="connsiteY9" fmla="*/ 795817 h 4747920"/>
              <a:gd name="connsiteX0" fmla="*/ 580767 w 9144000"/>
              <a:gd name="connsiteY0" fmla="*/ 800515 h 4752618"/>
              <a:gd name="connsiteX1" fmla="*/ 3478427 w 9144000"/>
              <a:gd name="connsiteY1" fmla="*/ 180618 h 4752618"/>
              <a:gd name="connsiteX2" fmla="*/ 3977269 w 9144000"/>
              <a:gd name="connsiteY2" fmla="*/ 288415 h 4752618"/>
              <a:gd name="connsiteX3" fmla="*/ 4215162 w 9144000"/>
              <a:gd name="connsiteY3" fmla="*/ 202923 h 4752618"/>
              <a:gd name="connsiteX4" fmla="*/ 4367562 w 9144000"/>
              <a:gd name="connsiteY4" fmla="*/ 9634 h 4752618"/>
              <a:gd name="connsiteX5" fmla="*/ 4518805 w 9144000"/>
              <a:gd name="connsiteY5" fmla="*/ 52228 h 4752618"/>
              <a:gd name="connsiteX6" fmla="*/ 9144000 w 9144000"/>
              <a:gd name="connsiteY6" fmla="*/ 28218 h 4752618"/>
              <a:gd name="connsiteX7" fmla="*/ 9144000 w 9144000"/>
              <a:gd name="connsiteY7" fmla="*/ 4752618 h 4752618"/>
              <a:gd name="connsiteX8" fmla="*/ 0 w 9144000"/>
              <a:gd name="connsiteY8" fmla="*/ 4752618 h 4752618"/>
              <a:gd name="connsiteX9" fmla="*/ 580767 w 9144000"/>
              <a:gd name="connsiteY9" fmla="*/ 800515 h 4752618"/>
              <a:gd name="connsiteX0" fmla="*/ 580767 w 9144000"/>
              <a:gd name="connsiteY0" fmla="*/ 779396 h 4731499"/>
              <a:gd name="connsiteX1" fmla="*/ 3478427 w 9144000"/>
              <a:gd name="connsiteY1" fmla="*/ 159499 h 4731499"/>
              <a:gd name="connsiteX2" fmla="*/ 3977269 w 9144000"/>
              <a:gd name="connsiteY2" fmla="*/ 267296 h 4731499"/>
              <a:gd name="connsiteX3" fmla="*/ 4215162 w 9144000"/>
              <a:gd name="connsiteY3" fmla="*/ 181804 h 4731499"/>
              <a:gd name="connsiteX4" fmla="*/ 4330392 w 9144000"/>
              <a:gd name="connsiteY4" fmla="*/ 18252 h 4731499"/>
              <a:gd name="connsiteX5" fmla="*/ 4518805 w 9144000"/>
              <a:gd name="connsiteY5" fmla="*/ 31109 h 4731499"/>
              <a:gd name="connsiteX6" fmla="*/ 9144000 w 9144000"/>
              <a:gd name="connsiteY6" fmla="*/ 7099 h 4731499"/>
              <a:gd name="connsiteX7" fmla="*/ 9144000 w 9144000"/>
              <a:gd name="connsiteY7" fmla="*/ 4731499 h 4731499"/>
              <a:gd name="connsiteX8" fmla="*/ 0 w 9144000"/>
              <a:gd name="connsiteY8" fmla="*/ 4731499 h 4731499"/>
              <a:gd name="connsiteX9" fmla="*/ 580767 w 9144000"/>
              <a:gd name="connsiteY9" fmla="*/ 779396 h 4731499"/>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634544 w 9144000"/>
              <a:gd name="connsiteY1" fmla="*/ 427464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634544 w 9144000"/>
              <a:gd name="connsiteY1" fmla="*/ 427464 h 4724400"/>
              <a:gd name="connsiteX2" fmla="*/ 3847171 w 9144000"/>
              <a:gd name="connsiteY2" fmla="*/ 249044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634544 w 9144000"/>
              <a:gd name="connsiteY1" fmla="*/ 427464 h 4724400"/>
              <a:gd name="connsiteX2" fmla="*/ 3847171 w 9144000"/>
              <a:gd name="connsiteY2" fmla="*/ 249044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634544 w 9144000"/>
              <a:gd name="connsiteY1" fmla="*/ 427464 h 4724400"/>
              <a:gd name="connsiteX2" fmla="*/ 3858322 w 9144000"/>
              <a:gd name="connsiteY2" fmla="*/ 271347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152079 w 9144000"/>
              <a:gd name="connsiteY1" fmla="*/ 345688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152079 w 9144000"/>
              <a:gd name="connsiteY1" fmla="*/ 345688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107474 w 9144000"/>
              <a:gd name="connsiteY1" fmla="*/ 349405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107474 w 9144000"/>
              <a:gd name="connsiteY1" fmla="*/ 349405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2873298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873298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966225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966225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085279 w 9144000"/>
              <a:gd name="connsiteY1" fmla="*/ 1289825 h 4724400"/>
              <a:gd name="connsiteX2" fmla="*/ 2497874 w 9144000"/>
              <a:gd name="connsiteY2" fmla="*/ 895815 h 4724400"/>
              <a:gd name="connsiteX3" fmla="*/ 2966225 w 9144000"/>
              <a:gd name="connsiteY3" fmla="*/ 602166 h 4724400"/>
              <a:gd name="connsiteX4" fmla="*/ 3107474 w 9144000"/>
              <a:gd name="connsiteY4" fmla="*/ 349405 h 4724400"/>
              <a:gd name="connsiteX5" fmla="*/ 3408557 w 9144000"/>
              <a:gd name="connsiteY5" fmla="*/ 356839 h 4724400"/>
              <a:gd name="connsiteX6" fmla="*/ 3634544 w 9144000"/>
              <a:gd name="connsiteY6" fmla="*/ 427464 h 4724400"/>
              <a:gd name="connsiteX7" fmla="*/ 3858322 w 9144000"/>
              <a:gd name="connsiteY7" fmla="*/ 271347 h 4724400"/>
              <a:gd name="connsiteX8" fmla="*/ 4055327 w 9144000"/>
              <a:gd name="connsiteY8" fmla="*/ 208158 h 4724400"/>
              <a:gd name="connsiteX9" fmla="*/ 4159405 w 9144000"/>
              <a:gd name="connsiteY9" fmla="*/ 152402 h 4724400"/>
              <a:gd name="connsiteX10" fmla="*/ 4330392 w 9144000"/>
              <a:gd name="connsiteY10" fmla="*/ 11153 h 4724400"/>
              <a:gd name="connsiteX11" fmla="*/ 4518805 w 9144000"/>
              <a:gd name="connsiteY11" fmla="*/ 24010 h 4724400"/>
              <a:gd name="connsiteX12" fmla="*/ 4657493 w 9144000"/>
              <a:gd name="connsiteY12" fmla="*/ 163553 h 4724400"/>
              <a:gd name="connsiteX13" fmla="*/ 9144000 w 9144000"/>
              <a:gd name="connsiteY13" fmla="*/ 0 h 4724400"/>
              <a:gd name="connsiteX14" fmla="*/ 9144000 w 9144000"/>
              <a:gd name="connsiteY14" fmla="*/ 4724400 h 4724400"/>
              <a:gd name="connsiteX15" fmla="*/ 0 w 9144000"/>
              <a:gd name="connsiteY15" fmla="*/ 4724400 h 4724400"/>
              <a:gd name="connsiteX16" fmla="*/ 580767 w 9144000"/>
              <a:gd name="connsiteY16" fmla="*/ 772297 h 4724400"/>
              <a:gd name="connsiteX0" fmla="*/ 580767 w 9144000"/>
              <a:gd name="connsiteY0" fmla="*/ 772297 h 4724400"/>
              <a:gd name="connsiteX1" fmla="*/ 2085279 w 9144000"/>
              <a:gd name="connsiteY1" fmla="*/ 1289825 h 4724400"/>
              <a:gd name="connsiteX2" fmla="*/ 2520176 w 9144000"/>
              <a:gd name="connsiteY2" fmla="*/ 951571 h 4724400"/>
              <a:gd name="connsiteX3" fmla="*/ 2966225 w 9144000"/>
              <a:gd name="connsiteY3" fmla="*/ 602166 h 4724400"/>
              <a:gd name="connsiteX4" fmla="*/ 3107474 w 9144000"/>
              <a:gd name="connsiteY4" fmla="*/ 349405 h 4724400"/>
              <a:gd name="connsiteX5" fmla="*/ 3408557 w 9144000"/>
              <a:gd name="connsiteY5" fmla="*/ 356839 h 4724400"/>
              <a:gd name="connsiteX6" fmla="*/ 3634544 w 9144000"/>
              <a:gd name="connsiteY6" fmla="*/ 427464 h 4724400"/>
              <a:gd name="connsiteX7" fmla="*/ 3858322 w 9144000"/>
              <a:gd name="connsiteY7" fmla="*/ 271347 h 4724400"/>
              <a:gd name="connsiteX8" fmla="*/ 4055327 w 9144000"/>
              <a:gd name="connsiteY8" fmla="*/ 208158 h 4724400"/>
              <a:gd name="connsiteX9" fmla="*/ 4159405 w 9144000"/>
              <a:gd name="connsiteY9" fmla="*/ 152402 h 4724400"/>
              <a:gd name="connsiteX10" fmla="*/ 4330392 w 9144000"/>
              <a:gd name="connsiteY10" fmla="*/ 11153 h 4724400"/>
              <a:gd name="connsiteX11" fmla="*/ 4518805 w 9144000"/>
              <a:gd name="connsiteY11" fmla="*/ 24010 h 4724400"/>
              <a:gd name="connsiteX12" fmla="*/ 4657493 w 9144000"/>
              <a:gd name="connsiteY12" fmla="*/ 163553 h 4724400"/>
              <a:gd name="connsiteX13" fmla="*/ 9144000 w 9144000"/>
              <a:gd name="connsiteY13" fmla="*/ 0 h 4724400"/>
              <a:gd name="connsiteX14" fmla="*/ 9144000 w 9144000"/>
              <a:gd name="connsiteY14" fmla="*/ 4724400 h 4724400"/>
              <a:gd name="connsiteX15" fmla="*/ 0 w 9144000"/>
              <a:gd name="connsiteY15" fmla="*/ 4724400 h 4724400"/>
              <a:gd name="connsiteX16" fmla="*/ 580767 w 9144000"/>
              <a:gd name="connsiteY16" fmla="*/ 772297 h 4724400"/>
              <a:gd name="connsiteX0" fmla="*/ 580767 w 9144000"/>
              <a:gd name="connsiteY0" fmla="*/ 772297 h 4724400"/>
              <a:gd name="connsiteX1" fmla="*/ 1780479 w 9144000"/>
              <a:gd name="connsiteY1" fmla="*/ 1323278 h 4724400"/>
              <a:gd name="connsiteX2" fmla="*/ 208527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80479 w 9144000"/>
              <a:gd name="connsiteY1" fmla="*/ 1323278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76761 w 9144000"/>
              <a:gd name="connsiteY1" fmla="*/ 1419922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274957 w 9144000"/>
              <a:gd name="connsiteY1" fmla="*/ 1434791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776761 w 9144000"/>
              <a:gd name="connsiteY1" fmla="*/ 1419922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282391 w 9144000"/>
              <a:gd name="connsiteY1" fmla="*/ 1490547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282391 w 9144000"/>
              <a:gd name="connsiteY1" fmla="*/ 1490547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341864 w 9144000"/>
              <a:gd name="connsiteY1" fmla="*/ 1479396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21294 w 9144000"/>
              <a:gd name="connsiteY0" fmla="*/ 2010083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1294 w 9144000"/>
              <a:gd name="connsiteY19" fmla="*/ 2010083 h 4724400"/>
              <a:gd name="connsiteX0" fmla="*/ 521294 w 9144000"/>
              <a:gd name="connsiteY0" fmla="*/ 2010083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1294 w 9144000"/>
              <a:gd name="connsiteY19" fmla="*/ 2010083 h 4724400"/>
              <a:gd name="connsiteX0" fmla="*/ 525011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5011 w 9144000"/>
              <a:gd name="connsiteY19" fmla="*/ 1790775 h 4724400"/>
              <a:gd name="connsiteX0" fmla="*/ 525011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5011 w 9144000"/>
              <a:gd name="connsiteY19"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603069 w 9144000"/>
              <a:gd name="connsiteY19"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9144000 w 9144000"/>
              <a:gd name="connsiteY17" fmla="*/ 0 h 4724400"/>
              <a:gd name="connsiteX18" fmla="*/ 9144000 w 9144000"/>
              <a:gd name="connsiteY18" fmla="*/ 4724400 h 4724400"/>
              <a:gd name="connsiteX19" fmla="*/ 0 w 9144000"/>
              <a:gd name="connsiteY19" fmla="*/ 4724400 h 4724400"/>
              <a:gd name="connsiteX20" fmla="*/ 603069 w 9144000"/>
              <a:gd name="connsiteY20"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9144000 w 9144000"/>
              <a:gd name="connsiteY18" fmla="*/ 0 h 4724400"/>
              <a:gd name="connsiteX19" fmla="*/ 9144000 w 9144000"/>
              <a:gd name="connsiteY19" fmla="*/ 4724400 h 4724400"/>
              <a:gd name="connsiteX20" fmla="*/ 0 w 9144000"/>
              <a:gd name="connsiteY20" fmla="*/ 4724400 h 4724400"/>
              <a:gd name="connsiteX21" fmla="*/ 603069 w 9144000"/>
              <a:gd name="connsiteY21"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9144000 w 9144000"/>
              <a:gd name="connsiteY19" fmla="*/ 0 h 4724400"/>
              <a:gd name="connsiteX20" fmla="*/ 9144000 w 9144000"/>
              <a:gd name="connsiteY20" fmla="*/ 4724400 h 4724400"/>
              <a:gd name="connsiteX21" fmla="*/ 0 w 9144000"/>
              <a:gd name="connsiteY21" fmla="*/ 4724400 h 4724400"/>
              <a:gd name="connsiteX22" fmla="*/ 603069 w 9144000"/>
              <a:gd name="connsiteY22"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9144000 w 9144000"/>
              <a:gd name="connsiteY20" fmla="*/ 0 h 4724400"/>
              <a:gd name="connsiteX21" fmla="*/ 9144000 w 9144000"/>
              <a:gd name="connsiteY21" fmla="*/ 4724400 h 4724400"/>
              <a:gd name="connsiteX22" fmla="*/ 0 w 9144000"/>
              <a:gd name="connsiteY22" fmla="*/ 4724400 h 4724400"/>
              <a:gd name="connsiteX23" fmla="*/ 603069 w 9144000"/>
              <a:gd name="connsiteY23"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1996 w 9144000"/>
              <a:gd name="connsiteY20" fmla="*/ 1140311 h 4724400"/>
              <a:gd name="connsiteX21" fmla="*/ 9144000 w 9144000"/>
              <a:gd name="connsiteY21" fmla="*/ 0 h 4724400"/>
              <a:gd name="connsiteX22" fmla="*/ 9144000 w 9144000"/>
              <a:gd name="connsiteY22" fmla="*/ 4724400 h 4724400"/>
              <a:gd name="connsiteX23" fmla="*/ 0 w 9144000"/>
              <a:gd name="connsiteY23" fmla="*/ 4724400 h 4724400"/>
              <a:gd name="connsiteX24" fmla="*/ 603069 w 9144000"/>
              <a:gd name="connsiteY24"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1996 w 9144000"/>
              <a:gd name="connsiteY20" fmla="*/ 1140311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563668 w 9144000"/>
              <a:gd name="connsiteY19" fmla="*/ 1106264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563668 w 9144000"/>
              <a:gd name="connsiteY19" fmla="*/ 1106264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159971 w 9144000"/>
              <a:gd name="connsiteY17" fmla="*/ 74634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159971 w 9144000"/>
              <a:gd name="connsiteY17" fmla="*/ 74634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110319 w 9144000"/>
              <a:gd name="connsiteY16" fmla="*/ 719793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937532 h 4871157"/>
              <a:gd name="connsiteX1" fmla="*/ 1040781 w 9144000"/>
              <a:gd name="connsiteY1" fmla="*/ 1804572 h 4871157"/>
              <a:gd name="connsiteX2" fmla="*/ 1341864 w 9144000"/>
              <a:gd name="connsiteY2" fmla="*/ 1626153 h 4871157"/>
              <a:gd name="connsiteX3" fmla="*/ 1776761 w 9144000"/>
              <a:gd name="connsiteY3" fmla="*/ 1566679 h 4871157"/>
              <a:gd name="connsiteX4" fmla="*/ 2211659 w 9144000"/>
              <a:gd name="connsiteY4" fmla="*/ 1436582 h 4871157"/>
              <a:gd name="connsiteX5" fmla="*/ 2520176 w 9144000"/>
              <a:gd name="connsiteY5" fmla="*/ 1098328 h 4871157"/>
              <a:gd name="connsiteX6" fmla="*/ 2966225 w 9144000"/>
              <a:gd name="connsiteY6" fmla="*/ 748923 h 4871157"/>
              <a:gd name="connsiteX7" fmla="*/ 3107474 w 9144000"/>
              <a:gd name="connsiteY7" fmla="*/ 496162 h 4871157"/>
              <a:gd name="connsiteX8" fmla="*/ 3408557 w 9144000"/>
              <a:gd name="connsiteY8" fmla="*/ 503596 h 4871157"/>
              <a:gd name="connsiteX9" fmla="*/ 3634544 w 9144000"/>
              <a:gd name="connsiteY9" fmla="*/ 574221 h 4871157"/>
              <a:gd name="connsiteX10" fmla="*/ 3858322 w 9144000"/>
              <a:gd name="connsiteY10" fmla="*/ 418104 h 4871157"/>
              <a:gd name="connsiteX11" fmla="*/ 4055327 w 9144000"/>
              <a:gd name="connsiteY11" fmla="*/ 354915 h 4871157"/>
              <a:gd name="connsiteX12" fmla="*/ 4159405 w 9144000"/>
              <a:gd name="connsiteY12" fmla="*/ 299159 h 4871157"/>
              <a:gd name="connsiteX13" fmla="*/ 4369303 w 9144000"/>
              <a:gd name="connsiteY13" fmla="*/ 2267 h 4871157"/>
              <a:gd name="connsiteX14" fmla="*/ 4518805 w 9144000"/>
              <a:gd name="connsiteY14" fmla="*/ 170767 h 4871157"/>
              <a:gd name="connsiteX15" fmla="*/ 4657493 w 9144000"/>
              <a:gd name="connsiteY15" fmla="*/ 310310 h 4871157"/>
              <a:gd name="connsiteX16" fmla="*/ 5110319 w 9144000"/>
              <a:gd name="connsiteY16" fmla="*/ 866550 h 4871157"/>
              <a:gd name="connsiteX17" fmla="*/ 5232928 w 9144000"/>
              <a:gd name="connsiteY17" fmla="*/ 936872 h 4871157"/>
              <a:gd name="connsiteX18" fmla="*/ 5563669 w 9144000"/>
              <a:gd name="connsiteY18" fmla="*/ 1214111 h 4871157"/>
              <a:gd name="connsiteX19" fmla="*/ 5665808 w 9144000"/>
              <a:gd name="connsiteY19" fmla="*/ 1248157 h 4871157"/>
              <a:gd name="connsiteX20" fmla="*/ 5806860 w 9144000"/>
              <a:gd name="connsiteY20" fmla="*/ 1360025 h 4871157"/>
              <a:gd name="connsiteX21" fmla="*/ 6176511 w 9144000"/>
              <a:gd name="connsiteY21" fmla="*/ 1335707 h 4871157"/>
              <a:gd name="connsiteX22" fmla="*/ 9144000 w 9144000"/>
              <a:gd name="connsiteY22" fmla="*/ 146757 h 4871157"/>
              <a:gd name="connsiteX23" fmla="*/ 9144000 w 9144000"/>
              <a:gd name="connsiteY23" fmla="*/ 4871157 h 4871157"/>
              <a:gd name="connsiteX24" fmla="*/ 0 w 9144000"/>
              <a:gd name="connsiteY24" fmla="*/ 4871157 h 4871157"/>
              <a:gd name="connsiteX25" fmla="*/ 603069 w 9144000"/>
              <a:gd name="connsiteY25" fmla="*/ 1937532 h 4871157"/>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657493 w 9144000"/>
              <a:gd name="connsiteY15" fmla="*/ 317767 h 4878614"/>
              <a:gd name="connsiteX16" fmla="*/ 5110319 w 9144000"/>
              <a:gd name="connsiteY16" fmla="*/ 874007 h 4878614"/>
              <a:gd name="connsiteX17" fmla="*/ 5232928 w 9144000"/>
              <a:gd name="connsiteY17" fmla="*/ 944329 h 4878614"/>
              <a:gd name="connsiteX18" fmla="*/ 5563669 w 9144000"/>
              <a:gd name="connsiteY18" fmla="*/ 1221568 h 4878614"/>
              <a:gd name="connsiteX19" fmla="*/ 5665808 w 9144000"/>
              <a:gd name="connsiteY19" fmla="*/ 1255614 h 4878614"/>
              <a:gd name="connsiteX20" fmla="*/ 5806860 w 9144000"/>
              <a:gd name="connsiteY20" fmla="*/ 1367482 h 4878614"/>
              <a:gd name="connsiteX21" fmla="*/ 6176511 w 9144000"/>
              <a:gd name="connsiteY21" fmla="*/ 1343164 h 4878614"/>
              <a:gd name="connsiteX22" fmla="*/ 9144000 w 9144000"/>
              <a:gd name="connsiteY22" fmla="*/ 154214 h 4878614"/>
              <a:gd name="connsiteX23" fmla="*/ 9144000 w 9144000"/>
              <a:gd name="connsiteY23" fmla="*/ 4878614 h 4878614"/>
              <a:gd name="connsiteX24" fmla="*/ 0 w 9144000"/>
              <a:gd name="connsiteY24" fmla="*/ 4878614 h 4878614"/>
              <a:gd name="connsiteX25" fmla="*/ 603069 w 9144000"/>
              <a:gd name="connsiteY25"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110319 w 9144000"/>
              <a:gd name="connsiteY16" fmla="*/ 874007 h 4878614"/>
              <a:gd name="connsiteX17" fmla="*/ 5232928 w 9144000"/>
              <a:gd name="connsiteY17" fmla="*/ 944329 h 4878614"/>
              <a:gd name="connsiteX18" fmla="*/ 5563669 w 9144000"/>
              <a:gd name="connsiteY18" fmla="*/ 1221568 h 4878614"/>
              <a:gd name="connsiteX19" fmla="*/ 5665808 w 9144000"/>
              <a:gd name="connsiteY19" fmla="*/ 1255614 h 4878614"/>
              <a:gd name="connsiteX20" fmla="*/ 5806860 w 9144000"/>
              <a:gd name="connsiteY20" fmla="*/ 1367482 h 4878614"/>
              <a:gd name="connsiteX21" fmla="*/ 6176511 w 9144000"/>
              <a:gd name="connsiteY21" fmla="*/ 1343164 h 4878614"/>
              <a:gd name="connsiteX22" fmla="*/ 9144000 w 9144000"/>
              <a:gd name="connsiteY22" fmla="*/ 154214 h 4878614"/>
              <a:gd name="connsiteX23" fmla="*/ 9144000 w 9144000"/>
              <a:gd name="connsiteY23" fmla="*/ 4878614 h 4878614"/>
              <a:gd name="connsiteX24" fmla="*/ 0 w 9144000"/>
              <a:gd name="connsiteY24" fmla="*/ 4878614 h 4878614"/>
              <a:gd name="connsiteX25" fmla="*/ 603069 w 9144000"/>
              <a:gd name="connsiteY25"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395383 w 9144000"/>
              <a:gd name="connsiteY23" fmla="*/ 1484216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48885 w 9144000"/>
              <a:gd name="connsiteY23" fmla="*/ 1498807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34294 w 9144000"/>
              <a:gd name="connsiteY23" fmla="*/ 1503671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9144000 w 9144000"/>
              <a:gd name="connsiteY25" fmla="*/ 154214 h 4878614"/>
              <a:gd name="connsiteX26" fmla="*/ 9144000 w 9144000"/>
              <a:gd name="connsiteY26" fmla="*/ 4878614 h 4878614"/>
              <a:gd name="connsiteX27" fmla="*/ 0 w 9144000"/>
              <a:gd name="connsiteY27" fmla="*/ 4878614 h 4878614"/>
              <a:gd name="connsiteX28" fmla="*/ 603069 w 9144000"/>
              <a:gd name="connsiteY28"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9144000 w 9144000"/>
              <a:gd name="connsiteY27" fmla="*/ 15421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543800 w 9144000"/>
              <a:gd name="connsiteY27" fmla="*/ 1554389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543800 w 9144000"/>
              <a:gd name="connsiteY27" fmla="*/ 1554389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77125 w 9144000"/>
              <a:gd name="connsiteY26" fmla="*/ 177346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515225 w 9144000"/>
              <a:gd name="connsiteY26" fmla="*/ 1687739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515225 w 9144000"/>
              <a:gd name="connsiteY26" fmla="*/ 1687739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7534275"/>
              <a:gd name="connsiteY0" fmla="*/ 1944989 h 4907189"/>
              <a:gd name="connsiteX1" fmla="*/ 1040781 w 7534275"/>
              <a:gd name="connsiteY1" fmla="*/ 1812029 h 4907189"/>
              <a:gd name="connsiteX2" fmla="*/ 1341864 w 7534275"/>
              <a:gd name="connsiteY2" fmla="*/ 1633610 h 4907189"/>
              <a:gd name="connsiteX3" fmla="*/ 1776761 w 7534275"/>
              <a:gd name="connsiteY3" fmla="*/ 1574136 h 4907189"/>
              <a:gd name="connsiteX4" fmla="*/ 2211659 w 7534275"/>
              <a:gd name="connsiteY4" fmla="*/ 1444039 h 4907189"/>
              <a:gd name="connsiteX5" fmla="*/ 2520176 w 7534275"/>
              <a:gd name="connsiteY5" fmla="*/ 1105785 h 4907189"/>
              <a:gd name="connsiteX6" fmla="*/ 2966225 w 7534275"/>
              <a:gd name="connsiteY6" fmla="*/ 756380 h 4907189"/>
              <a:gd name="connsiteX7" fmla="*/ 3107474 w 7534275"/>
              <a:gd name="connsiteY7" fmla="*/ 503619 h 4907189"/>
              <a:gd name="connsiteX8" fmla="*/ 3408557 w 7534275"/>
              <a:gd name="connsiteY8" fmla="*/ 511053 h 4907189"/>
              <a:gd name="connsiteX9" fmla="*/ 3634544 w 7534275"/>
              <a:gd name="connsiteY9" fmla="*/ 581678 h 4907189"/>
              <a:gd name="connsiteX10" fmla="*/ 3858322 w 7534275"/>
              <a:gd name="connsiteY10" fmla="*/ 425561 h 4907189"/>
              <a:gd name="connsiteX11" fmla="*/ 4055327 w 7534275"/>
              <a:gd name="connsiteY11" fmla="*/ 362372 h 4907189"/>
              <a:gd name="connsiteX12" fmla="*/ 4159405 w 7534275"/>
              <a:gd name="connsiteY12" fmla="*/ 306616 h 4907189"/>
              <a:gd name="connsiteX13" fmla="*/ 4369303 w 7534275"/>
              <a:gd name="connsiteY13" fmla="*/ 9724 h 4907189"/>
              <a:gd name="connsiteX14" fmla="*/ 4625809 w 7534275"/>
              <a:gd name="connsiteY14" fmla="*/ 17718 h 4907189"/>
              <a:gd name="connsiteX15" fmla="*/ 4783952 w 7534275"/>
              <a:gd name="connsiteY15" fmla="*/ 142669 h 4907189"/>
              <a:gd name="connsiteX16" fmla="*/ 5033511 w 7534275"/>
              <a:gd name="connsiteY16" fmla="*/ 365535 h 4907189"/>
              <a:gd name="connsiteX17" fmla="*/ 5202732 w 7534275"/>
              <a:gd name="connsiteY17" fmla="*/ 810778 h 4907189"/>
              <a:gd name="connsiteX18" fmla="*/ 5315613 w 7534275"/>
              <a:gd name="connsiteY18" fmla="*/ 944329 h 4907189"/>
              <a:gd name="connsiteX19" fmla="*/ 5563669 w 7534275"/>
              <a:gd name="connsiteY19" fmla="*/ 1221568 h 4907189"/>
              <a:gd name="connsiteX20" fmla="*/ 5665808 w 7534275"/>
              <a:gd name="connsiteY20" fmla="*/ 1255614 h 4907189"/>
              <a:gd name="connsiteX21" fmla="*/ 5806860 w 7534275"/>
              <a:gd name="connsiteY21" fmla="*/ 1367482 h 4907189"/>
              <a:gd name="connsiteX22" fmla="*/ 6176511 w 7534275"/>
              <a:gd name="connsiteY22" fmla="*/ 1343164 h 4907189"/>
              <a:gd name="connsiteX23" fmla="*/ 6400248 w 7534275"/>
              <a:gd name="connsiteY23" fmla="*/ 1542582 h 4907189"/>
              <a:gd name="connsiteX24" fmla="*/ 6721260 w 7534275"/>
              <a:gd name="connsiteY24" fmla="*/ 1323709 h 4907189"/>
              <a:gd name="connsiteX25" fmla="*/ 7115230 w 7534275"/>
              <a:gd name="connsiteY25" fmla="*/ 1420986 h 4907189"/>
              <a:gd name="connsiteX26" fmla="*/ 7515225 w 7534275"/>
              <a:gd name="connsiteY26" fmla="*/ 1687739 h 4907189"/>
              <a:gd name="connsiteX27" fmla="*/ 7534275 w 7534275"/>
              <a:gd name="connsiteY27" fmla="*/ 4907189 h 4907189"/>
              <a:gd name="connsiteX28" fmla="*/ 0 w 7534275"/>
              <a:gd name="connsiteY28" fmla="*/ 4878614 h 4907189"/>
              <a:gd name="connsiteX29" fmla="*/ 603069 w 7534275"/>
              <a:gd name="connsiteY29" fmla="*/ 1944989 h 4907189"/>
              <a:gd name="connsiteX0" fmla="*/ 603069 w 7534275"/>
              <a:gd name="connsiteY0" fmla="*/ 1944989 h 4907189"/>
              <a:gd name="connsiteX1" fmla="*/ 1040781 w 7534275"/>
              <a:gd name="connsiteY1" fmla="*/ 1812029 h 4907189"/>
              <a:gd name="connsiteX2" fmla="*/ 1341864 w 7534275"/>
              <a:gd name="connsiteY2" fmla="*/ 1633610 h 4907189"/>
              <a:gd name="connsiteX3" fmla="*/ 1776761 w 7534275"/>
              <a:gd name="connsiteY3" fmla="*/ 1574136 h 4907189"/>
              <a:gd name="connsiteX4" fmla="*/ 2211659 w 7534275"/>
              <a:gd name="connsiteY4" fmla="*/ 1444039 h 4907189"/>
              <a:gd name="connsiteX5" fmla="*/ 2520176 w 7534275"/>
              <a:gd name="connsiteY5" fmla="*/ 1105785 h 4907189"/>
              <a:gd name="connsiteX6" fmla="*/ 2966225 w 7534275"/>
              <a:gd name="connsiteY6" fmla="*/ 756380 h 4907189"/>
              <a:gd name="connsiteX7" fmla="*/ 3107474 w 7534275"/>
              <a:gd name="connsiteY7" fmla="*/ 503619 h 4907189"/>
              <a:gd name="connsiteX8" fmla="*/ 3408557 w 7534275"/>
              <a:gd name="connsiteY8" fmla="*/ 511053 h 4907189"/>
              <a:gd name="connsiteX9" fmla="*/ 3634544 w 7534275"/>
              <a:gd name="connsiteY9" fmla="*/ 581678 h 4907189"/>
              <a:gd name="connsiteX10" fmla="*/ 3858322 w 7534275"/>
              <a:gd name="connsiteY10" fmla="*/ 425561 h 4907189"/>
              <a:gd name="connsiteX11" fmla="*/ 4055327 w 7534275"/>
              <a:gd name="connsiteY11" fmla="*/ 362372 h 4907189"/>
              <a:gd name="connsiteX12" fmla="*/ 4159405 w 7534275"/>
              <a:gd name="connsiteY12" fmla="*/ 306616 h 4907189"/>
              <a:gd name="connsiteX13" fmla="*/ 4369303 w 7534275"/>
              <a:gd name="connsiteY13" fmla="*/ 9724 h 4907189"/>
              <a:gd name="connsiteX14" fmla="*/ 4625809 w 7534275"/>
              <a:gd name="connsiteY14" fmla="*/ 17718 h 4907189"/>
              <a:gd name="connsiteX15" fmla="*/ 4783952 w 7534275"/>
              <a:gd name="connsiteY15" fmla="*/ 142669 h 4907189"/>
              <a:gd name="connsiteX16" fmla="*/ 5033511 w 7534275"/>
              <a:gd name="connsiteY16" fmla="*/ 365535 h 4907189"/>
              <a:gd name="connsiteX17" fmla="*/ 5202732 w 7534275"/>
              <a:gd name="connsiteY17" fmla="*/ 810778 h 4907189"/>
              <a:gd name="connsiteX18" fmla="*/ 5315613 w 7534275"/>
              <a:gd name="connsiteY18" fmla="*/ 944329 h 4907189"/>
              <a:gd name="connsiteX19" fmla="*/ 5563669 w 7534275"/>
              <a:gd name="connsiteY19" fmla="*/ 1221568 h 4907189"/>
              <a:gd name="connsiteX20" fmla="*/ 5665808 w 7534275"/>
              <a:gd name="connsiteY20" fmla="*/ 1255614 h 4907189"/>
              <a:gd name="connsiteX21" fmla="*/ 5806860 w 7534275"/>
              <a:gd name="connsiteY21" fmla="*/ 1367482 h 4907189"/>
              <a:gd name="connsiteX22" fmla="*/ 6176511 w 7534275"/>
              <a:gd name="connsiteY22" fmla="*/ 1343164 h 4907189"/>
              <a:gd name="connsiteX23" fmla="*/ 6400248 w 7534275"/>
              <a:gd name="connsiteY23" fmla="*/ 1542582 h 4907189"/>
              <a:gd name="connsiteX24" fmla="*/ 6721260 w 7534275"/>
              <a:gd name="connsiteY24" fmla="*/ 1323709 h 4907189"/>
              <a:gd name="connsiteX25" fmla="*/ 7115230 w 7534275"/>
              <a:gd name="connsiteY25" fmla="*/ 1420986 h 4907189"/>
              <a:gd name="connsiteX26" fmla="*/ 7515225 w 7534275"/>
              <a:gd name="connsiteY26" fmla="*/ 1687739 h 4907189"/>
              <a:gd name="connsiteX27" fmla="*/ 7534275 w 7534275"/>
              <a:gd name="connsiteY27" fmla="*/ 4907189 h 4907189"/>
              <a:gd name="connsiteX28" fmla="*/ 0 w 7534275"/>
              <a:gd name="connsiteY28" fmla="*/ 4878614 h 4907189"/>
              <a:gd name="connsiteX29" fmla="*/ 603069 w 7534275"/>
              <a:gd name="connsiteY29" fmla="*/ 1944989 h 4907189"/>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378610 w 9191625"/>
              <a:gd name="connsiteY24" fmla="*/ 1323709 h 4916714"/>
              <a:gd name="connsiteX25" fmla="*/ 8772580 w 9191625"/>
              <a:gd name="connsiteY25" fmla="*/ 1420986 h 4916714"/>
              <a:gd name="connsiteX26" fmla="*/ 9172575 w 9191625"/>
              <a:gd name="connsiteY26" fmla="*/ 1687739 h 4916714"/>
              <a:gd name="connsiteX27" fmla="*/ 9191625 w 9191625"/>
              <a:gd name="connsiteY27" fmla="*/ 4907189 h 4916714"/>
              <a:gd name="connsiteX28" fmla="*/ 0 w 9191625"/>
              <a:gd name="connsiteY28" fmla="*/ 4916714 h 4916714"/>
              <a:gd name="connsiteX29" fmla="*/ 2260419 w 9191625"/>
              <a:gd name="connsiteY29"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8772580 w 9191625"/>
              <a:gd name="connsiteY25" fmla="*/ 1420986 h 4916714"/>
              <a:gd name="connsiteX26" fmla="*/ 9172575 w 9191625"/>
              <a:gd name="connsiteY26" fmla="*/ 1687739 h 4916714"/>
              <a:gd name="connsiteX27" fmla="*/ 9191625 w 9191625"/>
              <a:gd name="connsiteY27" fmla="*/ 4907189 h 4916714"/>
              <a:gd name="connsiteX28" fmla="*/ 0 w 9191625"/>
              <a:gd name="connsiteY28" fmla="*/ 4916714 h 4916714"/>
              <a:gd name="connsiteX29" fmla="*/ 2260419 w 9191625"/>
              <a:gd name="connsiteY29"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9172575 w 9191625"/>
              <a:gd name="connsiteY25" fmla="*/ 1687739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8057598 w 9191625"/>
              <a:gd name="connsiteY23" fmla="*/ 154258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59535 w 9191625"/>
              <a:gd name="connsiteY24" fmla="*/ 13903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59535 w 9191625"/>
              <a:gd name="connsiteY24" fmla="*/ 13903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78585 w 9191625"/>
              <a:gd name="connsiteY24" fmla="*/ 1380859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639062"/>
              <a:gd name="connsiteY0" fmla="*/ 1944989 h 4916714"/>
              <a:gd name="connsiteX1" fmla="*/ 2698131 w 9639062"/>
              <a:gd name="connsiteY1" fmla="*/ 1812029 h 4916714"/>
              <a:gd name="connsiteX2" fmla="*/ 2999214 w 9639062"/>
              <a:gd name="connsiteY2" fmla="*/ 1633610 h 4916714"/>
              <a:gd name="connsiteX3" fmla="*/ 3434111 w 9639062"/>
              <a:gd name="connsiteY3" fmla="*/ 1574136 h 4916714"/>
              <a:gd name="connsiteX4" fmla="*/ 3869009 w 9639062"/>
              <a:gd name="connsiteY4" fmla="*/ 1444039 h 4916714"/>
              <a:gd name="connsiteX5" fmla="*/ 4177526 w 9639062"/>
              <a:gd name="connsiteY5" fmla="*/ 1105785 h 4916714"/>
              <a:gd name="connsiteX6" fmla="*/ 4623575 w 9639062"/>
              <a:gd name="connsiteY6" fmla="*/ 756380 h 4916714"/>
              <a:gd name="connsiteX7" fmla="*/ 4764824 w 9639062"/>
              <a:gd name="connsiteY7" fmla="*/ 503619 h 4916714"/>
              <a:gd name="connsiteX8" fmla="*/ 5065907 w 9639062"/>
              <a:gd name="connsiteY8" fmla="*/ 511053 h 4916714"/>
              <a:gd name="connsiteX9" fmla="*/ 5291894 w 9639062"/>
              <a:gd name="connsiteY9" fmla="*/ 581678 h 4916714"/>
              <a:gd name="connsiteX10" fmla="*/ 5515672 w 9639062"/>
              <a:gd name="connsiteY10" fmla="*/ 425561 h 4916714"/>
              <a:gd name="connsiteX11" fmla="*/ 5712677 w 9639062"/>
              <a:gd name="connsiteY11" fmla="*/ 362372 h 4916714"/>
              <a:gd name="connsiteX12" fmla="*/ 5816755 w 9639062"/>
              <a:gd name="connsiteY12" fmla="*/ 306616 h 4916714"/>
              <a:gd name="connsiteX13" fmla="*/ 6026653 w 9639062"/>
              <a:gd name="connsiteY13" fmla="*/ 9724 h 4916714"/>
              <a:gd name="connsiteX14" fmla="*/ 6283159 w 9639062"/>
              <a:gd name="connsiteY14" fmla="*/ 17718 h 4916714"/>
              <a:gd name="connsiteX15" fmla="*/ 6441302 w 9639062"/>
              <a:gd name="connsiteY15" fmla="*/ 142669 h 4916714"/>
              <a:gd name="connsiteX16" fmla="*/ 6690861 w 9639062"/>
              <a:gd name="connsiteY16" fmla="*/ 365535 h 4916714"/>
              <a:gd name="connsiteX17" fmla="*/ 6860082 w 9639062"/>
              <a:gd name="connsiteY17" fmla="*/ 810778 h 4916714"/>
              <a:gd name="connsiteX18" fmla="*/ 6972963 w 9639062"/>
              <a:gd name="connsiteY18" fmla="*/ 944329 h 4916714"/>
              <a:gd name="connsiteX19" fmla="*/ 7221019 w 9639062"/>
              <a:gd name="connsiteY19" fmla="*/ 1221568 h 4916714"/>
              <a:gd name="connsiteX20" fmla="*/ 7323158 w 9639062"/>
              <a:gd name="connsiteY20" fmla="*/ 1255614 h 4916714"/>
              <a:gd name="connsiteX21" fmla="*/ 7464210 w 9639062"/>
              <a:gd name="connsiteY21" fmla="*/ 1367482 h 4916714"/>
              <a:gd name="connsiteX22" fmla="*/ 7690986 w 9639062"/>
              <a:gd name="connsiteY22" fmla="*/ 1305064 h 4916714"/>
              <a:gd name="connsiteX23" fmla="*/ 7933773 w 9639062"/>
              <a:gd name="connsiteY23" fmla="*/ 1485432 h 4916714"/>
              <a:gd name="connsiteX24" fmla="*/ 8178585 w 9639062"/>
              <a:gd name="connsiteY24" fmla="*/ 1380859 h 4916714"/>
              <a:gd name="connsiteX25" fmla="*/ 9191625 w 9639062"/>
              <a:gd name="connsiteY25" fmla="*/ 4907189 h 4916714"/>
              <a:gd name="connsiteX26" fmla="*/ 0 w 9639062"/>
              <a:gd name="connsiteY26" fmla="*/ 4916714 h 4916714"/>
              <a:gd name="connsiteX27" fmla="*/ 2260419 w 9639062"/>
              <a:gd name="connsiteY27" fmla="*/ 1944989 h 4916714"/>
              <a:gd name="connsiteX0" fmla="*/ 2260419 w 8802817"/>
              <a:gd name="connsiteY0" fmla="*/ 1944989 h 4916714"/>
              <a:gd name="connsiteX1" fmla="*/ 2698131 w 8802817"/>
              <a:gd name="connsiteY1" fmla="*/ 1812029 h 4916714"/>
              <a:gd name="connsiteX2" fmla="*/ 2999214 w 8802817"/>
              <a:gd name="connsiteY2" fmla="*/ 1633610 h 4916714"/>
              <a:gd name="connsiteX3" fmla="*/ 3434111 w 8802817"/>
              <a:gd name="connsiteY3" fmla="*/ 1574136 h 4916714"/>
              <a:gd name="connsiteX4" fmla="*/ 3869009 w 8802817"/>
              <a:gd name="connsiteY4" fmla="*/ 1444039 h 4916714"/>
              <a:gd name="connsiteX5" fmla="*/ 4177526 w 8802817"/>
              <a:gd name="connsiteY5" fmla="*/ 1105785 h 4916714"/>
              <a:gd name="connsiteX6" fmla="*/ 4623575 w 8802817"/>
              <a:gd name="connsiteY6" fmla="*/ 756380 h 4916714"/>
              <a:gd name="connsiteX7" fmla="*/ 4764824 w 8802817"/>
              <a:gd name="connsiteY7" fmla="*/ 503619 h 4916714"/>
              <a:gd name="connsiteX8" fmla="*/ 5065907 w 8802817"/>
              <a:gd name="connsiteY8" fmla="*/ 511053 h 4916714"/>
              <a:gd name="connsiteX9" fmla="*/ 5291894 w 8802817"/>
              <a:gd name="connsiteY9" fmla="*/ 581678 h 4916714"/>
              <a:gd name="connsiteX10" fmla="*/ 5515672 w 8802817"/>
              <a:gd name="connsiteY10" fmla="*/ 425561 h 4916714"/>
              <a:gd name="connsiteX11" fmla="*/ 5712677 w 8802817"/>
              <a:gd name="connsiteY11" fmla="*/ 362372 h 4916714"/>
              <a:gd name="connsiteX12" fmla="*/ 5816755 w 8802817"/>
              <a:gd name="connsiteY12" fmla="*/ 306616 h 4916714"/>
              <a:gd name="connsiteX13" fmla="*/ 6026653 w 8802817"/>
              <a:gd name="connsiteY13" fmla="*/ 9724 h 4916714"/>
              <a:gd name="connsiteX14" fmla="*/ 6283159 w 8802817"/>
              <a:gd name="connsiteY14" fmla="*/ 17718 h 4916714"/>
              <a:gd name="connsiteX15" fmla="*/ 6441302 w 8802817"/>
              <a:gd name="connsiteY15" fmla="*/ 142669 h 4916714"/>
              <a:gd name="connsiteX16" fmla="*/ 6690861 w 8802817"/>
              <a:gd name="connsiteY16" fmla="*/ 365535 h 4916714"/>
              <a:gd name="connsiteX17" fmla="*/ 6860082 w 8802817"/>
              <a:gd name="connsiteY17" fmla="*/ 810778 h 4916714"/>
              <a:gd name="connsiteX18" fmla="*/ 6972963 w 8802817"/>
              <a:gd name="connsiteY18" fmla="*/ 944329 h 4916714"/>
              <a:gd name="connsiteX19" fmla="*/ 7221019 w 8802817"/>
              <a:gd name="connsiteY19" fmla="*/ 1221568 h 4916714"/>
              <a:gd name="connsiteX20" fmla="*/ 7323158 w 8802817"/>
              <a:gd name="connsiteY20" fmla="*/ 1255614 h 4916714"/>
              <a:gd name="connsiteX21" fmla="*/ 7464210 w 8802817"/>
              <a:gd name="connsiteY21" fmla="*/ 1367482 h 4916714"/>
              <a:gd name="connsiteX22" fmla="*/ 7690986 w 8802817"/>
              <a:gd name="connsiteY22" fmla="*/ 1305064 h 4916714"/>
              <a:gd name="connsiteX23" fmla="*/ 7933773 w 8802817"/>
              <a:gd name="connsiteY23" fmla="*/ 1485432 h 4916714"/>
              <a:gd name="connsiteX24" fmla="*/ 8178585 w 8802817"/>
              <a:gd name="connsiteY24" fmla="*/ 1380859 h 4916714"/>
              <a:gd name="connsiteX25" fmla="*/ 8134350 w 8802817"/>
              <a:gd name="connsiteY25" fmla="*/ 4916714 h 4916714"/>
              <a:gd name="connsiteX26" fmla="*/ 0 w 8802817"/>
              <a:gd name="connsiteY26" fmla="*/ 4916714 h 4916714"/>
              <a:gd name="connsiteX27" fmla="*/ 2260419 w 8802817"/>
              <a:gd name="connsiteY27" fmla="*/ 1944989 h 4916714"/>
              <a:gd name="connsiteX0" fmla="*/ 2260419 w 8260009"/>
              <a:gd name="connsiteY0" fmla="*/ 1944989 h 4916714"/>
              <a:gd name="connsiteX1" fmla="*/ 2698131 w 8260009"/>
              <a:gd name="connsiteY1" fmla="*/ 1812029 h 4916714"/>
              <a:gd name="connsiteX2" fmla="*/ 2999214 w 8260009"/>
              <a:gd name="connsiteY2" fmla="*/ 1633610 h 4916714"/>
              <a:gd name="connsiteX3" fmla="*/ 3434111 w 8260009"/>
              <a:gd name="connsiteY3" fmla="*/ 1574136 h 4916714"/>
              <a:gd name="connsiteX4" fmla="*/ 3869009 w 8260009"/>
              <a:gd name="connsiteY4" fmla="*/ 1444039 h 4916714"/>
              <a:gd name="connsiteX5" fmla="*/ 4177526 w 8260009"/>
              <a:gd name="connsiteY5" fmla="*/ 1105785 h 4916714"/>
              <a:gd name="connsiteX6" fmla="*/ 4623575 w 8260009"/>
              <a:gd name="connsiteY6" fmla="*/ 756380 h 4916714"/>
              <a:gd name="connsiteX7" fmla="*/ 4764824 w 8260009"/>
              <a:gd name="connsiteY7" fmla="*/ 503619 h 4916714"/>
              <a:gd name="connsiteX8" fmla="*/ 5065907 w 8260009"/>
              <a:gd name="connsiteY8" fmla="*/ 511053 h 4916714"/>
              <a:gd name="connsiteX9" fmla="*/ 5291894 w 8260009"/>
              <a:gd name="connsiteY9" fmla="*/ 581678 h 4916714"/>
              <a:gd name="connsiteX10" fmla="*/ 5515672 w 8260009"/>
              <a:gd name="connsiteY10" fmla="*/ 425561 h 4916714"/>
              <a:gd name="connsiteX11" fmla="*/ 5712677 w 8260009"/>
              <a:gd name="connsiteY11" fmla="*/ 362372 h 4916714"/>
              <a:gd name="connsiteX12" fmla="*/ 5816755 w 8260009"/>
              <a:gd name="connsiteY12" fmla="*/ 306616 h 4916714"/>
              <a:gd name="connsiteX13" fmla="*/ 6026653 w 8260009"/>
              <a:gd name="connsiteY13" fmla="*/ 9724 h 4916714"/>
              <a:gd name="connsiteX14" fmla="*/ 6283159 w 8260009"/>
              <a:gd name="connsiteY14" fmla="*/ 17718 h 4916714"/>
              <a:gd name="connsiteX15" fmla="*/ 6441302 w 8260009"/>
              <a:gd name="connsiteY15" fmla="*/ 142669 h 4916714"/>
              <a:gd name="connsiteX16" fmla="*/ 6690861 w 8260009"/>
              <a:gd name="connsiteY16" fmla="*/ 365535 h 4916714"/>
              <a:gd name="connsiteX17" fmla="*/ 6860082 w 8260009"/>
              <a:gd name="connsiteY17" fmla="*/ 810778 h 4916714"/>
              <a:gd name="connsiteX18" fmla="*/ 6972963 w 8260009"/>
              <a:gd name="connsiteY18" fmla="*/ 944329 h 4916714"/>
              <a:gd name="connsiteX19" fmla="*/ 7221019 w 8260009"/>
              <a:gd name="connsiteY19" fmla="*/ 1221568 h 4916714"/>
              <a:gd name="connsiteX20" fmla="*/ 7323158 w 8260009"/>
              <a:gd name="connsiteY20" fmla="*/ 1255614 h 4916714"/>
              <a:gd name="connsiteX21" fmla="*/ 7464210 w 8260009"/>
              <a:gd name="connsiteY21" fmla="*/ 1367482 h 4916714"/>
              <a:gd name="connsiteX22" fmla="*/ 7690986 w 8260009"/>
              <a:gd name="connsiteY22" fmla="*/ 1305064 h 4916714"/>
              <a:gd name="connsiteX23" fmla="*/ 7933773 w 8260009"/>
              <a:gd name="connsiteY23" fmla="*/ 1485432 h 4916714"/>
              <a:gd name="connsiteX24" fmla="*/ 8178585 w 8260009"/>
              <a:gd name="connsiteY24" fmla="*/ 1380859 h 4916714"/>
              <a:gd name="connsiteX25" fmla="*/ 8134350 w 8260009"/>
              <a:gd name="connsiteY25" fmla="*/ 4916714 h 4916714"/>
              <a:gd name="connsiteX26" fmla="*/ 0 w 8260009"/>
              <a:gd name="connsiteY26" fmla="*/ 4916714 h 4916714"/>
              <a:gd name="connsiteX27" fmla="*/ 2260419 w 8260009"/>
              <a:gd name="connsiteY27" fmla="*/ 1944989 h 4916714"/>
              <a:gd name="connsiteX0" fmla="*/ 2260419 w 8273249"/>
              <a:gd name="connsiteY0" fmla="*/ 1944989 h 4916714"/>
              <a:gd name="connsiteX1" fmla="*/ 2698131 w 8273249"/>
              <a:gd name="connsiteY1" fmla="*/ 1812029 h 4916714"/>
              <a:gd name="connsiteX2" fmla="*/ 2999214 w 8273249"/>
              <a:gd name="connsiteY2" fmla="*/ 1633610 h 4916714"/>
              <a:gd name="connsiteX3" fmla="*/ 3434111 w 8273249"/>
              <a:gd name="connsiteY3" fmla="*/ 1574136 h 4916714"/>
              <a:gd name="connsiteX4" fmla="*/ 3869009 w 8273249"/>
              <a:gd name="connsiteY4" fmla="*/ 1444039 h 4916714"/>
              <a:gd name="connsiteX5" fmla="*/ 4177526 w 8273249"/>
              <a:gd name="connsiteY5" fmla="*/ 1105785 h 4916714"/>
              <a:gd name="connsiteX6" fmla="*/ 4623575 w 8273249"/>
              <a:gd name="connsiteY6" fmla="*/ 756380 h 4916714"/>
              <a:gd name="connsiteX7" fmla="*/ 4764824 w 8273249"/>
              <a:gd name="connsiteY7" fmla="*/ 503619 h 4916714"/>
              <a:gd name="connsiteX8" fmla="*/ 5065907 w 8273249"/>
              <a:gd name="connsiteY8" fmla="*/ 511053 h 4916714"/>
              <a:gd name="connsiteX9" fmla="*/ 5291894 w 8273249"/>
              <a:gd name="connsiteY9" fmla="*/ 581678 h 4916714"/>
              <a:gd name="connsiteX10" fmla="*/ 5515672 w 8273249"/>
              <a:gd name="connsiteY10" fmla="*/ 425561 h 4916714"/>
              <a:gd name="connsiteX11" fmla="*/ 5712677 w 8273249"/>
              <a:gd name="connsiteY11" fmla="*/ 362372 h 4916714"/>
              <a:gd name="connsiteX12" fmla="*/ 5816755 w 8273249"/>
              <a:gd name="connsiteY12" fmla="*/ 306616 h 4916714"/>
              <a:gd name="connsiteX13" fmla="*/ 6026653 w 8273249"/>
              <a:gd name="connsiteY13" fmla="*/ 9724 h 4916714"/>
              <a:gd name="connsiteX14" fmla="*/ 6283159 w 8273249"/>
              <a:gd name="connsiteY14" fmla="*/ 17718 h 4916714"/>
              <a:gd name="connsiteX15" fmla="*/ 6441302 w 8273249"/>
              <a:gd name="connsiteY15" fmla="*/ 142669 h 4916714"/>
              <a:gd name="connsiteX16" fmla="*/ 6690861 w 8273249"/>
              <a:gd name="connsiteY16" fmla="*/ 365535 h 4916714"/>
              <a:gd name="connsiteX17" fmla="*/ 6860082 w 8273249"/>
              <a:gd name="connsiteY17" fmla="*/ 810778 h 4916714"/>
              <a:gd name="connsiteX18" fmla="*/ 6972963 w 8273249"/>
              <a:gd name="connsiteY18" fmla="*/ 944329 h 4916714"/>
              <a:gd name="connsiteX19" fmla="*/ 7221019 w 8273249"/>
              <a:gd name="connsiteY19" fmla="*/ 1221568 h 4916714"/>
              <a:gd name="connsiteX20" fmla="*/ 7323158 w 8273249"/>
              <a:gd name="connsiteY20" fmla="*/ 1255614 h 4916714"/>
              <a:gd name="connsiteX21" fmla="*/ 7464210 w 8273249"/>
              <a:gd name="connsiteY21" fmla="*/ 1367482 h 4916714"/>
              <a:gd name="connsiteX22" fmla="*/ 7690986 w 8273249"/>
              <a:gd name="connsiteY22" fmla="*/ 1305064 h 4916714"/>
              <a:gd name="connsiteX23" fmla="*/ 7933773 w 8273249"/>
              <a:gd name="connsiteY23" fmla="*/ 1485432 h 4916714"/>
              <a:gd name="connsiteX24" fmla="*/ 8178585 w 8273249"/>
              <a:gd name="connsiteY24" fmla="*/ 1380859 h 4916714"/>
              <a:gd name="connsiteX25" fmla="*/ 8191500 w 8273249"/>
              <a:gd name="connsiteY25" fmla="*/ 4916714 h 4916714"/>
              <a:gd name="connsiteX26" fmla="*/ 0 w 8273249"/>
              <a:gd name="connsiteY26" fmla="*/ 4916714 h 4916714"/>
              <a:gd name="connsiteX27" fmla="*/ 2260419 w 8273249"/>
              <a:gd name="connsiteY27" fmla="*/ 1944989 h 4916714"/>
              <a:gd name="connsiteX0" fmla="*/ 2260419 w 8191500"/>
              <a:gd name="connsiteY0" fmla="*/ 1944989 h 4916714"/>
              <a:gd name="connsiteX1" fmla="*/ 2698131 w 8191500"/>
              <a:gd name="connsiteY1" fmla="*/ 1812029 h 4916714"/>
              <a:gd name="connsiteX2" fmla="*/ 2999214 w 8191500"/>
              <a:gd name="connsiteY2" fmla="*/ 1633610 h 4916714"/>
              <a:gd name="connsiteX3" fmla="*/ 3434111 w 8191500"/>
              <a:gd name="connsiteY3" fmla="*/ 1574136 h 4916714"/>
              <a:gd name="connsiteX4" fmla="*/ 3869009 w 8191500"/>
              <a:gd name="connsiteY4" fmla="*/ 1444039 h 4916714"/>
              <a:gd name="connsiteX5" fmla="*/ 4177526 w 8191500"/>
              <a:gd name="connsiteY5" fmla="*/ 1105785 h 4916714"/>
              <a:gd name="connsiteX6" fmla="*/ 4623575 w 8191500"/>
              <a:gd name="connsiteY6" fmla="*/ 756380 h 4916714"/>
              <a:gd name="connsiteX7" fmla="*/ 4764824 w 8191500"/>
              <a:gd name="connsiteY7" fmla="*/ 503619 h 4916714"/>
              <a:gd name="connsiteX8" fmla="*/ 5065907 w 8191500"/>
              <a:gd name="connsiteY8" fmla="*/ 511053 h 4916714"/>
              <a:gd name="connsiteX9" fmla="*/ 5291894 w 8191500"/>
              <a:gd name="connsiteY9" fmla="*/ 581678 h 4916714"/>
              <a:gd name="connsiteX10" fmla="*/ 5515672 w 8191500"/>
              <a:gd name="connsiteY10" fmla="*/ 425561 h 4916714"/>
              <a:gd name="connsiteX11" fmla="*/ 5712677 w 8191500"/>
              <a:gd name="connsiteY11" fmla="*/ 362372 h 4916714"/>
              <a:gd name="connsiteX12" fmla="*/ 5816755 w 8191500"/>
              <a:gd name="connsiteY12" fmla="*/ 306616 h 4916714"/>
              <a:gd name="connsiteX13" fmla="*/ 6026653 w 8191500"/>
              <a:gd name="connsiteY13" fmla="*/ 9724 h 4916714"/>
              <a:gd name="connsiteX14" fmla="*/ 6283159 w 8191500"/>
              <a:gd name="connsiteY14" fmla="*/ 17718 h 4916714"/>
              <a:gd name="connsiteX15" fmla="*/ 6441302 w 8191500"/>
              <a:gd name="connsiteY15" fmla="*/ 142669 h 4916714"/>
              <a:gd name="connsiteX16" fmla="*/ 6690861 w 8191500"/>
              <a:gd name="connsiteY16" fmla="*/ 365535 h 4916714"/>
              <a:gd name="connsiteX17" fmla="*/ 6860082 w 8191500"/>
              <a:gd name="connsiteY17" fmla="*/ 810778 h 4916714"/>
              <a:gd name="connsiteX18" fmla="*/ 6972963 w 8191500"/>
              <a:gd name="connsiteY18" fmla="*/ 944329 h 4916714"/>
              <a:gd name="connsiteX19" fmla="*/ 7221019 w 8191500"/>
              <a:gd name="connsiteY19" fmla="*/ 1221568 h 4916714"/>
              <a:gd name="connsiteX20" fmla="*/ 7323158 w 8191500"/>
              <a:gd name="connsiteY20" fmla="*/ 1255614 h 4916714"/>
              <a:gd name="connsiteX21" fmla="*/ 7464210 w 8191500"/>
              <a:gd name="connsiteY21" fmla="*/ 1367482 h 4916714"/>
              <a:gd name="connsiteX22" fmla="*/ 7690986 w 8191500"/>
              <a:gd name="connsiteY22" fmla="*/ 1305064 h 4916714"/>
              <a:gd name="connsiteX23" fmla="*/ 7933773 w 8191500"/>
              <a:gd name="connsiteY23" fmla="*/ 1485432 h 4916714"/>
              <a:gd name="connsiteX24" fmla="*/ 8178585 w 8191500"/>
              <a:gd name="connsiteY24" fmla="*/ 1380859 h 4916714"/>
              <a:gd name="connsiteX25" fmla="*/ 8191500 w 8191500"/>
              <a:gd name="connsiteY25" fmla="*/ 4916714 h 4916714"/>
              <a:gd name="connsiteX26" fmla="*/ 0 w 8191500"/>
              <a:gd name="connsiteY26" fmla="*/ 4916714 h 4916714"/>
              <a:gd name="connsiteX27" fmla="*/ 2260419 w 8191500"/>
              <a:gd name="connsiteY27" fmla="*/ 1944989 h 4916714"/>
              <a:gd name="connsiteX0" fmla="*/ 2260419 w 8191500"/>
              <a:gd name="connsiteY0" fmla="*/ 1944989 h 4916714"/>
              <a:gd name="connsiteX1" fmla="*/ 2698131 w 8191500"/>
              <a:gd name="connsiteY1" fmla="*/ 1812029 h 4916714"/>
              <a:gd name="connsiteX2" fmla="*/ 2999214 w 8191500"/>
              <a:gd name="connsiteY2" fmla="*/ 1633610 h 4916714"/>
              <a:gd name="connsiteX3" fmla="*/ 3434111 w 8191500"/>
              <a:gd name="connsiteY3" fmla="*/ 1574136 h 4916714"/>
              <a:gd name="connsiteX4" fmla="*/ 3869009 w 8191500"/>
              <a:gd name="connsiteY4" fmla="*/ 1444039 h 4916714"/>
              <a:gd name="connsiteX5" fmla="*/ 4177526 w 8191500"/>
              <a:gd name="connsiteY5" fmla="*/ 1105785 h 4916714"/>
              <a:gd name="connsiteX6" fmla="*/ 4623575 w 8191500"/>
              <a:gd name="connsiteY6" fmla="*/ 756380 h 4916714"/>
              <a:gd name="connsiteX7" fmla="*/ 4764824 w 8191500"/>
              <a:gd name="connsiteY7" fmla="*/ 503619 h 4916714"/>
              <a:gd name="connsiteX8" fmla="*/ 5065907 w 8191500"/>
              <a:gd name="connsiteY8" fmla="*/ 511053 h 4916714"/>
              <a:gd name="connsiteX9" fmla="*/ 5291894 w 8191500"/>
              <a:gd name="connsiteY9" fmla="*/ 581678 h 4916714"/>
              <a:gd name="connsiteX10" fmla="*/ 5515672 w 8191500"/>
              <a:gd name="connsiteY10" fmla="*/ 425561 h 4916714"/>
              <a:gd name="connsiteX11" fmla="*/ 5712677 w 8191500"/>
              <a:gd name="connsiteY11" fmla="*/ 362372 h 4916714"/>
              <a:gd name="connsiteX12" fmla="*/ 5816755 w 8191500"/>
              <a:gd name="connsiteY12" fmla="*/ 306616 h 4916714"/>
              <a:gd name="connsiteX13" fmla="*/ 6026653 w 8191500"/>
              <a:gd name="connsiteY13" fmla="*/ 9724 h 4916714"/>
              <a:gd name="connsiteX14" fmla="*/ 6283159 w 8191500"/>
              <a:gd name="connsiteY14" fmla="*/ 17718 h 4916714"/>
              <a:gd name="connsiteX15" fmla="*/ 6441302 w 8191500"/>
              <a:gd name="connsiteY15" fmla="*/ 142669 h 4916714"/>
              <a:gd name="connsiteX16" fmla="*/ 6690861 w 8191500"/>
              <a:gd name="connsiteY16" fmla="*/ 365535 h 4916714"/>
              <a:gd name="connsiteX17" fmla="*/ 6860082 w 8191500"/>
              <a:gd name="connsiteY17" fmla="*/ 810778 h 4916714"/>
              <a:gd name="connsiteX18" fmla="*/ 6972963 w 8191500"/>
              <a:gd name="connsiteY18" fmla="*/ 944329 h 4916714"/>
              <a:gd name="connsiteX19" fmla="*/ 7221019 w 8191500"/>
              <a:gd name="connsiteY19" fmla="*/ 1221568 h 4916714"/>
              <a:gd name="connsiteX20" fmla="*/ 7323158 w 8191500"/>
              <a:gd name="connsiteY20" fmla="*/ 1255614 h 4916714"/>
              <a:gd name="connsiteX21" fmla="*/ 7464210 w 8191500"/>
              <a:gd name="connsiteY21" fmla="*/ 1367482 h 4916714"/>
              <a:gd name="connsiteX22" fmla="*/ 7690986 w 8191500"/>
              <a:gd name="connsiteY22" fmla="*/ 1305064 h 4916714"/>
              <a:gd name="connsiteX23" fmla="*/ 7933773 w 8191500"/>
              <a:gd name="connsiteY23" fmla="*/ 1485432 h 4916714"/>
              <a:gd name="connsiteX24" fmla="*/ 8178585 w 8191500"/>
              <a:gd name="connsiteY24" fmla="*/ 1380859 h 4916714"/>
              <a:gd name="connsiteX25" fmla="*/ 8191500 w 8191500"/>
              <a:gd name="connsiteY25" fmla="*/ 4897664 h 4916714"/>
              <a:gd name="connsiteX26" fmla="*/ 0 w 8191500"/>
              <a:gd name="connsiteY26" fmla="*/ 4916714 h 4916714"/>
              <a:gd name="connsiteX27" fmla="*/ 2260419 w 8191500"/>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690861 w 8191532"/>
              <a:gd name="connsiteY16" fmla="*/ 365535 h 4916714"/>
              <a:gd name="connsiteX17" fmla="*/ 6860082 w 8191532"/>
              <a:gd name="connsiteY17" fmla="*/ 810778 h 4916714"/>
              <a:gd name="connsiteX18" fmla="*/ 6972963 w 8191532"/>
              <a:gd name="connsiteY18" fmla="*/ 944329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2260419 w 8191532"/>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690861 w 8191532"/>
              <a:gd name="connsiteY16" fmla="*/ 365535 h 4916714"/>
              <a:gd name="connsiteX17" fmla="*/ 6860082 w 8191532"/>
              <a:gd name="connsiteY17" fmla="*/ 810778 h 4916714"/>
              <a:gd name="connsiteX18" fmla="*/ 6972963 w 8191532"/>
              <a:gd name="connsiteY18" fmla="*/ 944329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1856215 w 8191532"/>
              <a:gd name="connsiteY27" fmla="*/ 2222301 h 4916714"/>
              <a:gd name="connsiteX28" fmla="*/ 2260419 w 8191532"/>
              <a:gd name="connsiteY28" fmla="*/ 1944989 h 4916714"/>
              <a:gd name="connsiteX0" fmla="*/ 2572282 w 8503395"/>
              <a:gd name="connsiteY0" fmla="*/ 1944989 h 4916714"/>
              <a:gd name="connsiteX1" fmla="*/ 3009994 w 8503395"/>
              <a:gd name="connsiteY1" fmla="*/ 1812029 h 4916714"/>
              <a:gd name="connsiteX2" fmla="*/ 3311077 w 8503395"/>
              <a:gd name="connsiteY2" fmla="*/ 1633610 h 4916714"/>
              <a:gd name="connsiteX3" fmla="*/ 3745974 w 8503395"/>
              <a:gd name="connsiteY3" fmla="*/ 1574136 h 4916714"/>
              <a:gd name="connsiteX4" fmla="*/ 4180872 w 8503395"/>
              <a:gd name="connsiteY4" fmla="*/ 1444039 h 4916714"/>
              <a:gd name="connsiteX5" fmla="*/ 4489389 w 8503395"/>
              <a:gd name="connsiteY5" fmla="*/ 1105785 h 4916714"/>
              <a:gd name="connsiteX6" fmla="*/ 4935438 w 8503395"/>
              <a:gd name="connsiteY6" fmla="*/ 756380 h 4916714"/>
              <a:gd name="connsiteX7" fmla="*/ 5076687 w 8503395"/>
              <a:gd name="connsiteY7" fmla="*/ 503619 h 4916714"/>
              <a:gd name="connsiteX8" fmla="*/ 5377770 w 8503395"/>
              <a:gd name="connsiteY8" fmla="*/ 511053 h 4916714"/>
              <a:gd name="connsiteX9" fmla="*/ 5603757 w 8503395"/>
              <a:gd name="connsiteY9" fmla="*/ 581678 h 4916714"/>
              <a:gd name="connsiteX10" fmla="*/ 5827535 w 8503395"/>
              <a:gd name="connsiteY10" fmla="*/ 425561 h 4916714"/>
              <a:gd name="connsiteX11" fmla="*/ 6024540 w 8503395"/>
              <a:gd name="connsiteY11" fmla="*/ 362372 h 4916714"/>
              <a:gd name="connsiteX12" fmla="*/ 6128618 w 8503395"/>
              <a:gd name="connsiteY12" fmla="*/ 306616 h 4916714"/>
              <a:gd name="connsiteX13" fmla="*/ 6338516 w 8503395"/>
              <a:gd name="connsiteY13" fmla="*/ 9724 h 4916714"/>
              <a:gd name="connsiteX14" fmla="*/ 6595022 w 8503395"/>
              <a:gd name="connsiteY14" fmla="*/ 17718 h 4916714"/>
              <a:gd name="connsiteX15" fmla="*/ 6753165 w 8503395"/>
              <a:gd name="connsiteY15" fmla="*/ 142669 h 4916714"/>
              <a:gd name="connsiteX16" fmla="*/ 7002724 w 8503395"/>
              <a:gd name="connsiteY16" fmla="*/ 365535 h 4916714"/>
              <a:gd name="connsiteX17" fmla="*/ 7171945 w 8503395"/>
              <a:gd name="connsiteY17" fmla="*/ 810778 h 4916714"/>
              <a:gd name="connsiteX18" fmla="*/ 7284826 w 8503395"/>
              <a:gd name="connsiteY18" fmla="*/ 944329 h 4916714"/>
              <a:gd name="connsiteX19" fmla="*/ 7532882 w 8503395"/>
              <a:gd name="connsiteY19" fmla="*/ 1221568 h 4916714"/>
              <a:gd name="connsiteX20" fmla="*/ 7635021 w 8503395"/>
              <a:gd name="connsiteY20" fmla="*/ 1255614 h 4916714"/>
              <a:gd name="connsiteX21" fmla="*/ 7776073 w 8503395"/>
              <a:gd name="connsiteY21" fmla="*/ 1367482 h 4916714"/>
              <a:gd name="connsiteX22" fmla="*/ 8002849 w 8503395"/>
              <a:gd name="connsiteY22" fmla="*/ 1305064 h 4916714"/>
              <a:gd name="connsiteX23" fmla="*/ 8245636 w 8503395"/>
              <a:gd name="connsiteY23" fmla="*/ 1485432 h 4916714"/>
              <a:gd name="connsiteX24" fmla="*/ 8490448 w 8503395"/>
              <a:gd name="connsiteY24" fmla="*/ 1380859 h 4916714"/>
              <a:gd name="connsiteX25" fmla="*/ 8503363 w 8503395"/>
              <a:gd name="connsiteY25" fmla="*/ 4897664 h 4916714"/>
              <a:gd name="connsiteX26" fmla="*/ 311863 w 8503395"/>
              <a:gd name="connsiteY26" fmla="*/ 4916714 h 4916714"/>
              <a:gd name="connsiteX27" fmla="*/ 1615628 w 8503395"/>
              <a:gd name="connsiteY27" fmla="*/ 2022276 h 4916714"/>
              <a:gd name="connsiteX28" fmla="*/ 2168078 w 8503395"/>
              <a:gd name="connsiteY28" fmla="*/ 2222301 h 4916714"/>
              <a:gd name="connsiteX29" fmla="*/ 2572282 w 8503395"/>
              <a:gd name="connsiteY29" fmla="*/ 1944989 h 4916714"/>
              <a:gd name="connsiteX0" fmla="*/ 2572282 w 8503395"/>
              <a:gd name="connsiteY0" fmla="*/ 1944989 h 4916714"/>
              <a:gd name="connsiteX1" fmla="*/ 3009994 w 8503395"/>
              <a:gd name="connsiteY1" fmla="*/ 1812029 h 4916714"/>
              <a:gd name="connsiteX2" fmla="*/ 3311077 w 8503395"/>
              <a:gd name="connsiteY2" fmla="*/ 1633610 h 4916714"/>
              <a:gd name="connsiteX3" fmla="*/ 3745974 w 8503395"/>
              <a:gd name="connsiteY3" fmla="*/ 1574136 h 4916714"/>
              <a:gd name="connsiteX4" fmla="*/ 4180872 w 8503395"/>
              <a:gd name="connsiteY4" fmla="*/ 1444039 h 4916714"/>
              <a:gd name="connsiteX5" fmla="*/ 4489389 w 8503395"/>
              <a:gd name="connsiteY5" fmla="*/ 1105785 h 4916714"/>
              <a:gd name="connsiteX6" fmla="*/ 4935438 w 8503395"/>
              <a:gd name="connsiteY6" fmla="*/ 756380 h 4916714"/>
              <a:gd name="connsiteX7" fmla="*/ 5076687 w 8503395"/>
              <a:gd name="connsiteY7" fmla="*/ 503619 h 4916714"/>
              <a:gd name="connsiteX8" fmla="*/ 5377770 w 8503395"/>
              <a:gd name="connsiteY8" fmla="*/ 511053 h 4916714"/>
              <a:gd name="connsiteX9" fmla="*/ 5603757 w 8503395"/>
              <a:gd name="connsiteY9" fmla="*/ 581678 h 4916714"/>
              <a:gd name="connsiteX10" fmla="*/ 5827535 w 8503395"/>
              <a:gd name="connsiteY10" fmla="*/ 425561 h 4916714"/>
              <a:gd name="connsiteX11" fmla="*/ 6024540 w 8503395"/>
              <a:gd name="connsiteY11" fmla="*/ 362372 h 4916714"/>
              <a:gd name="connsiteX12" fmla="*/ 6128618 w 8503395"/>
              <a:gd name="connsiteY12" fmla="*/ 306616 h 4916714"/>
              <a:gd name="connsiteX13" fmla="*/ 6338516 w 8503395"/>
              <a:gd name="connsiteY13" fmla="*/ 9724 h 4916714"/>
              <a:gd name="connsiteX14" fmla="*/ 6595022 w 8503395"/>
              <a:gd name="connsiteY14" fmla="*/ 17718 h 4916714"/>
              <a:gd name="connsiteX15" fmla="*/ 6753165 w 8503395"/>
              <a:gd name="connsiteY15" fmla="*/ 142669 h 4916714"/>
              <a:gd name="connsiteX16" fmla="*/ 7002724 w 8503395"/>
              <a:gd name="connsiteY16" fmla="*/ 365535 h 4916714"/>
              <a:gd name="connsiteX17" fmla="*/ 7171945 w 8503395"/>
              <a:gd name="connsiteY17" fmla="*/ 810778 h 4916714"/>
              <a:gd name="connsiteX18" fmla="*/ 7284826 w 8503395"/>
              <a:gd name="connsiteY18" fmla="*/ 944329 h 4916714"/>
              <a:gd name="connsiteX19" fmla="*/ 7532882 w 8503395"/>
              <a:gd name="connsiteY19" fmla="*/ 1221568 h 4916714"/>
              <a:gd name="connsiteX20" fmla="*/ 7635021 w 8503395"/>
              <a:gd name="connsiteY20" fmla="*/ 1255614 h 4916714"/>
              <a:gd name="connsiteX21" fmla="*/ 7776073 w 8503395"/>
              <a:gd name="connsiteY21" fmla="*/ 1367482 h 4916714"/>
              <a:gd name="connsiteX22" fmla="*/ 8002849 w 8503395"/>
              <a:gd name="connsiteY22" fmla="*/ 1305064 h 4916714"/>
              <a:gd name="connsiteX23" fmla="*/ 8245636 w 8503395"/>
              <a:gd name="connsiteY23" fmla="*/ 1485432 h 4916714"/>
              <a:gd name="connsiteX24" fmla="*/ 8490448 w 8503395"/>
              <a:gd name="connsiteY24" fmla="*/ 1380859 h 4916714"/>
              <a:gd name="connsiteX25" fmla="*/ 8503363 w 8503395"/>
              <a:gd name="connsiteY25" fmla="*/ 4897664 h 4916714"/>
              <a:gd name="connsiteX26" fmla="*/ 311863 w 8503395"/>
              <a:gd name="connsiteY26" fmla="*/ 4916714 h 4916714"/>
              <a:gd name="connsiteX27" fmla="*/ 1615628 w 8503395"/>
              <a:gd name="connsiteY27" fmla="*/ 2022276 h 4916714"/>
              <a:gd name="connsiteX28" fmla="*/ 2168078 w 8503395"/>
              <a:gd name="connsiteY28" fmla="*/ 2222301 h 4916714"/>
              <a:gd name="connsiteX29" fmla="*/ 2572282 w 8503395"/>
              <a:gd name="connsiteY29" fmla="*/ 1944989 h 4916714"/>
              <a:gd name="connsiteX0" fmla="*/ 2567226 w 8498339"/>
              <a:gd name="connsiteY0" fmla="*/ 1944989 h 4916714"/>
              <a:gd name="connsiteX1" fmla="*/ 3004938 w 8498339"/>
              <a:gd name="connsiteY1" fmla="*/ 1812029 h 4916714"/>
              <a:gd name="connsiteX2" fmla="*/ 3306021 w 8498339"/>
              <a:gd name="connsiteY2" fmla="*/ 1633610 h 4916714"/>
              <a:gd name="connsiteX3" fmla="*/ 3740918 w 8498339"/>
              <a:gd name="connsiteY3" fmla="*/ 1574136 h 4916714"/>
              <a:gd name="connsiteX4" fmla="*/ 4175816 w 8498339"/>
              <a:gd name="connsiteY4" fmla="*/ 1444039 h 4916714"/>
              <a:gd name="connsiteX5" fmla="*/ 4484333 w 8498339"/>
              <a:gd name="connsiteY5" fmla="*/ 1105785 h 4916714"/>
              <a:gd name="connsiteX6" fmla="*/ 4930382 w 8498339"/>
              <a:gd name="connsiteY6" fmla="*/ 756380 h 4916714"/>
              <a:gd name="connsiteX7" fmla="*/ 5071631 w 8498339"/>
              <a:gd name="connsiteY7" fmla="*/ 503619 h 4916714"/>
              <a:gd name="connsiteX8" fmla="*/ 5372714 w 8498339"/>
              <a:gd name="connsiteY8" fmla="*/ 511053 h 4916714"/>
              <a:gd name="connsiteX9" fmla="*/ 5598701 w 8498339"/>
              <a:gd name="connsiteY9" fmla="*/ 581678 h 4916714"/>
              <a:gd name="connsiteX10" fmla="*/ 5822479 w 8498339"/>
              <a:gd name="connsiteY10" fmla="*/ 425561 h 4916714"/>
              <a:gd name="connsiteX11" fmla="*/ 6019484 w 8498339"/>
              <a:gd name="connsiteY11" fmla="*/ 362372 h 4916714"/>
              <a:gd name="connsiteX12" fmla="*/ 6123562 w 8498339"/>
              <a:gd name="connsiteY12" fmla="*/ 306616 h 4916714"/>
              <a:gd name="connsiteX13" fmla="*/ 6333460 w 8498339"/>
              <a:gd name="connsiteY13" fmla="*/ 9724 h 4916714"/>
              <a:gd name="connsiteX14" fmla="*/ 6589966 w 8498339"/>
              <a:gd name="connsiteY14" fmla="*/ 17718 h 4916714"/>
              <a:gd name="connsiteX15" fmla="*/ 6748109 w 8498339"/>
              <a:gd name="connsiteY15" fmla="*/ 142669 h 4916714"/>
              <a:gd name="connsiteX16" fmla="*/ 6997668 w 8498339"/>
              <a:gd name="connsiteY16" fmla="*/ 365535 h 4916714"/>
              <a:gd name="connsiteX17" fmla="*/ 7166889 w 8498339"/>
              <a:gd name="connsiteY17" fmla="*/ 810778 h 4916714"/>
              <a:gd name="connsiteX18" fmla="*/ 7279770 w 8498339"/>
              <a:gd name="connsiteY18" fmla="*/ 944329 h 4916714"/>
              <a:gd name="connsiteX19" fmla="*/ 7527826 w 8498339"/>
              <a:gd name="connsiteY19" fmla="*/ 1221568 h 4916714"/>
              <a:gd name="connsiteX20" fmla="*/ 7629965 w 8498339"/>
              <a:gd name="connsiteY20" fmla="*/ 1255614 h 4916714"/>
              <a:gd name="connsiteX21" fmla="*/ 7771017 w 8498339"/>
              <a:gd name="connsiteY21" fmla="*/ 1367482 h 4916714"/>
              <a:gd name="connsiteX22" fmla="*/ 7997793 w 8498339"/>
              <a:gd name="connsiteY22" fmla="*/ 1305064 h 4916714"/>
              <a:gd name="connsiteX23" fmla="*/ 8240580 w 8498339"/>
              <a:gd name="connsiteY23" fmla="*/ 1485432 h 4916714"/>
              <a:gd name="connsiteX24" fmla="*/ 8485392 w 8498339"/>
              <a:gd name="connsiteY24" fmla="*/ 1380859 h 4916714"/>
              <a:gd name="connsiteX25" fmla="*/ 8498307 w 8498339"/>
              <a:gd name="connsiteY25" fmla="*/ 4897664 h 4916714"/>
              <a:gd name="connsiteX26" fmla="*/ 306807 w 8498339"/>
              <a:gd name="connsiteY26" fmla="*/ 4916714 h 4916714"/>
              <a:gd name="connsiteX27" fmla="*/ 1658197 w 8498339"/>
              <a:gd name="connsiteY27" fmla="*/ 1927026 h 4916714"/>
              <a:gd name="connsiteX28" fmla="*/ 2163022 w 8498339"/>
              <a:gd name="connsiteY28" fmla="*/ 2222301 h 4916714"/>
              <a:gd name="connsiteX29" fmla="*/ 2567226 w 8498339"/>
              <a:gd name="connsiteY29" fmla="*/ 1944989 h 4916714"/>
              <a:gd name="connsiteX0" fmla="*/ 2659863 w 8590976"/>
              <a:gd name="connsiteY0" fmla="*/ 1944989 h 4916714"/>
              <a:gd name="connsiteX1" fmla="*/ 3097575 w 8590976"/>
              <a:gd name="connsiteY1" fmla="*/ 1812029 h 4916714"/>
              <a:gd name="connsiteX2" fmla="*/ 3398658 w 8590976"/>
              <a:gd name="connsiteY2" fmla="*/ 1633610 h 4916714"/>
              <a:gd name="connsiteX3" fmla="*/ 3833555 w 8590976"/>
              <a:gd name="connsiteY3" fmla="*/ 1574136 h 4916714"/>
              <a:gd name="connsiteX4" fmla="*/ 4268453 w 8590976"/>
              <a:gd name="connsiteY4" fmla="*/ 1444039 h 4916714"/>
              <a:gd name="connsiteX5" fmla="*/ 4576970 w 8590976"/>
              <a:gd name="connsiteY5" fmla="*/ 1105785 h 4916714"/>
              <a:gd name="connsiteX6" fmla="*/ 5023019 w 8590976"/>
              <a:gd name="connsiteY6" fmla="*/ 756380 h 4916714"/>
              <a:gd name="connsiteX7" fmla="*/ 5164268 w 8590976"/>
              <a:gd name="connsiteY7" fmla="*/ 503619 h 4916714"/>
              <a:gd name="connsiteX8" fmla="*/ 5465351 w 8590976"/>
              <a:gd name="connsiteY8" fmla="*/ 511053 h 4916714"/>
              <a:gd name="connsiteX9" fmla="*/ 5691338 w 8590976"/>
              <a:gd name="connsiteY9" fmla="*/ 581678 h 4916714"/>
              <a:gd name="connsiteX10" fmla="*/ 5915116 w 8590976"/>
              <a:gd name="connsiteY10" fmla="*/ 425561 h 4916714"/>
              <a:gd name="connsiteX11" fmla="*/ 6112121 w 8590976"/>
              <a:gd name="connsiteY11" fmla="*/ 362372 h 4916714"/>
              <a:gd name="connsiteX12" fmla="*/ 6216199 w 8590976"/>
              <a:gd name="connsiteY12" fmla="*/ 306616 h 4916714"/>
              <a:gd name="connsiteX13" fmla="*/ 6426097 w 8590976"/>
              <a:gd name="connsiteY13" fmla="*/ 9724 h 4916714"/>
              <a:gd name="connsiteX14" fmla="*/ 6682603 w 8590976"/>
              <a:gd name="connsiteY14" fmla="*/ 17718 h 4916714"/>
              <a:gd name="connsiteX15" fmla="*/ 6840746 w 8590976"/>
              <a:gd name="connsiteY15" fmla="*/ 142669 h 4916714"/>
              <a:gd name="connsiteX16" fmla="*/ 7090305 w 8590976"/>
              <a:gd name="connsiteY16" fmla="*/ 365535 h 4916714"/>
              <a:gd name="connsiteX17" fmla="*/ 7259526 w 8590976"/>
              <a:gd name="connsiteY17" fmla="*/ 810778 h 4916714"/>
              <a:gd name="connsiteX18" fmla="*/ 7372407 w 8590976"/>
              <a:gd name="connsiteY18" fmla="*/ 944329 h 4916714"/>
              <a:gd name="connsiteX19" fmla="*/ 7620463 w 8590976"/>
              <a:gd name="connsiteY19" fmla="*/ 1221568 h 4916714"/>
              <a:gd name="connsiteX20" fmla="*/ 7722602 w 8590976"/>
              <a:gd name="connsiteY20" fmla="*/ 1255614 h 4916714"/>
              <a:gd name="connsiteX21" fmla="*/ 7863654 w 8590976"/>
              <a:gd name="connsiteY21" fmla="*/ 1367482 h 4916714"/>
              <a:gd name="connsiteX22" fmla="*/ 8090430 w 8590976"/>
              <a:gd name="connsiteY22" fmla="*/ 1305064 h 4916714"/>
              <a:gd name="connsiteX23" fmla="*/ 8333217 w 8590976"/>
              <a:gd name="connsiteY23" fmla="*/ 1485432 h 4916714"/>
              <a:gd name="connsiteX24" fmla="*/ 8578029 w 8590976"/>
              <a:gd name="connsiteY24" fmla="*/ 1380859 h 4916714"/>
              <a:gd name="connsiteX25" fmla="*/ 8590944 w 8590976"/>
              <a:gd name="connsiteY25" fmla="*/ 4897664 h 4916714"/>
              <a:gd name="connsiteX26" fmla="*/ 399444 w 8590976"/>
              <a:gd name="connsiteY26" fmla="*/ 4916714 h 4916714"/>
              <a:gd name="connsiteX27" fmla="*/ 1331735 w 8590976"/>
              <a:gd name="connsiteY27" fmla="*/ 2222301 h 4916714"/>
              <a:gd name="connsiteX28" fmla="*/ 1750834 w 8590976"/>
              <a:gd name="connsiteY28" fmla="*/ 1927026 h 4916714"/>
              <a:gd name="connsiteX29" fmla="*/ 2255659 w 8590976"/>
              <a:gd name="connsiteY29" fmla="*/ 2222301 h 4916714"/>
              <a:gd name="connsiteX30" fmla="*/ 2659863 w 8590976"/>
              <a:gd name="connsiteY30" fmla="*/ 1944989 h 4916714"/>
              <a:gd name="connsiteX0" fmla="*/ 2798563 w 8729676"/>
              <a:gd name="connsiteY0" fmla="*/ 1944989 h 4916714"/>
              <a:gd name="connsiteX1" fmla="*/ 3236275 w 8729676"/>
              <a:gd name="connsiteY1" fmla="*/ 1812029 h 4916714"/>
              <a:gd name="connsiteX2" fmla="*/ 3537358 w 8729676"/>
              <a:gd name="connsiteY2" fmla="*/ 1633610 h 4916714"/>
              <a:gd name="connsiteX3" fmla="*/ 3972255 w 8729676"/>
              <a:gd name="connsiteY3" fmla="*/ 1574136 h 4916714"/>
              <a:gd name="connsiteX4" fmla="*/ 4407153 w 8729676"/>
              <a:gd name="connsiteY4" fmla="*/ 1444039 h 4916714"/>
              <a:gd name="connsiteX5" fmla="*/ 4715670 w 8729676"/>
              <a:gd name="connsiteY5" fmla="*/ 1105785 h 4916714"/>
              <a:gd name="connsiteX6" fmla="*/ 5161719 w 8729676"/>
              <a:gd name="connsiteY6" fmla="*/ 756380 h 4916714"/>
              <a:gd name="connsiteX7" fmla="*/ 5302968 w 8729676"/>
              <a:gd name="connsiteY7" fmla="*/ 503619 h 4916714"/>
              <a:gd name="connsiteX8" fmla="*/ 5604051 w 8729676"/>
              <a:gd name="connsiteY8" fmla="*/ 511053 h 4916714"/>
              <a:gd name="connsiteX9" fmla="*/ 5830038 w 8729676"/>
              <a:gd name="connsiteY9" fmla="*/ 581678 h 4916714"/>
              <a:gd name="connsiteX10" fmla="*/ 6053816 w 8729676"/>
              <a:gd name="connsiteY10" fmla="*/ 425561 h 4916714"/>
              <a:gd name="connsiteX11" fmla="*/ 6250821 w 8729676"/>
              <a:gd name="connsiteY11" fmla="*/ 362372 h 4916714"/>
              <a:gd name="connsiteX12" fmla="*/ 6354899 w 8729676"/>
              <a:gd name="connsiteY12" fmla="*/ 306616 h 4916714"/>
              <a:gd name="connsiteX13" fmla="*/ 6564797 w 8729676"/>
              <a:gd name="connsiteY13" fmla="*/ 9724 h 4916714"/>
              <a:gd name="connsiteX14" fmla="*/ 6821303 w 8729676"/>
              <a:gd name="connsiteY14" fmla="*/ 17718 h 4916714"/>
              <a:gd name="connsiteX15" fmla="*/ 6979446 w 8729676"/>
              <a:gd name="connsiteY15" fmla="*/ 142669 h 4916714"/>
              <a:gd name="connsiteX16" fmla="*/ 7229005 w 8729676"/>
              <a:gd name="connsiteY16" fmla="*/ 365535 h 4916714"/>
              <a:gd name="connsiteX17" fmla="*/ 7398226 w 8729676"/>
              <a:gd name="connsiteY17" fmla="*/ 810778 h 4916714"/>
              <a:gd name="connsiteX18" fmla="*/ 7511107 w 8729676"/>
              <a:gd name="connsiteY18" fmla="*/ 944329 h 4916714"/>
              <a:gd name="connsiteX19" fmla="*/ 7759163 w 8729676"/>
              <a:gd name="connsiteY19" fmla="*/ 1221568 h 4916714"/>
              <a:gd name="connsiteX20" fmla="*/ 7861302 w 8729676"/>
              <a:gd name="connsiteY20" fmla="*/ 1255614 h 4916714"/>
              <a:gd name="connsiteX21" fmla="*/ 8002354 w 8729676"/>
              <a:gd name="connsiteY21" fmla="*/ 1367482 h 4916714"/>
              <a:gd name="connsiteX22" fmla="*/ 8229130 w 8729676"/>
              <a:gd name="connsiteY22" fmla="*/ 1305064 h 4916714"/>
              <a:gd name="connsiteX23" fmla="*/ 8471917 w 8729676"/>
              <a:gd name="connsiteY23" fmla="*/ 1485432 h 4916714"/>
              <a:gd name="connsiteX24" fmla="*/ 8716729 w 8729676"/>
              <a:gd name="connsiteY24" fmla="*/ 1380859 h 4916714"/>
              <a:gd name="connsiteX25" fmla="*/ 8729644 w 8729676"/>
              <a:gd name="connsiteY25" fmla="*/ 4897664 h 4916714"/>
              <a:gd name="connsiteX26" fmla="*/ 538144 w 8729676"/>
              <a:gd name="connsiteY26" fmla="*/ 4916714 h 4916714"/>
              <a:gd name="connsiteX27" fmla="*/ 813210 w 8729676"/>
              <a:gd name="connsiteY27" fmla="*/ 2431851 h 4916714"/>
              <a:gd name="connsiteX28" fmla="*/ 1470435 w 8729676"/>
              <a:gd name="connsiteY28" fmla="*/ 2222301 h 4916714"/>
              <a:gd name="connsiteX29" fmla="*/ 1889534 w 8729676"/>
              <a:gd name="connsiteY29" fmla="*/ 1927026 h 4916714"/>
              <a:gd name="connsiteX30" fmla="*/ 2394359 w 8729676"/>
              <a:gd name="connsiteY30" fmla="*/ 2222301 h 4916714"/>
              <a:gd name="connsiteX31" fmla="*/ 2798563 w 8729676"/>
              <a:gd name="connsiteY31" fmla="*/ 1944989 h 4916714"/>
              <a:gd name="connsiteX0" fmla="*/ 2798563 w 8729676"/>
              <a:gd name="connsiteY0" fmla="*/ 1944989 h 4916714"/>
              <a:gd name="connsiteX1" fmla="*/ 3236275 w 8729676"/>
              <a:gd name="connsiteY1" fmla="*/ 1812029 h 4916714"/>
              <a:gd name="connsiteX2" fmla="*/ 3537358 w 8729676"/>
              <a:gd name="connsiteY2" fmla="*/ 1633610 h 4916714"/>
              <a:gd name="connsiteX3" fmla="*/ 3972255 w 8729676"/>
              <a:gd name="connsiteY3" fmla="*/ 1574136 h 4916714"/>
              <a:gd name="connsiteX4" fmla="*/ 4407153 w 8729676"/>
              <a:gd name="connsiteY4" fmla="*/ 1444039 h 4916714"/>
              <a:gd name="connsiteX5" fmla="*/ 4715670 w 8729676"/>
              <a:gd name="connsiteY5" fmla="*/ 1105785 h 4916714"/>
              <a:gd name="connsiteX6" fmla="*/ 5161719 w 8729676"/>
              <a:gd name="connsiteY6" fmla="*/ 756380 h 4916714"/>
              <a:gd name="connsiteX7" fmla="*/ 5302968 w 8729676"/>
              <a:gd name="connsiteY7" fmla="*/ 503619 h 4916714"/>
              <a:gd name="connsiteX8" fmla="*/ 5604051 w 8729676"/>
              <a:gd name="connsiteY8" fmla="*/ 511053 h 4916714"/>
              <a:gd name="connsiteX9" fmla="*/ 5830038 w 8729676"/>
              <a:gd name="connsiteY9" fmla="*/ 581678 h 4916714"/>
              <a:gd name="connsiteX10" fmla="*/ 6053816 w 8729676"/>
              <a:gd name="connsiteY10" fmla="*/ 425561 h 4916714"/>
              <a:gd name="connsiteX11" fmla="*/ 6250821 w 8729676"/>
              <a:gd name="connsiteY11" fmla="*/ 362372 h 4916714"/>
              <a:gd name="connsiteX12" fmla="*/ 6354899 w 8729676"/>
              <a:gd name="connsiteY12" fmla="*/ 306616 h 4916714"/>
              <a:gd name="connsiteX13" fmla="*/ 6564797 w 8729676"/>
              <a:gd name="connsiteY13" fmla="*/ 9724 h 4916714"/>
              <a:gd name="connsiteX14" fmla="*/ 6821303 w 8729676"/>
              <a:gd name="connsiteY14" fmla="*/ 17718 h 4916714"/>
              <a:gd name="connsiteX15" fmla="*/ 6979446 w 8729676"/>
              <a:gd name="connsiteY15" fmla="*/ 142669 h 4916714"/>
              <a:gd name="connsiteX16" fmla="*/ 7229005 w 8729676"/>
              <a:gd name="connsiteY16" fmla="*/ 365535 h 4916714"/>
              <a:gd name="connsiteX17" fmla="*/ 7398226 w 8729676"/>
              <a:gd name="connsiteY17" fmla="*/ 810778 h 4916714"/>
              <a:gd name="connsiteX18" fmla="*/ 7511107 w 8729676"/>
              <a:gd name="connsiteY18" fmla="*/ 944329 h 4916714"/>
              <a:gd name="connsiteX19" fmla="*/ 7759163 w 8729676"/>
              <a:gd name="connsiteY19" fmla="*/ 1221568 h 4916714"/>
              <a:gd name="connsiteX20" fmla="*/ 7861302 w 8729676"/>
              <a:gd name="connsiteY20" fmla="*/ 1255614 h 4916714"/>
              <a:gd name="connsiteX21" fmla="*/ 8002354 w 8729676"/>
              <a:gd name="connsiteY21" fmla="*/ 1367482 h 4916714"/>
              <a:gd name="connsiteX22" fmla="*/ 8229130 w 8729676"/>
              <a:gd name="connsiteY22" fmla="*/ 1305064 h 4916714"/>
              <a:gd name="connsiteX23" fmla="*/ 8471917 w 8729676"/>
              <a:gd name="connsiteY23" fmla="*/ 1485432 h 4916714"/>
              <a:gd name="connsiteX24" fmla="*/ 8716729 w 8729676"/>
              <a:gd name="connsiteY24" fmla="*/ 1380859 h 4916714"/>
              <a:gd name="connsiteX25" fmla="*/ 8729644 w 8729676"/>
              <a:gd name="connsiteY25" fmla="*/ 4897664 h 4916714"/>
              <a:gd name="connsiteX26" fmla="*/ 538144 w 8729676"/>
              <a:gd name="connsiteY26" fmla="*/ 4916714 h 4916714"/>
              <a:gd name="connsiteX27" fmla="*/ 813210 w 8729676"/>
              <a:gd name="connsiteY27" fmla="*/ 2431851 h 4916714"/>
              <a:gd name="connsiteX28" fmla="*/ 1470435 w 8729676"/>
              <a:gd name="connsiteY28" fmla="*/ 2222301 h 4916714"/>
              <a:gd name="connsiteX29" fmla="*/ 1889534 w 8729676"/>
              <a:gd name="connsiteY29" fmla="*/ 1927026 h 4916714"/>
              <a:gd name="connsiteX30" fmla="*/ 2394359 w 8729676"/>
              <a:gd name="connsiteY30" fmla="*/ 2222301 h 4916714"/>
              <a:gd name="connsiteX31" fmla="*/ 2798563 w 8729676"/>
              <a:gd name="connsiteY31" fmla="*/ 1944989 h 4916714"/>
              <a:gd name="connsiteX0" fmla="*/ 2752923 w 8684036"/>
              <a:gd name="connsiteY0" fmla="*/ 1944989 h 4916714"/>
              <a:gd name="connsiteX1" fmla="*/ 3190635 w 8684036"/>
              <a:gd name="connsiteY1" fmla="*/ 1812029 h 4916714"/>
              <a:gd name="connsiteX2" fmla="*/ 3491718 w 8684036"/>
              <a:gd name="connsiteY2" fmla="*/ 1633610 h 4916714"/>
              <a:gd name="connsiteX3" fmla="*/ 3926615 w 8684036"/>
              <a:gd name="connsiteY3" fmla="*/ 1574136 h 4916714"/>
              <a:gd name="connsiteX4" fmla="*/ 4361513 w 8684036"/>
              <a:gd name="connsiteY4" fmla="*/ 1444039 h 4916714"/>
              <a:gd name="connsiteX5" fmla="*/ 4670030 w 8684036"/>
              <a:gd name="connsiteY5" fmla="*/ 1105785 h 4916714"/>
              <a:gd name="connsiteX6" fmla="*/ 5116079 w 8684036"/>
              <a:gd name="connsiteY6" fmla="*/ 756380 h 4916714"/>
              <a:gd name="connsiteX7" fmla="*/ 5257328 w 8684036"/>
              <a:gd name="connsiteY7" fmla="*/ 503619 h 4916714"/>
              <a:gd name="connsiteX8" fmla="*/ 5558411 w 8684036"/>
              <a:gd name="connsiteY8" fmla="*/ 511053 h 4916714"/>
              <a:gd name="connsiteX9" fmla="*/ 5784398 w 8684036"/>
              <a:gd name="connsiteY9" fmla="*/ 581678 h 4916714"/>
              <a:gd name="connsiteX10" fmla="*/ 6008176 w 8684036"/>
              <a:gd name="connsiteY10" fmla="*/ 425561 h 4916714"/>
              <a:gd name="connsiteX11" fmla="*/ 6205181 w 8684036"/>
              <a:gd name="connsiteY11" fmla="*/ 362372 h 4916714"/>
              <a:gd name="connsiteX12" fmla="*/ 6309259 w 8684036"/>
              <a:gd name="connsiteY12" fmla="*/ 306616 h 4916714"/>
              <a:gd name="connsiteX13" fmla="*/ 6519157 w 8684036"/>
              <a:gd name="connsiteY13" fmla="*/ 9724 h 4916714"/>
              <a:gd name="connsiteX14" fmla="*/ 6775663 w 8684036"/>
              <a:gd name="connsiteY14" fmla="*/ 17718 h 4916714"/>
              <a:gd name="connsiteX15" fmla="*/ 6933806 w 8684036"/>
              <a:gd name="connsiteY15" fmla="*/ 142669 h 4916714"/>
              <a:gd name="connsiteX16" fmla="*/ 7183365 w 8684036"/>
              <a:gd name="connsiteY16" fmla="*/ 365535 h 4916714"/>
              <a:gd name="connsiteX17" fmla="*/ 7352586 w 8684036"/>
              <a:gd name="connsiteY17" fmla="*/ 810778 h 4916714"/>
              <a:gd name="connsiteX18" fmla="*/ 7465467 w 8684036"/>
              <a:gd name="connsiteY18" fmla="*/ 944329 h 4916714"/>
              <a:gd name="connsiteX19" fmla="*/ 7713523 w 8684036"/>
              <a:gd name="connsiteY19" fmla="*/ 1221568 h 4916714"/>
              <a:gd name="connsiteX20" fmla="*/ 7815662 w 8684036"/>
              <a:gd name="connsiteY20" fmla="*/ 1255614 h 4916714"/>
              <a:gd name="connsiteX21" fmla="*/ 7956714 w 8684036"/>
              <a:gd name="connsiteY21" fmla="*/ 1367482 h 4916714"/>
              <a:gd name="connsiteX22" fmla="*/ 8183490 w 8684036"/>
              <a:gd name="connsiteY22" fmla="*/ 1305064 h 4916714"/>
              <a:gd name="connsiteX23" fmla="*/ 8426277 w 8684036"/>
              <a:gd name="connsiteY23" fmla="*/ 1485432 h 4916714"/>
              <a:gd name="connsiteX24" fmla="*/ 8671089 w 8684036"/>
              <a:gd name="connsiteY24" fmla="*/ 1380859 h 4916714"/>
              <a:gd name="connsiteX25" fmla="*/ 8684004 w 8684036"/>
              <a:gd name="connsiteY25" fmla="*/ 4897664 h 4916714"/>
              <a:gd name="connsiteX26" fmla="*/ 492504 w 8684036"/>
              <a:gd name="connsiteY26" fmla="*/ 4916714 h 4916714"/>
              <a:gd name="connsiteX27" fmla="*/ 986645 w 8684036"/>
              <a:gd name="connsiteY27" fmla="*/ 2374701 h 4916714"/>
              <a:gd name="connsiteX28" fmla="*/ 1424795 w 8684036"/>
              <a:gd name="connsiteY28" fmla="*/ 2222301 h 4916714"/>
              <a:gd name="connsiteX29" fmla="*/ 1843894 w 8684036"/>
              <a:gd name="connsiteY29" fmla="*/ 1927026 h 4916714"/>
              <a:gd name="connsiteX30" fmla="*/ 2348719 w 8684036"/>
              <a:gd name="connsiteY30" fmla="*/ 2222301 h 4916714"/>
              <a:gd name="connsiteX31" fmla="*/ 2752923 w 8684036"/>
              <a:gd name="connsiteY31" fmla="*/ 1944989 h 4916714"/>
              <a:gd name="connsiteX0" fmla="*/ 2915644 w 8846757"/>
              <a:gd name="connsiteY0" fmla="*/ 1944989 h 4916714"/>
              <a:gd name="connsiteX1" fmla="*/ 3353356 w 8846757"/>
              <a:gd name="connsiteY1" fmla="*/ 1812029 h 4916714"/>
              <a:gd name="connsiteX2" fmla="*/ 3654439 w 8846757"/>
              <a:gd name="connsiteY2" fmla="*/ 1633610 h 4916714"/>
              <a:gd name="connsiteX3" fmla="*/ 4089336 w 8846757"/>
              <a:gd name="connsiteY3" fmla="*/ 1574136 h 4916714"/>
              <a:gd name="connsiteX4" fmla="*/ 4524234 w 8846757"/>
              <a:gd name="connsiteY4" fmla="*/ 1444039 h 4916714"/>
              <a:gd name="connsiteX5" fmla="*/ 4832751 w 8846757"/>
              <a:gd name="connsiteY5" fmla="*/ 1105785 h 4916714"/>
              <a:gd name="connsiteX6" fmla="*/ 5278800 w 8846757"/>
              <a:gd name="connsiteY6" fmla="*/ 756380 h 4916714"/>
              <a:gd name="connsiteX7" fmla="*/ 5420049 w 8846757"/>
              <a:gd name="connsiteY7" fmla="*/ 503619 h 4916714"/>
              <a:gd name="connsiteX8" fmla="*/ 5721132 w 8846757"/>
              <a:gd name="connsiteY8" fmla="*/ 511053 h 4916714"/>
              <a:gd name="connsiteX9" fmla="*/ 5947119 w 8846757"/>
              <a:gd name="connsiteY9" fmla="*/ 581678 h 4916714"/>
              <a:gd name="connsiteX10" fmla="*/ 6170897 w 8846757"/>
              <a:gd name="connsiteY10" fmla="*/ 425561 h 4916714"/>
              <a:gd name="connsiteX11" fmla="*/ 6367902 w 8846757"/>
              <a:gd name="connsiteY11" fmla="*/ 362372 h 4916714"/>
              <a:gd name="connsiteX12" fmla="*/ 6471980 w 8846757"/>
              <a:gd name="connsiteY12" fmla="*/ 306616 h 4916714"/>
              <a:gd name="connsiteX13" fmla="*/ 6681878 w 8846757"/>
              <a:gd name="connsiteY13" fmla="*/ 9724 h 4916714"/>
              <a:gd name="connsiteX14" fmla="*/ 6938384 w 8846757"/>
              <a:gd name="connsiteY14" fmla="*/ 17718 h 4916714"/>
              <a:gd name="connsiteX15" fmla="*/ 7096527 w 8846757"/>
              <a:gd name="connsiteY15" fmla="*/ 142669 h 4916714"/>
              <a:gd name="connsiteX16" fmla="*/ 7346086 w 8846757"/>
              <a:gd name="connsiteY16" fmla="*/ 365535 h 4916714"/>
              <a:gd name="connsiteX17" fmla="*/ 7515307 w 8846757"/>
              <a:gd name="connsiteY17" fmla="*/ 810778 h 4916714"/>
              <a:gd name="connsiteX18" fmla="*/ 7628188 w 8846757"/>
              <a:gd name="connsiteY18" fmla="*/ 944329 h 4916714"/>
              <a:gd name="connsiteX19" fmla="*/ 7876244 w 8846757"/>
              <a:gd name="connsiteY19" fmla="*/ 1221568 h 4916714"/>
              <a:gd name="connsiteX20" fmla="*/ 7978383 w 8846757"/>
              <a:gd name="connsiteY20" fmla="*/ 1255614 h 4916714"/>
              <a:gd name="connsiteX21" fmla="*/ 8119435 w 8846757"/>
              <a:gd name="connsiteY21" fmla="*/ 1367482 h 4916714"/>
              <a:gd name="connsiteX22" fmla="*/ 8346211 w 8846757"/>
              <a:gd name="connsiteY22" fmla="*/ 1305064 h 4916714"/>
              <a:gd name="connsiteX23" fmla="*/ 8588998 w 8846757"/>
              <a:gd name="connsiteY23" fmla="*/ 1485432 h 4916714"/>
              <a:gd name="connsiteX24" fmla="*/ 8833810 w 8846757"/>
              <a:gd name="connsiteY24" fmla="*/ 1380859 h 4916714"/>
              <a:gd name="connsiteX25" fmla="*/ 8846725 w 8846757"/>
              <a:gd name="connsiteY25" fmla="*/ 4897664 h 4916714"/>
              <a:gd name="connsiteX26" fmla="*/ 655225 w 8846757"/>
              <a:gd name="connsiteY26" fmla="*/ 4916714 h 4916714"/>
              <a:gd name="connsiteX27" fmla="*/ 492141 w 8846757"/>
              <a:gd name="connsiteY27" fmla="*/ 2612826 h 4916714"/>
              <a:gd name="connsiteX28" fmla="*/ 1149366 w 8846757"/>
              <a:gd name="connsiteY28" fmla="*/ 2374701 h 4916714"/>
              <a:gd name="connsiteX29" fmla="*/ 1587516 w 8846757"/>
              <a:gd name="connsiteY29" fmla="*/ 2222301 h 4916714"/>
              <a:gd name="connsiteX30" fmla="*/ 2006615 w 8846757"/>
              <a:gd name="connsiteY30" fmla="*/ 1927026 h 4916714"/>
              <a:gd name="connsiteX31" fmla="*/ 2511440 w 8846757"/>
              <a:gd name="connsiteY31" fmla="*/ 2222301 h 4916714"/>
              <a:gd name="connsiteX32" fmla="*/ 2915644 w 8846757"/>
              <a:gd name="connsiteY32" fmla="*/ 1944989 h 4916714"/>
              <a:gd name="connsiteX0" fmla="*/ 2915644 w 8846757"/>
              <a:gd name="connsiteY0" fmla="*/ 1944989 h 4916714"/>
              <a:gd name="connsiteX1" fmla="*/ 3353356 w 8846757"/>
              <a:gd name="connsiteY1" fmla="*/ 1812029 h 4916714"/>
              <a:gd name="connsiteX2" fmla="*/ 3654439 w 8846757"/>
              <a:gd name="connsiteY2" fmla="*/ 1633610 h 4916714"/>
              <a:gd name="connsiteX3" fmla="*/ 4089336 w 8846757"/>
              <a:gd name="connsiteY3" fmla="*/ 1574136 h 4916714"/>
              <a:gd name="connsiteX4" fmla="*/ 4524234 w 8846757"/>
              <a:gd name="connsiteY4" fmla="*/ 1444039 h 4916714"/>
              <a:gd name="connsiteX5" fmla="*/ 4832751 w 8846757"/>
              <a:gd name="connsiteY5" fmla="*/ 1105785 h 4916714"/>
              <a:gd name="connsiteX6" fmla="*/ 5278800 w 8846757"/>
              <a:gd name="connsiteY6" fmla="*/ 756380 h 4916714"/>
              <a:gd name="connsiteX7" fmla="*/ 5420049 w 8846757"/>
              <a:gd name="connsiteY7" fmla="*/ 503619 h 4916714"/>
              <a:gd name="connsiteX8" fmla="*/ 5721132 w 8846757"/>
              <a:gd name="connsiteY8" fmla="*/ 511053 h 4916714"/>
              <a:gd name="connsiteX9" fmla="*/ 5947119 w 8846757"/>
              <a:gd name="connsiteY9" fmla="*/ 581678 h 4916714"/>
              <a:gd name="connsiteX10" fmla="*/ 6170897 w 8846757"/>
              <a:gd name="connsiteY10" fmla="*/ 425561 h 4916714"/>
              <a:gd name="connsiteX11" fmla="*/ 6367902 w 8846757"/>
              <a:gd name="connsiteY11" fmla="*/ 362372 h 4916714"/>
              <a:gd name="connsiteX12" fmla="*/ 6471980 w 8846757"/>
              <a:gd name="connsiteY12" fmla="*/ 306616 h 4916714"/>
              <a:gd name="connsiteX13" fmla="*/ 6681878 w 8846757"/>
              <a:gd name="connsiteY13" fmla="*/ 9724 h 4916714"/>
              <a:gd name="connsiteX14" fmla="*/ 6938384 w 8846757"/>
              <a:gd name="connsiteY14" fmla="*/ 17718 h 4916714"/>
              <a:gd name="connsiteX15" fmla="*/ 7096527 w 8846757"/>
              <a:gd name="connsiteY15" fmla="*/ 142669 h 4916714"/>
              <a:gd name="connsiteX16" fmla="*/ 7346086 w 8846757"/>
              <a:gd name="connsiteY16" fmla="*/ 365535 h 4916714"/>
              <a:gd name="connsiteX17" fmla="*/ 7515307 w 8846757"/>
              <a:gd name="connsiteY17" fmla="*/ 810778 h 4916714"/>
              <a:gd name="connsiteX18" fmla="*/ 7628188 w 8846757"/>
              <a:gd name="connsiteY18" fmla="*/ 944329 h 4916714"/>
              <a:gd name="connsiteX19" fmla="*/ 7876244 w 8846757"/>
              <a:gd name="connsiteY19" fmla="*/ 1221568 h 4916714"/>
              <a:gd name="connsiteX20" fmla="*/ 7978383 w 8846757"/>
              <a:gd name="connsiteY20" fmla="*/ 1255614 h 4916714"/>
              <a:gd name="connsiteX21" fmla="*/ 8119435 w 8846757"/>
              <a:gd name="connsiteY21" fmla="*/ 1367482 h 4916714"/>
              <a:gd name="connsiteX22" fmla="*/ 8346211 w 8846757"/>
              <a:gd name="connsiteY22" fmla="*/ 1305064 h 4916714"/>
              <a:gd name="connsiteX23" fmla="*/ 8588998 w 8846757"/>
              <a:gd name="connsiteY23" fmla="*/ 1485432 h 4916714"/>
              <a:gd name="connsiteX24" fmla="*/ 8833810 w 8846757"/>
              <a:gd name="connsiteY24" fmla="*/ 1380859 h 4916714"/>
              <a:gd name="connsiteX25" fmla="*/ 8846725 w 8846757"/>
              <a:gd name="connsiteY25" fmla="*/ 4897664 h 4916714"/>
              <a:gd name="connsiteX26" fmla="*/ 655225 w 8846757"/>
              <a:gd name="connsiteY26" fmla="*/ 4916714 h 4916714"/>
              <a:gd name="connsiteX27" fmla="*/ 492141 w 8846757"/>
              <a:gd name="connsiteY27" fmla="*/ 2612826 h 4916714"/>
              <a:gd name="connsiteX28" fmla="*/ 1149366 w 8846757"/>
              <a:gd name="connsiteY28" fmla="*/ 2374701 h 4916714"/>
              <a:gd name="connsiteX29" fmla="*/ 1587516 w 8846757"/>
              <a:gd name="connsiteY29" fmla="*/ 2222301 h 4916714"/>
              <a:gd name="connsiteX30" fmla="*/ 2006615 w 8846757"/>
              <a:gd name="connsiteY30" fmla="*/ 1927026 h 4916714"/>
              <a:gd name="connsiteX31" fmla="*/ 2511440 w 8846757"/>
              <a:gd name="connsiteY31" fmla="*/ 2222301 h 4916714"/>
              <a:gd name="connsiteX32" fmla="*/ 2915644 w 8846757"/>
              <a:gd name="connsiteY32" fmla="*/ 1944989 h 4916714"/>
              <a:gd name="connsiteX0" fmla="*/ 2865392 w 8796505"/>
              <a:gd name="connsiteY0" fmla="*/ 1944989 h 4916714"/>
              <a:gd name="connsiteX1" fmla="*/ 3303104 w 8796505"/>
              <a:gd name="connsiteY1" fmla="*/ 1812029 h 4916714"/>
              <a:gd name="connsiteX2" fmla="*/ 3604187 w 8796505"/>
              <a:gd name="connsiteY2" fmla="*/ 1633610 h 4916714"/>
              <a:gd name="connsiteX3" fmla="*/ 4039084 w 8796505"/>
              <a:gd name="connsiteY3" fmla="*/ 1574136 h 4916714"/>
              <a:gd name="connsiteX4" fmla="*/ 4473982 w 8796505"/>
              <a:gd name="connsiteY4" fmla="*/ 1444039 h 4916714"/>
              <a:gd name="connsiteX5" fmla="*/ 4782499 w 8796505"/>
              <a:gd name="connsiteY5" fmla="*/ 1105785 h 4916714"/>
              <a:gd name="connsiteX6" fmla="*/ 5228548 w 8796505"/>
              <a:gd name="connsiteY6" fmla="*/ 756380 h 4916714"/>
              <a:gd name="connsiteX7" fmla="*/ 5369797 w 8796505"/>
              <a:gd name="connsiteY7" fmla="*/ 503619 h 4916714"/>
              <a:gd name="connsiteX8" fmla="*/ 5670880 w 8796505"/>
              <a:gd name="connsiteY8" fmla="*/ 511053 h 4916714"/>
              <a:gd name="connsiteX9" fmla="*/ 5896867 w 8796505"/>
              <a:gd name="connsiteY9" fmla="*/ 581678 h 4916714"/>
              <a:gd name="connsiteX10" fmla="*/ 6120645 w 8796505"/>
              <a:gd name="connsiteY10" fmla="*/ 425561 h 4916714"/>
              <a:gd name="connsiteX11" fmla="*/ 6317650 w 8796505"/>
              <a:gd name="connsiteY11" fmla="*/ 362372 h 4916714"/>
              <a:gd name="connsiteX12" fmla="*/ 6421728 w 8796505"/>
              <a:gd name="connsiteY12" fmla="*/ 306616 h 4916714"/>
              <a:gd name="connsiteX13" fmla="*/ 6631626 w 8796505"/>
              <a:gd name="connsiteY13" fmla="*/ 9724 h 4916714"/>
              <a:gd name="connsiteX14" fmla="*/ 6888132 w 8796505"/>
              <a:gd name="connsiteY14" fmla="*/ 17718 h 4916714"/>
              <a:gd name="connsiteX15" fmla="*/ 7046275 w 8796505"/>
              <a:gd name="connsiteY15" fmla="*/ 142669 h 4916714"/>
              <a:gd name="connsiteX16" fmla="*/ 7295834 w 8796505"/>
              <a:gd name="connsiteY16" fmla="*/ 365535 h 4916714"/>
              <a:gd name="connsiteX17" fmla="*/ 7465055 w 8796505"/>
              <a:gd name="connsiteY17" fmla="*/ 810778 h 4916714"/>
              <a:gd name="connsiteX18" fmla="*/ 7577936 w 8796505"/>
              <a:gd name="connsiteY18" fmla="*/ 944329 h 4916714"/>
              <a:gd name="connsiteX19" fmla="*/ 7825992 w 8796505"/>
              <a:gd name="connsiteY19" fmla="*/ 1221568 h 4916714"/>
              <a:gd name="connsiteX20" fmla="*/ 7928131 w 8796505"/>
              <a:gd name="connsiteY20" fmla="*/ 1255614 h 4916714"/>
              <a:gd name="connsiteX21" fmla="*/ 8069183 w 8796505"/>
              <a:gd name="connsiteY21" fmla="*/ 1367482 h 4916714"/>
              <a:gd name="connsiteX22" fmla="*/ 8295959 w 8796505"/>
              <a:gd name="connsiteY22" fmla="*/ 1305064 h 4916714"/>
              <a:gd name="connsiteX23" fmla="*/ 8538746 w 8796505"/>
              <a:gd name="connsiteY23" fmla="*/ 1485432 h 4916714"/>
              <a:gd name="connsiteX24" fmla="*/ 8783558 w 8796505"/>
              <a:gd name="connsiteY24" fmla="*/ 1380859 h 4916714"/>
              <a:gd name="connsiteX25" fmla="*/ 8796473 w 8796505"/>
              <a:gd name="connsiteY25" fmla="*/ 4897664 h 4916714"/>
              <a:gd name="connsiteX26" fmla="*/ 604973 w 8796505"/>
              <a:gd name="connsiteY26" fmla="*/ 4916714 h 4916714"/>
              <a:gd name="connsiteX27" fmla="*/ 613339 w 8796505"/>
              <a:gd name="connsiteY27" fmla="*/ 2460426 h 4916714"/>
              <a:gd name="connsiteX28" fmla="*/ 1099114 w 8796505"/>
              <a:gd name="connsiteY28" fmla="*/ 2374701 h 4916714"/>
              <a:gd name="connsiteX29" fmla="*/ 1537264 w 8796505"/>
              <a:gd name="connsiteY29" fmla="*/ 2222301 h 4916714"/>
              <a:gd name="connsiteX30" fmla="*/ 1956363 w 8796505"/>
              <a:gd name="connsiteY30" fmla="*/ 1927026 h 4916714"/>
              <a:gd name="connsiteX31" fmla="*/ 2461188 w 8796505"/>
              <a:gd name="connsiteY31" fmla="*/ 2222301 h 4916714"/>
              <a:gd name="connsiteX32" fmla="*/ 2865392 w 8796505"/>
              <a:gd name="connsiteY32" fmla="*/ 1944989 h 4916714"/>
              <a:gd name="connsiteX0" fmla="*/ 3009170 w 8940283"/>
              <a:gd name="connsiteY0" fmla="*/ 1944989 h 4916714"/>
              <a:gd name="connsiteX1" fmla="*/ 3446882 w 8940283"/>
              <a:gd name="connsiteY1" fmla="*/ 1812029 h 4916714"/>
              <a:gd name="connsiteX2" fmla="*/ 3747965 w 8940283"/>
              <a:gd name="connsiteY2" fmla="*/ 1633610 h 4916714"/>
              <a:gd name="connsiteX3" fmla="*/ 4182862 w 8940283"/>
              <a:gd name="connsiteY3" fmla="*/ 1574136 h 4916714"/>
              <a:gd name="connsiteX4" fmla="*/ 4617760 w 8940283"/>
              <a:gd name="connsiteY4" fmla="*/ 1444039 h 4916714"/>
              <a:gd name="connsiteX5" fmla="*/ 4926277 w 8940283"/>
              <a:gd name="connsiteY5" fmla="*/ 1105785 h 4916714"/>
              <a:gd name="connsiteX6" fmla="*/ 5372326 w 8940283"/>
              <a:gd name="connsiteY6" fmla="*/ 756380 h 4916714"/>
              <a:gd name="connsiteX7" fmla="*/ 5513575 w 8940283"/>
              <a:gd name="connsiteY7" fmla="*/ 503619 h 4916714"/>
              <a:gd name="connsiteX8" fmla="*/ 5814658 w 8940283"/>
              <a:gd name="connsiteY8" fmla="*/ 511053 h 4916714"/>
              <a:gd name="connsiteX9" fmla="*/ 6040645 w 8940283"/>
              <a:gd name="connsiteY9" fmla="*/ 581678 h 4916714"/>
              <a:gd name="connsiteX10" fmla="*/ 6264423 w 8940283"/>
              <a:gd name="connsiteY10" fmla="*/ 425561 h 4916714"/>
              <a:gd name="connsiteX11" fmla="*/ 6461428 w 8940283"/>
              <a:gd name="connsiteY11" fmla="*/ 362372 h 4916714"/>
              <a:gd name="connsiteX12" fmla="*/ 6565506 w 8940283"/>
              <a:gd name="connsiteY12" fmla="*/ 306616 h 4916714"/>
              <a:gd name="connsiteX13" fmla="*/ 6775404 w 8940283"/>
              <a:gd name="connsiteY13" fmla="*/ 9724 h 4916714"/>
              <a:gd name="connsiteX14" fmla="*/ 7031910 w 8940283"/>
              <a:gd name="connsiteY14" fmla="*/ 17718 h 4916714"/>
              <a:gd name="connsiteX15" fmla="*/ 7190053 w 8940283"/>
              <a:gd name="connsiteY15" fmla="*/ 142669 h 4916714"/>
              <a:gd name="connsiteX16" fmla="*/ 7439612 w 8940283"/>
              <a:gd name="connsiteY16" fmla="*/ 365535 h 4916714"/>
              <a:gd name="connsiteX17" fmla="*/ 7608833 w 8940283"/>
              <a:gd name="connsiteY17" fmla="*/ 810778 h 4916714"/>
              <a:gd name="connsiteX18" fmla="*/ 7721714 w 8940283"/>
              <a:gd name="connsiteY18" fmla="*/ 944329 h 4916714"/>
              <a:gd name="connsiteX19" fmla="*/ 7969770 w 8940283"/>
              <a:gd name="connsiteY19" fmla="*/ 1221568 h 4916714"/>
              <a:gd name="connsiteX20" fmla="*/ 8071909 w 8940283"/>
              <a:gd name="connsiteY20" fmla="*/ 1255614 h 4916714"/>
              <a:gd name="connsiteX21" fmla="*/ 8212961 w 8940283"/>
              <a:gd name="connsiteY21" fmla="*/ 1367482 h 4916714"/>
              <a:gd name="connsiteX22" fmla="*/ 8439737 w 8940283"/>
              <a:gd name="connsiteY22" fmla="*/ 1305064 h 4916714"/>
              <a:gd name="connsiteX23" fmla="*/ 8682524 w 8940283"/>
              <a:gd name="connsiteY23" fmla="*/ 1485432 h 4916714"/>
              <a:gd name="connsiteX24" fmla="*/ 8927336 w 8940283"/>
              <a:gd name="connsiteY24" fmla="*/ 1380859 h 4916714"/>
              <a:gd name="connsiteX25" fmla="*/ 8940251 w 8940283"/>
              <a:gd name="connsiteY25" fmla="*/ 4897664 h 4916714"/>
              <a:gd name="connsiteX26" fmla="*/ 748751 w 8940283"/>
              <a:gd name="connsiteY26" fmla="*/ 4916714 h 4916714"/>
              <a:gd name="connsiteX27" fmla="*/ 328493 w 8940283"/>
              <a:gd name="connsiteY27" fmla="*/ 2641401 h 4916714"/>
              <a:gd name="connsiteX28" fmla="*/ 757117 w 8940283"/>
              <a:gd name="connsiteY28" fmla="*/ 2460426 h 4916714"/>
              <a:gd name="connsiteX29" fmla="*/ 1242892 w 8940283"/>
              <a:gd name="connsiteY29" fmla="*/ 2374701 h 4916714"/>
              <a:gd name="connsiteX30" fmla="*/ 1681042 w 8940283"/>
              <a:gd name="connsiteY30" fmla="*/ 2222301 h 4916714"/>
              <a:gd name="connsiteX31" fmla="*/ 2100141 w 8940283"/>
              <a:gd name="connsiteY31" fmla="*/ 1927026 h 4916714"/>
              <a:gd name="connsiteX32" fmla="*/ 2604966 w 8940283"/>
              <a:gd name="connsiteY32" fmla="*/ 2222301 h 4916714"/>
              <a:gd name="connsiteX33" fmla="*/ 3009170 w 8940283"/>
              <a:gd name="connsiteY33" fmla="*/ 1944989 h 4916714"/>
              <a:gd name="connsiteX0" fmla="*/ 2984764 w 8915877"/>
              <a:gd name="connsiteY0" fmla="*/ 1944989 h 4916714"/>
              <a:gd name="connsiteX1" fmla="*/ 3422476 w 8915877"/>
              <a:gd name="connsiteY1" fmla="*/ 1812029 h 4916714"/>
              <a:gd name="connsiteX2" fmla="*/ 3723559 w 8915877"/>
              <a:gd name="connsiteY2" fmla="*/ 1633610 h 4916714"/>
              <a:gd name="connsiteX3" fmla="*/ 4158456 w 8915877"/>
              <a:gd name="connsiteY3" fmla="*/ 1574136 h 4916714"/>
              <a:gd name="connsiteX4" fmla="*/ 4593354 w 8915877"/>
              <a:gd name="connsiteY4" fmla="*/ 1444039 h 4916714"/>
              <a:gd name="connsiteX5" fmla="*/ 4901871 w 8915877"/>
              <a:gd name="connsiteY5" fmla="*/ 1105785 h 4916714"/>
              <a:gd name="connsiteX6" fmla="*/ 5347920 w 8915877"/>
              <a:gd name="connsiteY6" fmla="*/ 756380 h 4916714"/>
              <a:gd name="connsiteX7" fmla="*/ 5489169 w 8915877"/>
              <a:gd name="connsiteY7" fmla="*/ 503619 h 4916714"/>
              <a:gd name="connsiteX8" fmla="*/ 5790252 w 8915877"/>
              <a:gd name="connsiteY8" fmla="*/ 511053 h 4916714"/>
              <a:gd name="connsiteX9" fmla="*/ 6016239 w 8915877"/>
              <a:gd name="connsiteY9" fmla="*/ 581678 h 4916714"/>
              <a:gd name="connsiteX10" fmla="*/ 6240017 w 8915877"/>
              <a:gd name="connsiteY10" fmla="*/ 425561 h 4916714"/>
              <a:gd name="connsiteX11" fmla="*/ 6437022 w 8915877"/>
              <a:gd name="connsiteY11" fmla="*/ 362372 h 4916714"/>
              <a:gd name="connsiteX12" fmla="*/ 6541100 w 8915877"/>
              <a:gd name="connsiteY12" fmla="*/ 306616 h 4916714"/>
              <a:gd name="connsiteX13" fmla="*/ 6750998 w 8915877"/>
              <a:gd name="connsiteY13" fmla="*/ 9724 h 4916714"/>
              <a:gd name="connsiteX14" fmla="*/ 7007504 w 8915877"/>
              <a:gd name="connsiteY14" fmla="*/ 17718 h 4916714"/>
              <a:gd name="connsiteX15" fmla="*/ 7165647 w 8915877"/>
              <a:gd name="connsiteY15" fmla="*/ 142669 h 4916714"/>
              <a:gd name="connsiteX16" fmla="*/ 7415206 w 8915877"/>
              <a:gd name="connsiteY16" fmla="*/ 365535 h 4916714"/>
              <a:gd name="connsiteX17" fmla="*/ 7584427 w 8915877"/>
              <a:gd name="connsiteY17" fmla="*/ 810778 h 4916714"/>
              <a:gd name="connsiteX18" fmla="*/ 7697308 w 8915877"/>
              <a:gd name="connsiteY18" fmla="*/ 944329 h 4916714"/>
              <a:gd name="connsiteX19" fmla="*/ 7945364 w 8915877"/>
              <a:gd name="connsiteY19" fmla="*/ 1221568 h 4916714"/>
              <a:gd name="connsiteX20" fmla="*/ 8047503 w 8915877"/>
              <a:gd name="connsiteY20" fmla="*/ 1255614 h 4916714"/>
              <a:gd name="connsiteX21" fmla="*/ 8188555 w 8915877"/>
              <a:gd name="connsiteY21" fmla="*/ 1367482 h 4916714"/>
              <a:gd name="connsiteX22" fmla="*/ 8415331 w 8915877"/>
              <a:gd name="connsiteY22" fmla="*/ 1305064 h 4916714"/>
              <a:gd name="connsiteX23" fmla="*/ 8658118 w 8915877"/>
              <a:gd name="connsiteY23" fmla="*/ 1485432 h 4916714"/>
              <a:gd name="connsiteX24" fmla="*/ 8902930 w 8915877"/>
              <a:gd name="connsiteY24" fmla="*/ 1380859 h 4916714"/>
              <a:gd name="connsiteX25" fmla="*/ 8915845 w 8915877"/>
              <a:gd name="connsiteY25" fmla="*/ 4897664 h 4916714"/>
              <a:gd name="connsiteX26" fmla="*/ 724345 w 8915877"/>
              <a:gd name="connsiteY26" fmla="*/ 4916714 h 4916714"/>
              <a:gd name="connsiteX27" fmla="*/ 370762 w 8915877"/>
              <a:gd name="connsiteY27" fmla="*/ 2765226 h 4916714"/>
              <a:gd name="connsiteX28" fmla="*/ 732711 w 8915877"/>
              <a:gd name="connsiteY28" fmla="*/ 2460426 h 4916714"/>
              <a:gd name="connsiteX29" fmla="*/ 1218486 w 8915877"/>
              <a:gd name="connsiteY29" fmla="*/ 2374701 h 4916714"/>
              <a:gd name="connsiteX30" fmla="*/ 1656636 w 8915877"/>
              <a:gd name="connsiteY30" fmla="*/ 2222301 h 4916714"/>
              <a:gd name="connsiteX31" fmla="*/ 2075735 w 8915877"/>
              <a:gd name="connsiteY31" fmla="*/ 1927026 h 4916714"/>
              <a:gd name="connsiteX32" fmla="*/ 2580560 w 8915877"/>
              <a:gd name="connsiteY32" fmla="*/ 2222301 h 4916714"/>
              <a:gd name="connsiteX33" fmla="*/ 2984764 w 8915877"/>
              <a:gd name="connsiteY33" fmla="*/ 1944989 h 4916714"/>
              <a:gd name="connsiteX0" fmla="*/ 2984764 w 8915877"/>
              <a:gd name="connsiteY0" fmla="*/ 1944989 h 4916714"/>
              <a:gd name="connsiteX1" fmla="*/ 3422476 w 8915877"/>
              <a:gd name="connsiteY1" fmla="*/ 1812029 h 4916714"/>
              <a:gd name="connsiteX2" fmla="*/ 3723559 w 8915877"/>
              <a:gd name="connsiteY2" fmla="*/ 1633610 h 4916714"/>
              <a:gd name="connsiteX3" fmla="*/ 4158456 w 8915877"/>
              <a:gd name="connsiteY3" fmla="*/ 1574136 h 4916714"/>
              <a:gd name="connsiteX4" fmla="*/ 4593354 w 8915877"/>
              <a:gd name="connsiteY4" fmla="*/ 1444039 h 4916714"/>
              <a:gd name="connsiteX5" fmla="*/ 4901871 w 8915877"/>
              <a:gd name="connsiteY5" fmla="*/ 1105785 h 4916714"/>
              <a:gd name="connsiteX6" fmla="*/ 5347920 w 8915877"/>
              <a:gd name="connsiteY6" fmla="*/ 756380 h 4916714"/>
              <a:gd name="connsiteX7" fmla="*/ 5489169 w 8915877"/>
              <a:gd name="connsiteY7" fmla="*/ 503619 h 4916714"/>
              <a:gd name="connsiteX8" fmla="*/ 5790252 w 8915877"/>
              <a:gd name="connsiteY8" fmla="*/ 511053 h 4916714"/>
              <a:gd name="connsiteX9" fmla="*/ 6016239 w 8915877"/>
              <a:gd name="connsiteY9" fmla="*/ 581678 h 4916714"/>
              <a:gd name="connsiteX10" fmla="*/ 6240017 w 8915877"/>
              <a:gd name="connsiteY10" fmla="*/ 425561 h 4916714"/>
              <a:gd name="connsiteX11" fmla="*/ 6437022 w 8915877"/>
              <a:gd name="connsiteY11" fmla="*/ 362372 h 4916714"/>
              <a:gd name="connsiteX12" fmla="*/ 6541100 w 8915877"/>
              <a:gd name="connsiteY12" fmla="*/ 306616 h 4916714"/>
              <a:gd name="connsiteX13" fmla="*/ 6750998 w 8915877"/>
              <a:gd name="connsiteY13" fmla="*/ 9724 h 4916714"/>
              <a:gd name="connsiteX14" fmla="*/ 7007504 w 8915877"/>
              <a:gd name="connsiteY14" fmla="*/ 17718 h 4916714"/>
              <a:gd name="connsiteX15" fmla="*/ 7165647 w 8915877"/>
              <a:gd name="connsiteY15" fmla="*/ 142669 h 4916714"/>
              <a:gd name="connsiteX16" fmla="*/ 7415206 w 8915877"/>
              <a:gd name="connsiteY16" fmla="*/ 365535 h 4916714"/>
              <a:gd name="connsiteX17" fmla="*/ 7584427 w 8915877"/>
              <a:gd name="connsiteY17" fmla="*/ 810778 h 4916714"/>
              <a:gd name="connsiteX18" fmla="*/ 7697308 w 8915877"/>
              <a:gd name="connsiteY18" fmla="*/ 944329 h 4916714"/>
              <a:gd name="connsiteX19" fmla="*/ 7945364 w 8915877"/>
              <a:gd name="connsiteY19" fmla="*/ 1221568 h 4916714"/>
              <a:gd name="connsiteX20" fmla="*/ 8047503 w 8915877"/>
              <a:gd name="connsiteY20" fmla="*/ 1255614 h 4916714"/>
              <a:gd name="connsiteX21" fmla="*/ 8188555 w 8915877"/>
              <a:gd name="connsiteY21" fmla="*/ 1367482 h 4916714"/>
              <a:gd name="connsiteX22" fmla="*/ 8415331 w 8915877"/>
              <a:gd name="connsiteY22" fmla="*/ 1305064 h 4916714"/>
              <a:gd name="connsiteX23" fmla="*/ 8658118 w 8915877"/>
              <a:gd name="connsiteY23" fmla="*/ 1485432 h 4916714"/>
              <a:gd name="connsiteX24" fmla="*/ 8902930 w 8915877"/>
              <a:gd name="connsiteY24" fmla="*/ 1380859 h 4916714"/>
              <a:gd name="connsiteX25" fmla="*/ 8915845 w 8915877"/>
              <a:gd name="connsiteY25" fmla="*/ 4897664 h 4916714"/>
              <a:gd name="connsiteX26" fmla="*/ 724345 w 8915877"/>
              <a:gd name="connsiteY26" fmla="*/ 4916714 h 4916714"/>
              <a:gd name="connsiteX27" fmla="*/ 370762 w 8915877"/>
              <a:gd name="connsiteY27" fmla="*/ 2765226 h 4916714"/>
              <a:gd name="connsiteX28" fmla="*/ 732711 w 8915877"/>
              <a:gd name="connsiteY28" fmla="*/ 2460426 h 4916714"/>
              <a:gd name="connsiteX29" fmla="*/ 1218486 w 8915877"/>
              <a:gd name="connsiteY29" fmla="*/ 2374701 h 4916714"/>
              <a:gd name="connsiteX30" fmla="*/ 1656636 w 8915877"/>
              <a:gd name="connsiteY30" fmla="*/ 2222301 h 4916714"/>
              <a:gd name="connsiteX31" fmla="*/ 2075735 w 8915877"/>
              <a:gd name="connsiteY31" fmla="*/ 1927026 h 4916714"/>
              <a:gd name="connsiteX32" fmla="*/ 2580560 w 8915877"/>
              <a:gd name="connsiteY32" fmla="*/ 2222301 h 4916714"/>
              <a:gd name="connsiteX33" fmla="*/ 2984764 w 8915877"/>
              <a:gd name="connsiteY33" fmla="*/ 1944989 h 4916714"/>
              <a:gd name="connsiteX0" fmla="*/ 3002037 w 8933150"/>
              <a:gd name="connsiteY0" fmla="*/ 1944989 h 4916714"/>
              <a:gd name="connsiteX1" fmla="*/ 3439749 w 8933150"/>
              <a:gd name="connsiteY1" fmla="*/ 1812029 h 4916714"/>
              <a:gd name="connsiteX2" fmla="*/ 3740832 w 8933150"/>
              <a:gd name="connsiteY2" fmla="*/ 1633610 h 4916714"/>
              <a:gd name="connsiteX3" fmla="*/ 4175729 w 8933150"/>
              <a:gd name="connsiteY3" fmla="*/ 1574136 h 4916714"/>
              <a:gd name="connsiteX4" fmla="*/ 4610627 w 8933150"/>
              <a:gd name="connsiteY4" fmla="*/ 1444039 h 4916714"/>
              <a:gd name="connsiteX5" fmla="*/ 4919144 w 8933150"/>
              <a:gd name="connsiteY5" fmla="*/ 1105785 h 4916714"/>
              <a:gd name="connsiteX6" fmla="*/ 5365193 w 8933150"/>
              <a:gd name="connsiteY6" fmla="*/ 756380 h 4916714"/>
              <a:gd name="connsiteX7" fmla="*/ 5506442 w 8933150"/>
              <a:gd name="connsiteY7" fmla="*/ 503619 h 4916714"/>
              <a:gd name="connsiteX8" fmla="*/ 5807525 w 8933150"/>
              <a:gd name="connsiteY8" fmla="*/ 511053 h 4916714"/>
              <a:gd name="connsiteX9" fmla="*/ 6033512 w 8933150"/>
              <a:gd name="connsiteY9" fmla="*/ 581678 h 4916714"/>
              <a:gd name="connsiteX10" fmla="*/ 6257290 w 8933150"/>
              <a:gd name="connsiteY10" fmla="*/ 425561 h 4916714"/>
              <a:gd name="connsiteX11" fmla="*/ 6454295 w 8933150"/>
              <a:gd name="connsiteY11" fmla="*/ 362372 h 4916714"/>
              <a:gd name="connsiteX12" fmla="*/ 6558373 w 8933150"/>
              <a:gd name="connsiteY12" fmla="*/ 306616 h 4916714"/>
              <a:gd name="connsiteX13" fmla="*/ 6768271 w 8933150"/>
              <a:gd name="connsiteY13" fmla="*/ 9724 h 4916714"/>
              <a:gd name="connsiteX14" fmla="*/ 7024777 w 8933150"/>
              <a:gd name="connsiteY14" fmla="*/ 17718 h 4916714"/>
              <a:gd name="connsiteX15" fmla="*/ 7182920 w 8933150"/>
              <a:gd name="connsiteY15" fmla="*/ 142669 h 4916714"/>
              <a:gd name="connsiteX16" fmla="*/ 7432479 w 8933150"/>
              <a:gd name="connsiteY16" fmla="*/ 365535 h 4916714"/>
              <a:gd name="connsiteX17" fmla="*/ 7601700 w 8933150"/>
              <a:gd name="connsiteY17" fmla="*/ 810778 h 4916714"/>
              <a:gd name="connsiteX18" fmla="*/ 7714581 w 8933150"/>
              <a:gd name="connsiteY18" fmla="*/ 944329 h 4916714"/>
              <a:gd name="connsiteX19" fmla="*/ 7962637 w 8933150"/>
              <a:gd name="connsiteY19" fmla="*/ 1221568 h 4916714"/>
              <a:gd name="connsiteX20" fmla="*/ 8064776 w 8933150"/>
              <a:gd name="connsiteY20" fmla="*/ 1255614 h 4916714"/>
              <a:gd name="connsiteX21" fmla="*/ 8205828 w 8933150"/>
              <a:gd name="connsiteY21" fmla="*/ 1367482 h 4916714"/>
              <a:gd name="connsiteX22" fmla="*/ 8432604 w 8933150"/>
              <a:gd name="connsiteY22" fmla="*/ 1305064 h 4916714"/>
              <a:gd name="connsiteX23" fmla="*/ 8675391 w 8933150"/>
              <a:gd name="connsiteY23" fmla="*/ 1485432 h 4916714"/>
              <a:gd name="connsiteX24" fmla="*/ 8920203 w 8933150"/>
              <a:gd name="connsiteY24" fmla="*/ 1380859 h 4916714"/>
              <a:gd name="connsiteX25" fmla="*/ 8933118 w 8933150"/>
              <a:gd name="connsiteY25" fmla="*/ 4897664 h 4916714"/>
              <a:gd name="connsiteX26" fmla="*/ 741618 w 8933150"/>
              <a:gd name="connsiteY26" fmla="*/ 4916714 h 4916714"/>
              <a:gd name="connsiteX27" fmla="*/ 340410 w 8933150"/>
              <a:gd name="connsiteY27" fmla="*/ 2727126 h 4916714"/>
              <a:gd name="connsiteX28" fmla="*/ 749984 w 8933150"/>
              <a:gd name="connsiteY28" fmla="*/ 2460426 h 4916714"/>
              <a:gd name="connsiteX29" fmla="*/ 1235759 w 8933150"/>
              <a:gd name="connsiteY29" fmla="*/ 2374701 h 4916714"/>
              <a:gd name="connsiteX30" fmla="*/ 1673909 w 8933150"/>
              <a:gd name="connsiteY30" fmla="*/ 2222301 h 4916714"/>
              <a:gd name="connsiteX31" fmla="*/ 2093008 w 8933150"/>
              <a:gd name="connsiteY31" fmla="*/ 1927026 h 4916714"/>
              <a:gd name="connsiteX32" fmla="*/ 2597833 w 8933150"/>
              <a:gd name="connsiteY32" fmla="*/ 2222301 h 4916714"/>
              <a:gd name="connsiteX33" fmla="*/ 3002037 w 8933150"/>
              <a:gd name="connsiteY33" fmla="*/ 1944989 h 4916714"/>
              <a:gd name="connsiteX0" fmla="*/ 3002037 w 8933150"/>
              <a:gd name="connsiteY0" fmla="*/ 1944989 h 4916714"/>
              <a:gd name="connsiteX1" fmla="*/ 3439749 w 8933150"/>
              <a:gd name="connsiteY1" fmla="*/ 1812029 h 4916714"/>
              <a:gd name="connsiteX2" fmla="*/ 3740832 w 8933150"/>
              <a:gd name="connsiteY2" fmla="*/ 1633610 h 4916714"/>
              <a:gd name="connsiteX3" fmla="*/ 4175729 w 8933150"/>
              <a:gd name="connsiteY3" fmla="*/ 1574136 h 4916714"/>
              <a:gd name="connsiteX4" fmla="*/ 4610627 w 8933150"/>
              <a:gd name="connsiteY4" fmla="*/ 1444039 h 4916714"/>
              <a:gd name="connsiteX5" fmla="*/ 4919144 w 8933150"/>
              <a:gd name="connsiteY5" fmla="*/ 1105785 h 4916714"/>
              <a:gd name="connsiteX6" fmla="*/ 5365193 w 8933150"/>
              <a:gd name="connsiteY6" fmla="*/ 756380 h 4916714"/>
              <a:gd name="connsiteX7" fmla="*/ 5506442 w 8933150"/>
              <a:gd name="connsiteY7" fmla="*/ 503619 h 4916714"/>
              <a:gd name="connsiteX8" fmla="*/ 5807525 w 8933150"/>
              <a:gd name="connsiteY8" fmla="*/ 511053 h 4916714"/>
              <a:gd name="connsiteX9" fmla="*/ 6033512 w 8933150"/>
              <a:gd name="connsiteY9" fmla="*/ 581678 h 4916714"/>
              <a:gd name="connsiteX10" fmla="*/ 6257290 w 8933150"/>
              <a:gd name="connsiteY10" fmla="*/ 425561 h 4916714"/>
              <a:gd name="connsiteX11" fmla="*/ 6454295 w 8933150"/>
              <a:gd name="connsiteY11" fmla="*/ 362372 h 4916714"/>
              <a:gd name="connsiteX12" fmla="*/ 6558373 w 8933150"/>
              <a:gd name="connsiteY12" fmla="*/ 306616 h 4916714"/>
              <a:gd name="connsiteX13" fmla="*/ 6768271 w 8933150"/>
              <a:gd name="connsiteY13" fmla="*/ 9724 h 4916714"/>
              <a:gd name="connsiteX14" fmla="*/ 7024777 w 8933150"/>
              <a:gd name="connsiteY14" fmla="*/ 17718 h 4916714"/>
              <a:gd name="connsiteX15" fmla="*/ 7182920 w 8933150"/>
              <a:gd name="connsiteY15" fmla="*/ 142669 h 4916714"/>
              <a:gd name="connsiteX16" fmla="*/ 7432479 w 8933150"/>
              <a:gd name="connsiteY16" fmla="*/ 365535 h 4916714"/>
              <a:gd name="connsiteX17" fmla="*/ 7601700 w 8933150"/>
              <a:gd name="connsiteY17" fmla="*/ 810778 h 4916714"/>
              <a:gd name="connsiteX18" fmla="*/ 7714581 w 8933150"/>
              <a:gd name="connsiteY18" fmla="*/ 944329 h 4916714"/>
              <a:gd name="connsiteX19" fmla="*/ 7962637 w 8933150"/>
              <a:gd name="connsiteY19" fmla="*/ 1221568 h 4916714"/>
              <a:gd name="connsiteX20" fmla="*/ 8064776 w 8933150"/>
              <a:gd name="connsiteY20" fmla="*/ 1255614 h 4916714"/>
              <a:gd name="connsiteX21" fmla="*/ 8205828 w 8933150"/>
              <a:gd name="connsiteY21" fmla="*/ 1367482 h 4916714"/>
              <a:gd name="connsiteX22" fmla="*/ 8432604 w 8933150"/>
              <a:gd name="connsiteY22" fmla="*/ 1305064 h 4916714"/>
              <a:gd name="connsiteX23" fmla="*/ 8675391 w 8933150"/>
              <a:gd name="connsiteY23" fmla="*/ 1485432 h 4916714"/>
              <a:gd name="connsiteX24" fmla="*/ 8920203 w 8933150"/>
              <a:gd name="connsiteY24" fmla="*/ 1380859 h 4916714"/>
              <a:gd name="connsiteX25" fmla="*/ 8933118 w 8933150"/>
              <a:gd name="connsiteY25" fmla="*/ 4897664 h 4916714"/>
              <a:gd name="connsiteX26" fmla="*/ 741618 w 8933150"/>
              <a:gd name="connsiteY26" fmla="*/ 4916714 h 4916714"/>
              <a:gd name="connsiteX27" fmla="*/ 340410 w 8933150"/>
              <a:gd name="connsiteY27" fmla="*/ 2727126 h 4916714"/>
              <a:gd name="connsiteX28" fmla="*/ 749984 w 8933150"/>
              <a:gd name="connsiteY28" fmla="*/ 2460426 h 4916714"/>
              <a:gd name="connsiteX29" fmla="*/ 1235759 w 8933150"/>
              <a:gd name="connsiteY29" fmla="*/ 2374701 h 4916714"/>
              <a:gd name="connsiteX30" fmla="*/ 1673909 w 8933150"/>
              <a:gd name="connsiteY30" fmla="*/ 2222301 h 4916714"/>
              <a:gd name="connsiteX31" fmla="*/ 2093008 w 8933150"/>
              <a:gd name="connsiteY31" fmla="*/ 1927026 h 4916714"/>
              <a:gd name="connsiteX32" fmla="*/ 2597833 w 8933150"/>
              <a:gd name="connsiteY32" fmla="*/ 2222301 h 4916714"/>
              <a:gd name="connsiteX33" fmla="*/ 3002037 w 8933150"/>
              <a:gd name="connsiteY33" fmla="*/ 1944989 h 4916714"/>
              <a:gd name="connsiteX0" fmla="*/ 3124365 w 9055478"/>
              <a:gd name="connsiteY0" fmla="*/ 1944989 h 4916714"/>
              <a:gd name="connsiteX1" fmla="*/ 3562077 w 9055478"/>
              <a:gd name="connsiteY1" fmla="*/ 1812029 h 4916714"/>
              <a:gd name="connsiteX2" fmla="*/ 3863160 w 9055478"/>
              <a:gd name="connsiteY2" fmla="*/ 1633610 h 4916714"/>
              <a:gd name="connsiteX3" fmla="*/ 4298057 w 9055478"/>
              <a:gd name="connsiteY3" fmla="*/ 1574136 h 4916714"/>
              <a:gd name="connsiteX4" fmla="*/ 4732955 w 9055478"/>
              <a:gd name="connsiteY4" fmla="*/ 1444039 h 4916714"/>
              <a:gd name="connsiteX5" fmla="*/ 5041472 w 9055478"/>
              <a:gd name="connsiteY5" fmla="*/ 1105785 h 4916714"/>
              <a:gd name="connsiteX6" fmla="*/ 5487521 w 9055478"/>
              <a:gd name="connsiteY6" fmla="*/ 756380 h 4916714"/>
              <a:gd name="connsiteX7" fmla="*/ 5628770 w 9055478"/>
              <a:gd name="connsiteY7" fmla="*/ 503619 h 4916714"/>
              <a:gd name="connsiteX8" fmla="*/ 5929853 w 9055478"/>
              <a:gd name="connsiteY8" fmla="*/ 511053 h 4916714"/>
              <a:gd name="connsiteX9" fmla="*/ 6155840 w 9055478"/>
              <a:gd name="connsiteY9" fmla="*/ 581678 h 4916714"/>
              <a:gd name="connsiteX10" fmla="*/ 6379618 w 9055478"/>
              <a:gd name="connsiteY10" fmla="*/ 425561 h 4916714"/>
              <a:gd name="connsiteX11" fmla="*/ 6576623 w 9055478"/>
              <a:gd name="connsiteY11" fmla="*/ 362372 h 4916714"/>
              <a:gd name="connsiteX12" fmla="*/ 6680701 w 9055478"/>
              <a:gd name="connsiteY12" fmla="*/ 306616 h 4916714"/>
              <a:gd name="connsiteX13" fmla="*/ 6890599 w 9055478"/>
              <a:gd name="connsiteY13" fmla="*/ 9724 h 4916714"/>
              <a:gd name="connsiteX14" fmla="*/ 7147105 w 9055478"/>
              <a:gd name="connsiteY14" fmla="*/ 17718 h 4916714"/>
              <a:gd name="connsiteX15" fmla="*/ 7305248 w 9055478"/>
              <a:gd name="connsiteY15" fmla="*/ 142669 h 4916714"/>
              <a:gd name="connsiteX16" fmla="*/ 7554807 w 9055478"/>
              <a:gd name="connsiteY16" fmla="*/ 365535 h 4916714"/>
              <a:gd name="connsiteX17" fmla="*/ 7724028 w 9055478"/>
              <a:gd name="connsiteY17" fmla="*/ 810778 h 4916714"/>
              <a:gd name="connsiteX18" fmla="*/ 7836909 w 9055478"/>
              <a:gd name="connsiteY18" fmla="*/ 944329 h 4916714"/>
              <a:gd name="connsiteX19" fmla="*/ 8084965 w 9055478"/>
              <a:gd name="connsiteY19" fmla="*/ 1221568 h 4916714"/>
              <a:gd name="connsiteX20" fmla="*/ 8187104 w 9055478"/>
              <a:gd name="connsiteY20" fmla="*/ 1255614 h 4916714"/>
              <a:gd name="connsiteX21" fmla="*/ 8328156 w 9055478"/>
              <a:gd name="connsiteY21" fmla="*/ 1367482 h 4916714"/>
              <a:gd name="connsiteX22" fmla="*/ 8554932 w 9055478"/>
              <a:gd name="connsiteY22" fmla="*/ 1305064 h 4916714"/>
              <a:gd name="connsiteX23" fmla="*/ 8797719 w 9055478"/>
              <a:gd name="connsiteY23" fmla="*/ 1485432 h 4916714"/>
              <a:gd name="connsiteX24" fmla="*/ 9042531 w 9055478"/>
              <a:gd name="connsiteY24" fmla="*/ 1380859 h 4916714"/>
              <a:gd name="connsiteX25" fmla="*/ 9055446 w 9055478"/>
              <a:gd name="connsiteY25" fmla="*/ 4897664 h 4916714"/>
              <a:gd name="connsiteX26" fmla="*/ 863946 w 9055478"/>
              <a:gd name="connsiteY26" fmla="*/ 4916714 h 4916714"/>
              <a:gd name="connsiteX27" fmla="*/ 176988 w 9055478"/>
              <a:gd name="connsiteY27" fmla="*/ 3012876 h 4916714"/>
              <a:gd name="connsiteX28" fmla="*/ 462738 w 9055478"/>
              <a:gd name="connsiteY28" fmla="*/ 2727126 h 4916714"/>
              <a:gd name="connsiteX29" fmla="*/ 872312 w 9055478"/>
              <a:gd name="connsiteY29" fmla="*/ 2460426 h 4916714"/>
              <a:gd name="connsiteX30" fmla="*/ 1358087 w 9055478"/>
              <a:gd name="connsiteY30" fmla="*/ 2374701 h 4916714"/>
              <a:gd name="connsiteX31" fmla="*/ 1796237 w 9055478"/>
              <a:gd name="connsiteY31" fmla="*/ 2222301 h 4916714"/>
              <a:gd name="connsiteX32" fmla="*/ 2215336 w 9055478"/>
              <a:gd name="connsiteY32" fmla="*/ 1927026 h 4916714"/>
              <a:gd name="connsiteX33" fmla="*/ 2720161 w 9055478"/>
              <a:gd name="connsiteY33" fmla="*/ 2222301 h 4916714"/>
              <a:gd name="connsiteX34" fmla="*/ 3124365 w 9055478"/>
              <a:gd name="connsiteY34" fmla="*/ 1944989 h 4916714"/>
              <a:gd name="connsiteX0" fmla="*/ 3124365 w 9055478"/>
              <a:gd name="connsiteY0" fmla="*/ 1944989 h 4916714"/>
              <a:gd name="connsiteX1" fmla="*/ 3562077 w 9055478"/>
              <a:gd name="connsiteY1" fmla="*/ 1812029 h 4916714"/>
              <a:gd name="connsiteX2" fmla="*/ 3863160 w 9055478"/>
              <a:gd name="connsiteY2" fmla="*/ 1633610 h 4916714"/>
              <a:gd name="connsiteX3" fmla="*/ 4298057 w 9055478"/>
              <a:gd name="connsiteY3" fmla="*/ 1574136 h 4916714"/>
              <a:gd name="connsiteX4" fmla="*/ 4732955 w 9055478"/>
              <a:gd name="connsiteY4" fmla="*/ 1444039 h 4916714"/>
              <a:gd name="connsiteX5" fmla="*/ 5041472 w 9055478"/>
              <a:gd name="connsiteY5" fmla="*/ 1105785 h 4916714"/>
              <a:gd name="connsiteX6" fmla="*/ 5487521 w 9055478"/>
              <a:gd name="connsiteY6" fmla="*/ 756380 h 4916714"/>
              <a:gd name="connsiteX7" fmla="*/ 5628770 w 9055478"/>
              <a:gd name="connsiteY7" fmla="*/ 503619 h 4916714"/>
              <a:gd name="connsiteX8" fmla="*/ 5929853 w 9055478"/>
              <a:gd name="connsiteY8" fmla="*/ 511053 h 4916714"/>
              <a:gd name="connsiteX9" fmla="*/ 6155840 w 9055478"/>
              <a:gd name="connsiteY9" fmla="*/ 581678 h 4916714"/>
              <a:gd name="connsiteX10" fmla="*/ 6379618 w 9055478"/>
              <a:gd name="connsiteY10" fmla="*/ 425561 h 4916714"/>
              <a:gd name="connsiteX11" fmla="*/ 6576623 w 9055478"/>
              <a:gd name="connsiteY11" fmla="*/ 362372 h 4916714"/>
              <a:gd name="connsiteX12" fmla="*/ 6680701 w 9055478"/>
              <a:gd name="connsiteY12" fmla="*/ 306616 h 4916714"/>
              <a:gd name="connsiteX13" fmla="*/ 6890599 w 9055478"/>
              <a:gd name="connsiteY13" fmla="*/ 9724 h 4916714"/>
              <a:gd name="connsiteX14" fmla="*/ 7147105 w 9055478"/>
              <a:gd name="connsiteY14" fmla="*/ 17718 h 4916714"/>
              <a:gd name="connsiteX15" fmla="*/ 7305248 w 9055478"/>
              <a:gd name="connsiteY15" fmla="*/ 142669 h 4916714"/>
              <a:gd name="connsiteX16" fmla="*/ 7554807 w 9055478"/>
              <a:gd name="connsiteY16" fmla="*/ 365535 h 4916714"/>
              <a:gd name="connsiteX17" fmla="*/ 7724028 w 9055478"/>
              <a:gd name="connsiteY17" fmla="*/ 810778 h 4916714"/>
              <a:gd name="connsiteX18" fmla="*/ 7836909 w 9055478"/>
              <a:gd name="connsiteY18" fmla="*/ 944329 h 4916714"/>
              <a:gd name="connsiteX19" fmla="*/ 8084965 w 9055478"/>
              <a:gd name="connsiteY19" fmla="*/ 1221568 h 4916714"/>
              <a:gd name="connsiteX20" fmla="*/ 8187104 w 9055478"/>
              <a:gd name="connsiteY20" fmla="*/ 1255614 h 4916714"/>
              <a:gd name="connsiteX21" fmla="*/ 8328156 w 9055478"/>
              <a:gd name="connsiteY21" fmla="*/ 1367482 h 4916714"/>
              <a:gd name="connsiteX22" fmla="*/ 8554932 w 9055478"/>
              <a:gd name="connsiteY22" fmla="*/ 1305064 h 4916714"/>
              <a:gd name="connsiteX23" fmla="*/ 8797719 w 9055478"/>
              <a:gd name="connsiteY23" fmla="*/ 1485432 h 4916714"/>
              <a:gd name="connsiteX24" fmla="*/ 9042531 w 9055478"/>
              <a:gd name="connsiteY24" fmla="*/ 1380859 h 4916714"/>
              <a:gd name="connsiteX25" fmla="*/ 9055446 w 9055478"/>
              <a:gd name="connsiteY25" fmla="*/ 4897664 h 4916714"/>
              <a:gd name="connsiteX26" fmla="*/ 863946 w 9055478"/>
              <a:gd name="connsiteY26" fmla="*/ 4916714 h 4916714"/>
              <a:gd name="connsiteX27" fmla="*/ 176988 w 9055478"/>
              <a:gd name="connsiteY27" fmla="*/ 3012876 h 4916714"/>
              <a:gd name="connsiteX28" fmla="*/ 462738 w 9055478"/>
              <a:gd name="connsiteY28" fmla="*/ 2727126 h 4916714"/>
              <a:gd name="connsiteX29" fmla="*/ 872312 w 9055478"/>
              <a:gd name="connsiteY29" fmla="*/ 2460426 h 4916714"/>
              <a:gd name="connsiteX30" fmla="*/ 1358087 w 9055478"/>
              <a:gd name="connsiteY30" fmla="*/ 2374701 h 4916714"/>
              <a:gd name="connsiteX31" fmla="*/ 1796237 w 9055478"/>
              <a:gd name="connsiteY31" fmla="*/ 2222301 h 4916714"/>
              <a:gd name="connsiteX32" fmla="*/ 2215336 w 9055478"/>
              <a:gd name="connsiteY32" fmla="*/ 1927026 h 4916714"/>
              <a:gd name="connsiteX33" fmla="*/ 2720161 w 9055478"/>
              <a:gd name="connsiteY33" fmla="*/ 2222301 h 4916714"/>
              <a:gd name="connsiteX34" fmla="*/ 3124365 w 9055478"/>
              <a:gd name="connsiteY34" fmla="*/ 1944989 h 4916714"/>
              <a:gd name="connsiteX0" fmla="*/ 3107068 w 9038181"/>
              <a:gd name="connsiteY0" fmla="*/ 1944989 h 4916714"/>
              <a:gd name="connsiteX1" fmla="*/ 3544780 w 9038181"/>
              <a:gd name="connsiteY1" fmla="*/ 1812029 h 4916714"/>
              <a:gd name="connsiteX2" fmla="*/ 3845863 w 9038181"/>
              <a:gd name="connsiteY2" fmla="*/ 1633610 h 4916714"/>
              <a:gd name="connsiteX3" fmla="*/ 4280760 w 9038181"/>
              <a:gd name="connsiteY3" fmla="*/ 1574136 h 4916714"/>
              <a:gd name="connsiteX4" fmla="*/ 4715658 w 9038181"/>
              <a:gd name="connsiteY4" fmla="*/ 1444039 h 4916714"/>
              <a:gd name="connsiteX5" fmla="*/ 5024175 w 9038181"/>
              <a:gd name="connsiteY5" fmla="*/ 1105785 h 4916714"/>
              <a:gd name="connsiteX6" fmla="*/ 5470224 w 9038181"/>
              <a:gd name="connsiteY6" fmla="*/ 756380 h 4916714"/>
              <a:gd name="connsiteX7" fmla="*/ 5611473 w 9038181"/>
              <a:gd name="connsiteY7" fmla="*/ 503619 h 4916714"/>
              <a:gd name="connsiteX8" fmla="*/ 5912556 w 9038181"/>
              <a:gd name="connsiteY8" fmla="*/ 511053 h 4916714"/>
              <a:gd name="connsiteX9" fmla="*/ 6138543 w 9038181"/>
              <a:gd name="connsiteY9" fmla="*/ 581678 h 4916714"/>
              <a:gd name="connsiteX10" fmla="*/ 6362321 w 9038181"/>
              <a:gd name="connsiteY10" fmla="*/ 425561 h 4916714"/>
              <a:gd name="connsiteX11" fmla="*/ 6559326 w 9038181"/>
              <a:gd name="connsiteY11" fmla="*/ 362372 h 4916714"/>
              <a:gd name="connsiteX12" fmla="*/ 6663404 w 9038181"/>
              <a:gd name="connsiteY12" fmla="*/ 306616 h 4916714"/>
              <a:gd name="connsiteX13" fmla="*/ 6873302 w 9038181"/>
              <a:gd name="connsiteY13" fmla="*/ 9724 h 4916714"/>
              <a:gd name="connsiteX14" fmla="*/ 7129808 w 9038181"/>
              <a:gd name="connsiteY14" fmla="*/ 17718 h 4916714"/>
              <a:gd name="connsiteX15" fmla="*/ 7287951 w 9038181"/>
              <a:gd name="connsiteY15" fmla="*/ 142669 h 4916714"/>
              <a:gd name="connsiteX16" fmla="*/ 7537510 w 9038181"/>
              <a:gd name="connsiteY16" fmla="*/ 365535 h 4916714"/>
              <a:gd name="connsiteX17" fmla="*/ 7706731 w 9038181"/>
              <a:gd name="connsiteY17" fmla="*/ 810778 h 4916714"/>
              <a:gd name="connsiteX18" fmla="*/ 7819612 w 9038181"/>
              <a:gd name="connsiteY18" fmla="*/ 944329 h 4916714"/>
              <a:gd name="connsiteX19" fmla="*/ 8067668 w 9038181"/>
              <a:gd name="connsiteY19" fmla="*/ 1221568 h 4916714"/>
              <a:gd name="connsiteX20" fmla="*/ 8169807 w 9038181"/>
              <a:gd name="connsiteY20" fmla="*/ 1255614 h 4916714"/>
              <a:gd name="connsiteX21" fmla="*/ 8310859 w 9038181"/>
              <a:gd name="connsiteY21" fmla="*/ 1367482 h 4916714"/>
              <a:gd name="connsiteX22" fmla="*/ 8537635 w 9038181"/>
              <a:gd name="connsiteY22" fmla="*/ 1305064 h 4916714"/>
              <a:gd name="connsiteX23" fmla="*/ 8780422 w 9038181"/>
              <a:gd name="connsiteY23" fmla="*/ 1485432 h 4916714"/>
              <a:gd name="connsiteX24" fmla="*/ 9025234 w 9038181"/>
              <a:gd name="connsiteY24" fmla="*/ 1380859 h 4916714"/>
              <a:gd name="connsiteX25" fmla="*/ 9038149 w 9038181"/>
              <a:gd name="connsiteY25" fmla="*/ 4897664 h 4916714"/>
              <a:gd name="connsiteX26" fmla="*/ 846649 w 9038181"/>
              <a:gd name="connsiteY26" fmla="*/ 4916714 h 4916714"/>
              <a:gd name="connsiteX27" fmla="*/ 197791 w 9038181"/>
              <a:gd name="connsiteY27" fmla="*/ 2993826 h 4916714"/>
              <a:gd name="connsiteX28" fmla="*/ 445441 w 9038181"/>
              <a:gd name="connsiteY28" fmla="*/ 2727126 h 4916714"/>
              <a:gd name="connsiteX29" fmla="*/ 855015 w 9038181"/>
              <a:gd name="connsiteY29" fmla="*/ 2460426 h 4916714"/>
              <a:gd name="connsiteX30" fmla="*/ 1340790 w 9038181"/>
              <a:gd name="connsiteY30" fmla="*/ 2374701 h 4916714"/>
              <a:gd name="connsiteX31" fmla="*/ 1778940 w 9038181"/>
              <a:gd name="connsiteY31" fmla="*/ 2222301 h 4916714"/>
              <a:gd name="connsiteX32" fmla="*/ 2198039 w 9038181"/>
              <a:gd name="connsiteY32" fmla="*/ 1927026 h 4916714"/>
              <a:gd name="connsiteX33" fmla="*/ 2702864 w 9038181"/>
              <a:gd name="connsiteY33" fmla="*/ 2222301 h 4916714"/>
              <a:gd name="connsiteX34" fmla="*/ 3107068 w 9038181"/>
              <a:gd name="connsiteY34" fmla="*/ 1944989 h 4916714"/>
              <a:gd name="connsiteX0" fmla="*/ 3189689 w 9120802"/>
              <a:gd name="connsiteY0" fmla="*/ 1944989 h 4916714"/>
              <a:gd name="connsiteX1" fmla="*/ 3627401 w 9120802"/>
              <a:gd name="connsiteY1" fmla="*/ 1812029 h 4916714"/>
              <a:gd name="connsiteX2" fmla="*/ 3928484 w 9120802"/>
              <a:gd name="connsiteY2" fmla="*/ 1633610 h 4916714"/>
              <a:gd name="connsiteX3" fmla="*/ 4363381 w 9120802"/>
              <a:gd name="connsiteY3" fmla="*/ 1574136 h 4916714"/>
              <a:gd name="connsiteX4" fmla="*/ 4798279 w 9120802"/>
              <a:gd name="connsiteY4" fmla="*/ 1444039 h 4916714"/>
              <a:gd name="connsiteX5" fmla="*/ 5106796 w 9120802"/>
              <a:gd name="connsiteY5" fmla="*/ 1105785 h 4916714"/>
              <a:gd name="connsiteX6" fmla="*/ 5552845 w 9120802"/>
              <a:gd name="connsiteY6" fmla="*/ 756380 h 4916714"/>
              <a:gd name="connsiteX7" fmla="*/ 5694094 w 9120802"/>
              <a:gd name="connsiteY7" fmla="*/ 503619 h 4916714"/>
              <a:gd name="connsiteX8" fmla="*/ 5995177 w 9120802"/>
              <a:gd name="connsiteY8" fmla="*/ 511053 h 4916714"/>
              <a:gd name="connsiteX9" fmla="*/ 6221164 w 9120802"/>
              <a:gd name="connsiteY9" fmla="*/ 581678 h 4916714"/>
              <a:gd name="connsiteX10" fmla="*/ 6444942 w 9120802"/>
              <a:gd name="connsiteY10" fmla="*/ 425561 h 4916714"/>
              <a:gd name="connsiteX11" fmla="*/ 6641947 w 9120802"/>
              <a:gd name="connsiteY11" fmla="*/ 362372 h 4916714"/>
              <a:gd name="connsiteX12" fmla="*/ 6746025 w 9120802"/>
              <a:gd name="connsiteY12" fmla="*/ 306616 h 4916714"/>
              <a:gd name="connsiteX13" fmla="*/ 6955923 w 9120802"/>
              <a:gd name="connsiteY13" fmla="*/ 9724 h 4916714"/>
              <a:gd name="connsiteX14" fmla="*/ 7212429 w 9120802"/>
              <a:gd name="connsiteY14" fmla="*/ 17718 h 4916714"/>
              <a:gd name="connsiteX15" fmla="*/ 7370572 w 9120802"/>
              <a:gd name="connsiteY15" fmla="*/ 142669 h 4916714"/>
              <a:gd name="connsiteX16" fmla="*/ 7620131 w 9120802"/>
              <a:gd name="connsiteY16" fmla="*/ 365535 h 4916714"/>
              <a:gd name="connsiteX17" fmla="*/ 7789352 w 9120802"/>
              <a:gd name="connsiteY17" fmla="*/ 810778 h 4916714"/>
              <a:gd name="connsiteX18" fmla="*/ 7902233 w 9120802"/>
              <a:gd name="connsiteY18" fmla="*/ 944329 h 4916714"/>
              <a:gd name="connsiteX19" fmla="*/ 8150289 w 9120802"/>
              <a:gd name="connsiteY19" fmla="*/ 1221568 h 4916714"/>
              <a:gd name="connsiteX20" fmla="*/ 8252428 w 9120802"/>
              <a:gd name="connsiteY20" fmla="*/ 1255614 h 4916714"/>
              <a:gd name="connsiteX21" fmla="*/ 8393480 w 9120802"/>
              <a:gd name="connsiteY21" fmla="*/ 1367482 h 4916714"/>
              <a:gd name="connsiteX22" fmla="*/ 8620256 w 9120802"/>
              <a:gd name="connsiteY22" fmla="*/ 1305064 h 4916714"/>
              <a:gd name="connsiteX23" fmla="*/ 8863043 w 9120802"/>
              <a:gd name="connsiteY23" fmla="*/ 1485432 h 4916714"/>
              <a:gd name="connsiteX24" fmla="*/ 9107855 w 9120802"/>
              <a:gd name="connsiteY24" fmla="*/ 1380859 h 4916714"/>
              <a:gd name="connsiteX25" fmla="*/ 9120770 w 9120802"/>
              <a:gd name="connsiteY25" fmla="*/ 4897664 h 4916714"/>
              <a:gd name="connsiteX26" fmla="*/ 929270 w 9120802"/>
              <a:gd name="connsiteY26" fmla="*/ 4916714 h 4916714"/>
              <a:gd name="connsiteX27" fmla="*/ 280412 w 9120802"/>
              <a:gd name="connsiteY27" fmla="*/ 2993826 h 4916714"/>
              <a:gd name="connsiteX28" fmla="*/ 528062 w 9120802"/>
              <a:gd name="connsiteY28" fmla="*/ 2727126 h 4916714"/>
              <a:gd name="connsiteX29" fmla="*/ 937636 w 9120802"/>
              <a:gd name="connsiteY29" fmla="*/ 2460426 h 4916714"/>
              <a:gd name="connsiteX30" fmla="*/ 1423411 w 9120802"/>
              <a:gd name="connsiteY30" fmla="*/ 2374701 h 4916714"/>
              <a:gd name="connsiteX31" fmla="*/ 1861561 w 9120802"/>
              <a:gd name="connsiteY31" fmla="*/ 2222301 h 4916714"/>
              <a:gd name="connsiteX32" fmla="*/ 2280660 w 9120802"/>
              <a:gd name="connsiteY32" fmla="*/ 1927026 h 4916714"/>
              <a:gd name="connsiteX33" fmla="*/ 2785485 w 9120802"/>
              <a:gd name="connsiteY33" fmla="*/ 2222301 h 4916714"/>
              <a:gd name="connsiteX34" fmla="*/ 3189689 w 9120802"/>
              <a:gd name="connsiteY34" fmla="*/ 1944989 h 4916714"/>
              <a:gd name="connsiteX0" fmla="*/ 3235381 w 9166494"/>
              <a:gd name="connsiteY0" fmla="*/ 1944989 h 4916714"/>
              <a:gd name="connsiteX1" fmla="*/ 3673093 w 9166494"/>
              <a:gd name="connsiteY1" fmla="*/ 1812029 h 4916714"/>
              <a:gd name="connsiteX2" fmla="*/ 3974176 w 9166494"/>
              <a:gd name="connsiteY2" fmla="*/ 1633610 h 4916714"/>
              <a:gd name="connsiteX3" fmla="*/ 4409073 w 9166494"/>
              <a:gd name="connsiteY3" fmla="*/ 1574136 h 4916714"/>
              <a:gd name="connsiteX4" fmla="*/ 4843971 w 9166494"/>
              <a:gd name="connsiteY4" fmla="*/ 1444039 h 4916714"/>
              <a:gd name="connsiteX5" fmla="*/ 5152488 w 9166494"/>
              <a:gd name="connsiteY5" fmla="*/ 1105785 h 4916714"/>
              <a:gd name="connsiteX6" fmla="*/ 5598537 w 9166494"/>
              <a:gd name="connsiteY6" fmla="*/ 756380 h 4916714"/>
              <a:gd name="connsiteX7" fmla="*/ 5739786 w 9166494"/>
              <a:gd name="connsiteY7" fmla="*/ 503619 h 4916714"/>
              <a:gd name="connsiteX8" fmla="*/ 6040869 w 9166494"/>
              <a:gd name="connsiteY8" fmla="*/ 511053 h 4916714"/>
              <a:gd name="connsiteX9" fmla="*/ 6266856 w 9166494"/>
              <a:gd name="connsiteY9" fmla="*/ 581678 h 4916714"/>
              <a:gd name="connsiteX10" fmla="*/ 6490634 w 9166494"/>
              <a:gd name="connsiteY10" fmla="*/ 425561 h 4916714"/>
              <a:gd name="connsiteX11" fmla="*/ 6687639 w 9166494"/>
              <a:gd name="connsiteY11" fmla="*/ 362372 h 4916714"/>
              <a:gd name="connsiteX12" fmla="*/ 6791717 w 9166494"/>
              <a:gd name="connsiteY12" fmla="*/ 306616 h 4916714"/>
              <a:gd name="connsiteX13" fmla="*/ 7001615 w 9166494"/>
              <a:gd name="connsiteY13" fmla="*/ 9724 h 4916714"/>
              <a:gd name="connsiteX14" fmla="*/ 7258121 w 9166494"/>
              <a:gd name="connsiteY14" fmla="*/ 17718 h 4916714"/>
              <a:gd name="connsiteX15" fmla="*/ 7416264 w 9166494"/>
              <a:gd name="connsiteY15" fmla="*/ 142669 h 4916714"/>
              <a:gd name="connsiteX16" fmla="*/ 7665823 w 9166494"/>
              <a:gd name="connsiteY16" fmla="*/ 365535 h 4916714"/>
              <a:gd name="connsiteX17" fmla="*/ 7835044 w 9166494"/>
              <a:gd name="connsiteY17" fmla="*/ 810778 h 4916714"/>
              <a:gd name="connsiteX18" fmla="*/ 7947925 w 9166494"/>
              <a:gd name="connsiteY18" fmla="*/ 944329 h 4916714"/>
              <a:gd name="connsiteX19" fmla="*/ 8195981 w 9166494"/>
              <a:gd name="connsiteY19" fmla="*/ 1221568 h 4916714"/>
              <a:gd name="connsiteX20" fmla="*/ 8298120 w 9166494"/>
              <a:gd name="connsiteY20" fmla="*/ 1255614 h 4916714"/>
              <a:gd name="connsiteX21" fmla="*/ 8439172 w 9166494"/>
              <a:gd name="connsiteY21" fmla="*/ 1367482 h 4916714"/>
              <a:gd name="connsiteX22" fmla="*/ 8665948 w 9166494"/>
              <a:gd name="connsiteY22" fmla="*/ 1305064 h 4916714"/>
              <a:gd name="connsiteX23" fmla="*/ 8908735 w 9166494"/>
              <a:gd name="connsiteY23" fmla="*/ 1485432 h 4916714"/>
              <a:gd name="connsiteX24" fmla="*/ 9153547 w 9166494"/>
              <a:gd name="connsiteY24" fmla="*/ 1380859 h 4916714"/>
              <a:gd name="connsiteX25" fmla="*/ 9166462 w 9166494"/>
              <a:gd name="connsiteY25" fmla="*/ 4897664 h 4916714"/>
              <a:gd name="connsiteX26" fmla="*/ 974962 w 9166494"/>
              <a:gd name="connsiteY26" fmla="*/ 4916714 h 4916714"/>
              <a:gd name="connsiteX27" fmla="*/ 78454 w 9166494"/>
              <a:gd name="connsiteY27" fmla="*/ 3346251 h 4916714"/>
              <a:gd name="connsiteX28" fmla="*/ 326104 w 9166494"/>
              <a:gd name="connsiteY28" fmla="*/ 2993826 h 4916714"/>
              <a:gd name="connsiteX29" fmla="*/ 573754 w 9166494"/>
              <a:gd name="connsiteY29" fmla="*/ 2727126 h 4916714"/>
              <a:gd name="connsiteX30" fmla="*/ 983328 w 9166494"/>
              <a:gd name="connsiteY30" fmla="*/ 2460426 h 4916714"/>
              <a:gd name="connsiteX31" fmla="*/ 1469103 w 9166494"/>
              <a:gd name="connsiteY31" fmla="*/ 2374701 h 4916714"/>
              <a:gd name="connsiteX32" fmla="*/ 1907253 w 9166494"/>
              <a:gd name="connsiteY32" fmla="*/ 2222301 h 4916714"/>
              <a:gd name="connsiteX33" fmla="*/ 2326352 w 9166494"/>
              <a:gd name="connsiteY33" fmla="*/ 1927026 h 4916714"/>
              <a:gd name="connsiteX34" fmla="*/ 2831177 w 9166494"/>
              <a:gd name="connsiteY34" fmla="*/ 2222301 h 4916714"/>
              <a:gd name="connsiteX35" fmla="*/ 3235381 w 9166494"/>
              <a:gd name="connsiteY35" fmla="*/ 1944989 h 4916714"/>
              <a:gd name="connsiteX0" fmla="*/ 3235381 w 9166494"/>
              <a:gd name="connsiteY0" fmla="*/ 1944989 h 4916714"/>
              <a:gd name="connsiteX1" fmla="*/ 3673093 w 9166494"/>
              <a:gd name="connsiteY1" fmla="*/ 1812029 h 4916714"/>
              <a:gd name="connsiteX2" fmla="*/ 3974176 w 9166494"/>
              <a:gd name="connsiteY2" fmla="*/ 1633610 h 4916714"/>
              <a:gd name="connsiteX3" fmla="*/ 4409073 w 9166494"/>
              <a:gd name="connsiteY3" fmla="*/ 1574136 h 4916714"/>
              <a:gd name="connsiteX4" fmla="*/ 4843971 w 9166494"/>
              <a:gd name="connsiteY4" fmla="*/ 1444039 h 4916714"/>
              <a:gd name="connsiteX5" fmla="*/ 5152488 w 9166494"/>
              <a:gd name="connsiteY5" fmla="*/ 1105785 h 4916714"/>
              <a:gd name="connsiteX6" fmla="*/ 5598537 w 9166494"/>
              <a:gd name="connsiteY6" fmla="*/ 756380 h 4916714"/>
              <a:gd name="connsiteX7" fmla="*/ 5739786 w 9166494"/>
              <a:gd name="connsiteY7" fmla="*/ 503619 h 4916714"/>
              <a:gd name="connsiteX8" fmla="*/ 6040869 w 9166494"/>
              <a:gd name="connsiteY8" fmla="*/ 511053 h 4916714"/>
              <a:gd name="connsiteX9" fmla="*/ 6266856 w 9166494"/>
              <a:gd name="connsiteY9" fmla="*/ 581678 h 4916714"/>
              <a:gd name="connsiteX10" fmla="*/ 6490634 w 9166494"/>
              <a:gd name="connsiteY10" fmla="*/ 425561 h 4916714"/>
              <a:gd name="connsiteX11" fmla="*/ 6687639 w 9166494"/>
              <a:gd name="connsiteY11" fmla="*/ 362372 h 4916714"/>
              <a:gd name="connsiteX12" fmla="*/ 6791717 w 9166494"/>
              <a:gd name="connsiteY12" fmla="*/ 306616 h 4916714"/>
              <a:gd name="connsiteX13" fmla="*/ 7001615 w 9166494"/>
              <a:gd name="connsiteY13" fmla="*/ 9724 h 4916714"/>
              <a:gd name="connsiteX14" fmla="*/ 7258121 w 9166494"/>
              <a:gd name="connsiteY14" fmla="*/ 17718 h 4916714"/>
              <a:gd name="connsiteX15" fmla="*/ 7416264 w 9166494"/>
              <a:gd name="connsiteY15" fmla="*/ 142669 h 4916714"/>
              <a:gd name="connsiteX16" fmla="*/ 7665823 w 9166494"/>
              <a:gd name="connsiteY16" fmla="*/ 365535 h 4916714"/>
              <a:gd name="connsiteX17" fmla="*/ 7835044 w 9166494"/>
              <a:gd name="connsiteY17" fmla="*/ 810778 h 4916714"/>
              <a:gd name="connsiteX18" fmla="*/ 7947925 w 9166494"/>
              <a:gd name="connsiteY18" fmla="*/ 944329 h 4916714"/>
              <a:gd name="connsiteX19" fmla="*/ 8195981 w 9166494"/>
              <a:gd name="connsiteY19" fmla="*/ 1221568 h 4916714"/>
              <a:gd name="connsiteX20" fmla="*/ 8298120 w 9166494"/>
              <a:gd name="connsiteY20" fmla="*/ 1255614 h 4916714"/>
              <a:gd name="connsiteX21" fmla="*/ 8439172 w 9166494"/>
              <a:gd name="connsiteY21" fmla="*/ 1367482 h 4916714"/>
              <a:gd name="connsiteX22" fmla="*/ 8665948 w 9166494"/>
              <a:gd name="connsiteY22" fmla="*/ 1305064 h 4916714"/>
              <a:gd name="connsiteX23" fmla="*/ 8908735 w 9166494"/>
              <a:gd name="connsiteY23" fmla="*/ 1485432 h 4916714"/>
              <a:gd name="connsiteX24" fmla="*/ 9153547 w 9166494"/>
              <a:gd name="connsiteY24" fmla="*/ 1380859 h 4916714"/>
              <a:gd name="connsiteX25" fmla="*/ 9166462 w 9166494"/>
              <a:gd name="connsiteY25" fmla="*/ 4897664 h 4916714"/>
              <a:gd name="connsiteX26" fmla="*/ 974962 w 9166494"/>
              <a:gd name="connsiteY26" fmla="*/ 4916714 h 4916714"/>
              <a:gd name="connsiteX27" fmla="*/ 78454 w 9166494"/>
              <a:gd name="connsiteY27" fmla="*/ 3346251 h 4916714"/>
              <a:gd name="connsiteX28" fmla="*/ 326104 w 9166494"/>
              <a:gd name="connsiteY28" fmla="*/ 2993826 h 4916714"/>
              <a:gd name="connsiteX29" fmla="*/ 573754 w 9166494"/>
              <a:gd name="connsiteY29" fmla="*/ 2727126 h 4916714"/>
              <a:gd name="connsiteX30" fmla="*/ 983328 w 9166494"/>
              <a:gd name="connsiteY30" fmla="*/ 2460426 h 4916714"/>
              <a:gd name="connsiteX31" fmla="*/ 1469103 w 9166494"/>
              <a:gd name="connsiteY31" fmla="*/ 2374701 h 4916714"/>
              <a:gd name="connsiteX32" fmla="*/ 1907253 w 9166494"/>
              <a:gd name="connsiteY32" fmla="*/ 2222301 h 4916714"/>
              <a:gd name="connsiteX33" fmla="*/ 2326352 w 9166494"/>
              <a:gd name="connsiteY33" fmla="*/ 1927026 h 4916714"/>
              <a:gd name="connsiteX34" fmla="*/ 2831177 w 9166494"/>
              <a:gd name="connsiteY34" fmla="*/ 2222301 h 4916714"/>
              <a:gd name="connsiteX35" fmla="*/ 3235381 w 9166494"/>
              <a:gd name="connsiteY35" fmla="*/ 1944989 h 4916714"/>
              <a:gd name="connsiteX0" fmla="*/ 3349092 w 9280205"/>
              <a:gd name="connsiteY0" fmla="*/ 1944989 h 4916714"/>
              <a:gd name="connsiteX1" fmla="*/ 3786804 w 9280205"/>
              <a:gd name="connsiteY1" fmla="*/ 1812029 h 4916714"/>
              <a:gd name="connsiteX2" fmla="*/ 4087887 w 9280205"/>
              <a:gd name="connsiteY2" fmla="*/ 1633610 h 4916714"/>
              <a:gd name="connsiteX3" fmla="*/ 4522784 w 9280205"/>
              <a:gd name="connsiteY3" fmla="*/ 1574136 h 4916714"/>
              <a:gd name="connsiteX4" fmla="*/ 4957682 w 9280205"/>
              <a:gd name="connsiteY4" fmla="*/ 1444039 h 4916714"/>
              <a:gd name="connsiteX5" fmla="*/ 5266199 w 9280205"/>
              <a:gd name="connsiteY5" fmla="*/ 1105785 h 4916714"/>
              <a:gd name="connsiteX6" fmla="*/ 5712248 w 9280205"/>
              <a:gd name="connsiteY6" fmla="*/ 756380 h 4916714"/>
              <a:gd name="connsiteX7" fmla="*/ 5853497 w 9280205"/>
              <a:gd name="connsiteY7" fmla="*/ 503619 h 4916714"/>
              <a:gd name="connsiteX8" fmla="*/ 6154580 w 9280205"/>
              <a:gd name="connsiteY8" fmla="*/ 511053 h 4916714"/>
              <a:gd name="connsiteX9" fmla="*/ 6380567 w 9280205"/>
              <a:gd name="connsiteY9" fmla="*/ 581678 h 4916714"/>
              <a:gd name="connsiteX10" fmla="*/ 6604345 w 9280205"/>
              <a:gd name="connsiteY10" fmla="*/ 425561 h 4916714"/>
              <a:gd name="connsiteX11" fmla="*/ 6801350 w 9280205"/>
              <a:gd name="connsiteY11" fmla="*/ 362372 h 4916714"/>
              <a:gd name="connsiteX12" fmla="*/ 6905428 w 9280205"/>
              <a:gd name="connsiteY12" fmla="*/ 306616 h 4916714"/>
              <a:gd name="connsiteX13" fmla="*/ 7115326 w 9280205"/>
              <a:gd name="connsiteY13" fmla="*/ 9724 h 4916714"/>
              <a:gd name="connsiteX14" fmla="*/ 7371832 w 9280205"/>
              <a:gd name="connsiteY14" fmla="*/ 17718 h 4916714"/>
              <a:gd name="connsiteX15" fmla="*/ 7529975 w 9280205"/>
              <a:gd name="connsiteY15" fmla="*/ 142669 h 4916714"/>
              <a:gd name="connsiteX16" fmla="*/ 7779534 w 9280205"/>
              <a:gd name="connsiteY16" fmla="*/ 365535 h 4916714"/>
              <a:gd name="connsiteX17" fmla="*/ 7948755 w 9280205"/>
              <a:gd name="connsiteY17" fmla="*/ 810778 h 4916714"/>
              <a:gd name="connsiteX18" fmla="*/ 8061636 w 9280205"/>
              <a:gd name="connsiteY18" fmla="*/ 944329 h 4916714"/>
              <a:gd name="connsiteX19" fmla="*/ 8309692 w 9280205"/>
              <a:gd name="connsiteY19" fmla="*/ 1221568 h 4916714"/>
              <a:gd name="connsiteX20" fmla="*/ 8411831 w 9280205"/>
              <a:gd name="connsiteY20" fmla="*/ 1255614 h 4916714"/>
              <a:gd name="connsiteX21" fmla="*/ 8552883 w 9280205"/>
              <a:gd name="connsiteY21" fmla="*/ 1367482 h 4916714"/>
              <a:gd name="connsiteX22" fmla="*/ 8779659 w 9280205"/>
              <a:gd name="connsiteY22" fmla="*/ 1305064 h 4916714"/>
              <a:gd name="connsiteX23" fmla="*/ 9022446 w 9280205"/>
              <a:gd name="connsiteY23" fmla="*/ 1485432 h 4916714"/>
              <a:gd name="connsiteX24" fmla="*/ 9267258 w 9280205"/>
              <a:gd name="connsiteY24" fmla="*/ 1380859 h 4916714"/>
              <a:gd name="connsiteX25" fmla="*/ 9280173 w 9280205"/>
              <a:gd name="connsiteY25" fmla="*/ 4897664 h 4916714"/>
              <a:gd name="connsiteX26" fmla="*/ 1088673 w 9280205"/>
              <a:gd name="connsiteY26" fmla="*/ 4916714 h 4916714"/>
              <a:gd name="connsiteX27" fmla="*/ 192165 w 9280205"/>
              <a:gd name="connsiteY27" fmla="*/ 3346251 h 4916714"/>
              <a:gd name="connsiteX28" fmla="*/ 439815 w 9280205"/>
              <a:gd name="connsiteY28" fmla="*/ 2993826 h 4916714"/>
              <a:gd name="connsiteX29" fmla="*/ 687465 w 9280205"/>
              <a:gd name="connsiteY29" fmla="*/ 2727126 h 4916714"/>
              <a:gd name="connsiteX30" fmla="*/ 1097039 w 9280205"/>
              <a:gd name="connsiteY30" fmla="*/ 2460426 h 4916714"/>
              <a:gd name="connsiteX31" fmla="*/ 1582814 w 9280205"/>
              <a:gd name="connsiteY31" fmla="*/ 2374701 h 4916714"/>
              <a:gd name="connsiteX32" fmla="*/ 2020964 w 9280205"/>
              <a:gd name="connsiteY32" fmla="*/ 2222301 h 4916714"/>
              <a:gd name="connsiteX33" fmla="*/ 2440063 w 9280205"/>
              <a:gd name="connsiteY33" fmla="*/ 1927026 h 4916714"/>
              <a:gd name="connsiteX34" fmla="*/ 2944888 w 9280205"/>
              <a:gd name="connsiteY34" fmla="*/ 2222301 h 4916714"/>
              <a:gd name="connsiteX35" fmla="*/ 3349092 w 928020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308151 h 4916714"/>
              <a:gd name="connsiteX28" fmla="*/ 4515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4515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6420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6420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6420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546825 w 9291965"/>
              <a:gd name="connsiteY28" fmla="*/ 301287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09449 w 9240562"/>
              <a:gd name="connsiteY0" fmla="*/ 1944989 h 4916714"/>
              <a:gd name="connsiteX1" fmla="*/ 3747161 w 9240562"/>
              <a:gd name="connsiteY1" fmla="*/ 1812029 h 4916714"/>
              <a:gd name="connsiteX2" fmla="*/ 4048244 w 9240562"/>
              <a:gd name="connsiteY2" fmla="*/ 1633610 h 4916714"/>
              <a:gd name="connsiteX3" fmla="*/ 4483141 w 9240562"/>
              <a:gd name="connsiteY3" fmla="*/ 1574136 h 4916714"/>
              <a:gd name="connsiteX4" fmla="*/ 4918039 w 9240562"/>
              <a:gd name="connsiteY4" fmla="*/ 1444039 h 4916714"/>
              <a:gd name="connsiteX5" fmla="*/ 5226556 w 9240562"/>
              <a:gd name="connsiteY5" fmla="*/ 1105785 h 4916714"/>
              <a:gd name="connsiteX6" fmla="*/ 5672605 w 9240562"/>
              <a:gd name="connsiteY6" fmla="*/ 756380 h 4916714"/>
              <a:gd name="connsiteX7" fmla="*/ 5813854 w 9240562"/>
              <a:gd name="connsiteY7" fmla="*/ 503619 h 4916714"/>
              <a:gd name="connsiteX8" fmla="*/ 6114937 w 9240562"/>
              <a:gd name="connsiteY8" fmla="*/ 511053 h 4916714"/>
              <a:gd name="connsiteX9" fmla="*/ 6340924 w 9240562"/>
              <a:gd name="connsiteY9" fmla="*/ 581678 h 4916714"/>
              <a:gd name="connsiteX10" fmla="*/ 6564702 w 9240562"/>
              <a:gd name="connsiteY10" fmla="*/ 425561 h 4916714"/>
              <a:gd name="connsiteX11" fmla="*/ 6761707 w 9240562"/>
              <a:gd name="connsiteY11" fmla="*/ 362372 h 4916714"/>
              <a:gd name="connsiteX12" fmla="*/ 6865785 w 9240562"/>
              <a:gd name="connsiteY12" fmla="*/ 306616 h 4916714"/>
              <a:gd name="connsiteX13" fmla="*/ 7075683 w 9240562"/>
              <a:gd name="connsiteY13" fmla="*/ 9724 h 4916714"/>
              <a:gd name="connsiteX14" fmla="*/ 7332189 w 9240562"/>
              <a:gd name="connsiteY14" fmla="*/ 17718 h 4916714"/>
              <a:gd name="connsiteX15" fmla="*/ 7490332 w 9240562"/>
              <a:gd name="connsiteY15" fmla="*/ 142669 h 4916714"/>
              <a:gd name="connsiteX16" fmla="*/ 7739891 w 9240562"/>
              <a:gd name="connsiteY16" fmla="*/ 365535 h 4916714"/>
              <a:gd name="connsiteX17" fmla="*/ 7909112 w 9240562"/>
              <a:gd name="connsiteY17" fmla="*/ 810778 h 4916714"/>
              <a:gd name="connsiteX18" fmla="*/ 8021993 w 9240562"/>
              <a:gd name="connsiteY18" fmla="*/ 944329 h 4916714"/>
              <a:gd name="connsiteX19" fmla="*/ 8270049 w 9240562"/>
              <a:gd name="connsiteY19" fmla="*/ 1221568 h 4916714"/>
              <a:gd name="connsiteX20" fmla="*/ 8372188 w 9240562"/>
              <a:gd name="connsiteY20" fmla="*/ 1255614 h 4916714"/>
              <a:gd name="connsiteX21" fmla="*/ 8513240 w 9240562"/>
              <a:gd name="connsiteY21" fmla="*/ 1367482 h 4916714"/>
              <a:gd name="connsiteX22" fmla="*/ 8740016 w 9240562"/>
              <a:gd name="connsiteY22" fmla="*/ 1305064 h 4916714"/>
              <a:gd name="connsiteX23" fmla="*/ 8982803 w 9240562"/>
              <a:gd name="connsiteY23" fmla="*/ 1485432 h 4916714"/>
              <a:gd name="connsiteX24" fmla="*/ 9227615 w 9240562"/>
              <a:gd name="connsiteY24" fmla="*/ 1380859 h 4916714"/>
              <a:gd name="connsiteX25" fmla="*/ 9240530 w 9240562"/>
              <a:gd name="connsiteY25" fmla="*/ 4897664 h 4916714"/>
              <a:gd name="connsiteX26" fmla="*/ 1049030 w 9240562"/>
              <a:gd name="connsiteY26" fmla="*/ 4916714 h 4916714"/>
              <a:gd name="connsiteX27" fmla="*/ 219197 w 9240562"/>
              <a:gd name="connsiteY27" fmla="*/ 3079551 h 4916714"/>
              <a:gd name="connsiteX28" fmla="*/ 495422 w 9240562"/>
              <a:gd name="connsiteY28" fmla="*/ 3012876 h 4916714"/>
              <a:gd name="connsiteX29" fmla="*/ 647822 w 9240562"/>
              <a:gd name="connsiteY29" fmla="*/ 2727126 h 4916714"/>
              <a:gd name="connsiteX30" fmla="*/ 1057396 w 9240562"/>
              <a:gd name="connsiteY30" fmla="*/ 2460426 h 4916714"/>
              <a:gd name="connsiteX31" fmla="*/ 1543171 w 9240562"/>
              <a:gd name="connsiteY31" fmla="*/ 2374701 h 4916714"/>
              <a:gd name="connsiteX32" fmla="*/ 1981321 w 9240562"/>
              <a:gd name="connsiteY32" fmla="*/ 2222301 h 4916714"/>
              <a:gd name="connsiteX33" fmla="*/ 2400420 w 9240562"/>
              <a:gd name="connsiteY33" fmla="*/ 1927026 h 4916714"/>
              <a:gd name="connsiteX34" fmla="*/ 2905245 w 9240562"/>
              <a:gd name="connsiteY34" fmla="*/ 2222301 h 4916714"/>
              <a:gd name="connsiteX35" fmla="*/ 3309449 w 9240562"/>
              <a:gd name="connsiteY35" fmla="*/ 1944989 h 4916714"/>
              <a:gd name="connsiteX0" fmla="*/ 3313350 w 9244463"/>
              <a:gd name="connsiteY0" fmla="*/ 1944989 h 4916714"/>
              <a:gd name="connsiteX1" fmla="*/ 3751062 w 9244463"/>
              <a:gd name="connsiteY1" fmla="*/ 1812029 h 4916714"/>
              <a:gd name="connsiteX2" fmla="*/ 4052145 w 9244463"/>
              <a:gd name="connsiteY2" fmla="*/ 1633610 h 4916714"/>
              <a:gd name="connsiteX3" fmla="*/ 4487042 w 9244463"/>
              <a:gd name="connsiteY3" fmla="*/ 1574136 h 4916714"/>
              <a:gd name="connsiteX4" fmla="*/ 4921940 w 9244463"/>
              <a:gd name="connsiteY4" fmla="*/ 1444039 h 4916714"/>
              <a:gd name="connsiteX5" fmla="*/ 5230457 w 9244463"/>
              <a:gd name="connsiteY5" fmla="*/ 1105785 h 4916714"/>
              <a:gd name="connsiteX6" fmla="*/ 5676506 w 9244463"/>
              <a:gd name="connsiteY6" fmla="*/ 756380 h 4916714"/>
              <a:gd name="connsiteX7" fmla="*/ 5817755 w 9244463"/>
              <a:gd name="connsiteY7" fmla="*/ 503619 h 4916714"/>
              <a:gd name="connsiteX8" fmla="*/ 6118838 w 9244463"/>
              <a:gd name="connsiteY8" fmla="*/ 511053 h 4916714"/>
              <a:gd name="connsiteX9" fmla="*/ 6344825 w 9244463"/>
              <a:gd name="connsiteY9" fmla="*/ 581678 h 4916714"/>
              <a:gd name="connsiteX10" fmla="*/ 6568603 w 9244463"/>
              <a:gd name="connsiteY10" fmla="*/ 425561 h 4916714"/>
              <a:gd name="connsiteX11" fmla="*/ 6765608 w 9244463"/>
              <a:gd name="connsiteY11" fmla="*/ 362372 h 4916714"/>
              <a:gd name="connsiteX12" fmla="*/ 6869686 w 9244463"/>
              <a:gd name="connsiteY12" fmla="*/ 306616 h 4916714"/>
              <a:gd name="connsiteX13" fmla="*/ 7079584 w 9244463"/>
              <a:gd name="connsiteY13" fmla="*/ 9724 h 4916714"/>
              <a:gd name="connsiteX14" fmla="*/ 7336090 w 9244463"/>
              <a:gd name="connsiteY14" fmla="*/ 17718 h 4916714"/>
              <a:gd name="connsiteX15" fmla="*/ 7494233 w 9244463"/>
              <a:gd name="connsiteY15" fmla="*/ 142669 h 4916714"/>
              <a:gd name="connsiteX16" fmla="*/ 7743792 w 9244463"/>
              <a:gd name="connsiteY16" fmla="*/ 365535 h 4916714"/>
              <a:gd name="connsiteX17" fmla="*/ 7913013 w 9244463"/>
              <a:gd name="connsiteY17" fmla="*/ 810778 h 4916714"/>
              <a:gd name="connsiteX18" fmla="*/ 8025894 w 9244463"/>
              <a:gd name="connsiteY18" fmla="*/ 944329 h 4916714"/>
              <a:gd name="connsiteX19" fmla="*/ 8273950 w 9244463"/>
              <a:gd name="connsiteY19" fmla="*/ 1221568 h 4916714"/>
              <a:gd name="connsiteX20" fmla="*/ 8376089 w 9244463"/>
              <a:gd name="connsiteY20" fmla="*/ 1255614 h 4916714"/>
              <a:gd name="connsiteX21" fmla="*/ 8517141 w 9244463"/>
              <a:gd name="connsiteY21" fmla="*/ 1367482 h 4916714"/>
              <a:gd name="connsiteX22" fmla="*/ 8743917 w 9244463"/>
              <a:gd name="connsiteY22" fmla="*/ 1305064 h 4916714"/>
              <a:gd name="connsiteX23" fmla="*/ 8986704 w 9244463"/>
              <a:gd name="connsiteY23" fmla="*/ 1485432 h 4916714"/>
              <a:gd name="connsiteX24" fmla="*/ 9231516 w 9244463"/>
              <a:gd name="connsiteY24" fmla="*/ 1380859 h 4916714"/>
              <a:gd name="connsiteX25" fmla="*/ 9244431 w 9244463"/>
              <a:gd name="connsiteY25" fmla="*/ 4897664 h 4916714"/>
              <a:gd name="connsiteX26" fmla="*/ 1052931 w 9244463"/>
              <a:gd name="connsiteY26" fmla="*/ 4916714 h 4916714"/>
              <a:gd name="connsiteX27" fmla="*/ 223098 w 9244463"/>
              <a:gd name="connsiteY27" fmla="*/ 3079551 h 4916714"/>
              <a:gd name="connsiteX28" fmla="*/ 499323 w 9244463"/>
              <a:gd name="connsiteY28" fmla="*/ 3012876 h 4916714"/>
              <a:gd name="connsiteX29" fmla="*/ 651723 w 9244463"/>
              <a:gd name="connsiteY29" fmla="*/ 2727126 h 4916714"/>
              <a:gd name="connsiteX30" fmla="*/ 1061297 w 9244463"/>
              <a:gd name="connsiteY30" fmla="*/ 2460426 h 4916714"/>
              <a:gd name="connsiteX31" fmla="*/ 1547072 w 9244463"/>
              <a:gd name="connsiteY31" fmla="*/ 2374701 h 4916714"/>
              <a:gd name="connsiteX32" fmla="*/ 1985222 w 9244463"/>
              <a:gd name="connsiteY32" fmla="*/ 2222301 h 4916714"/>
              <a:gd name="connsiteX33" fmla="*/ 2404321 w 9244463"/>
              <a:gd name="connsiteY33" fmla="*/ 1927026 h 4916714"/>
              <a:gd name="connsiteX34" fmla="*/ 2909146 w 9244463"/>
              <a:gd name="connsiteY34" fmla="*/ 2222301 h 4916714"/>
              <a:gd name="connsiteX35" fmla="*/ 3313350 w 9244463"/>
              <a:gd name="connsiteY35" fmla="*/ 1944989 h 4916714"/>
              <a:gd name="connsiteX0" fmla="*/ 3291654 w 9222767"/>
              <a:gd name="connsiteY0" fmla="*/ 1944989 h 4916714"/>
              <a:gd name="connsiteX1" fmla="*/ 3729366 w 9222767"/>
              <a:gd name="connsiteY1" fmla="*/ 1812029 h 4916714"/>
              <a:gd name="connsiteX2" fmla="*/ 4030449 w 9222767"/>
              <a:gd name="connsiteY2" fmla="*/ 1633610 h 4916714"/>
              <a:gd name="connsiteX3" fmla="*/ 4465346 w 9222767"/>
              <a:gd name="connsiteY3" fmla="*/ 1574136 h 4916714"/>
              <a:gd name="connsiteX4" fmla="*/ 4900244 w 9222767"/>
              <a:gd name="connsiteY4" fmla="*/ 1444039 h 4916714"/>
              <a:gd name="connsiteX5" fmla="*/ 5208761 w 9222767"/>
              <a:gd name="connsiteY5" fmla="*/ 1105785 h 4916714"/>
              <a:gd name="connsiteX6" fmla="*/ 5654810 w 9222767"/>
              <a:gd name="connsiteY6" fmla="*/ 756380 h 4916714"/>
              <a:gd name="connsiteX7" fmla="*/ 5796059 w 9222767"/>
              <a:gd name="connsiteY7" fmla="*/ 503619 h 4916714"/>
              <a:gd name="connsiteX8" fmla="*/ 6097142 w 9222767"/>
              <a:gd name="connsiteY8" fmla="*/ 511053 h 4916714"/>
              <a:gd name="connsiteX9" fmla="*/ 6323129 w 9222767"/>
              <a:gd name="connsiteY9" fmla="*/ 581678 h 4916714"/>
              <a:gd name="connsiteX10" fmla="*/ 6546907 w 9222767"/>
              <a:gd name="connsiteY10" fmla="*/ 425561 h 4916714"/>
              <a:gd name="connsiteX11" fmla="*/ 6743912 w 9222767"/>
              <a:gd name="connsiteY11" fmla="*/ 362372 h 4916714"/>
              <a:gd name="connsiteX12" fmla="*/ 6847990 w 9222767"/>
              <a:gd name="connsiteY12" fmla="*/ 306616 h 4916714"/>
              <a:gd name="connsiteX13" fmla="*/ 7057888 w 9222767"/>
              <a:gd name="connsiteY13" fmla="*/ 9724 h 4916714"/>
              <a:gd name="connsiteX14" fmla="*/ 7314394 w 9222767"/>
              <a:gd name="connsiteY14" fmla="*/ 17718 h 4916714"/>
              <a:gd name="connsiteX15" fmla="*/ 7472537 w 9222767"/>
              <a:gd name="connsiteY15" fmla="*/ 142669 h 4916714"/>
              <a:gd name="connsiteX16" fmla="*/ 7722096 w 9222767"/>
              <a:gd name="connsiteY16" fmla="*/ 365535 h 4916714"/>
              <a:gd name="connsiteX17" fmla="*/ 7891317 w 9222767"/>
              <a:gd name="connsiteY17" fmla="*/ 810778 h 4916714"/>
              <a:gd name="connsiteX18" fmla="*/ 8004198 w 9222767"/>
              <a:gd name="connsiteY18" fmla="*/ 944329 h 4916714"/>
              <a:gd name="connsiteX19" fmla="*/ 8252254 w 9222767"/>
              <a:gd name="connsiteY19" fmla="*/ 1221568 h 4916714"/>
              <a:gd name="connsiteX20" fmla="*/ 8354393 w 9222767"/>
              <a:gd name="connsiteY20" fmla="*/ 1255614 h 4916714"/>
              <a:gd name="connsiteX21" fmla="*/ 8495445 w 9222767"/>
              <a:gd name="connsiteY21" fmla="*/ 1367482 h 4916714"/>
              <a:gd name="connsiteX22" fmla="*/ 8722221 w 9222767"/>
              <a:gd name="connsiteY22" fmla="*/ 1305064 h 4916714"/>
              <a:gd name="connsiteX23" fmla="*/ 8965008 w 9222767"/>
              <a:gd name="connsiteY23" fmla="*/ 1485432 h 4916714"/>
              <a:gd name="connsiteX24" fmla="*/ 9209820 w 9222767"/>
              <a:gd name="connsiteY24" fmla="*/ 1380859 h 4916714"/>
              <a:gd name="connsiteX25" fmla="*/ 9222735 w 9222767"/>
              <a:gd name="connsiteY25" fmla="*/ 4897664 h 4916714"/>
              <a:gd name="connsiteX26" fmla="*/ 1031235 w 9222767"/>
              <a:gd name="connsiteY26" fmla="*/ 4916714 h 4916714"/>
              <a:gd name="connsiteX27" fmla="*/ 239502 w 9222767"/>
              <a:gd name="connsiteY27" fmla="*/ 3136701 h 4916714"/>
              <a:gd name="connsiteX28" fmla="*/ 477627 w 9222767"/>
              <a:gd name="connsiteY28" fmla="*/ 3012876 h 4916714"/>
              <a:gd name="connsiteX29" fmla="*/ 630027 w 9222767"/>
              <a:gd name="connsiteY29" fmla="*/ 2727126 h 4916714"/>
              <a:gd name="connsiteX30" fmla="*/ 1039601 w 9222767"/>
              <a:gd name="connsiteY30" fmla="*/ 2460426 h 4916714"/>
              <a:gd name="connsiteX31" fmla="*/ 1525376 w 9222767"/>
              <a:gd name="connsiteY31" fmla="*/ 2374701 h 4916714"/>
              <a:gd name="connsiteX32" fmla="*/ 1963526 w 9222767"/>
              <a:gd name="connsiteY32" fmla="*/ 2222301 h 4916714"/>
              <a:gd name="connsiteX33" fmla="*/ 2382625 w 9222767"/>
              <a:gd name="connsiteY33" fmla="*/ 1927026 h 4916714"/>
              <a:gd name="connsiteX34" fmla="*/ 2887450 w 9222767"/>
              <a:gd name="connsiteY34" fmla="*/ 2222301 h 4916714"/>
              <a:gd name="connsiteX35" fmla="*/ 3291654 w 9222767"/>
              <a:gd name="connsiteY35" fmla="*/ 1944989 h 4916714"/>
              <a:gd name="connsiteX0" fmla="*/ 3324146 w 9255259"/>
              <a:gd name="connsiteY0" fmla="*/ 1944989 h 4916714"/>
              <a:gd name="connsiteX1" fmla="*/ 3761858 w 9255259"/>
              <a:gd name="connsiteY1" fmla="*/ 1812029 h 4916714"/>
              <a:gd name="connsiteX2" fmla="*/ 4062941 w 9255259"/>
              <a:gd name="connsiteY2" fmla="*/ 1633610 h 4916714"/>
              <a:gd name="connsiteX3" fmla="*/ 4497838 w 9255259"/>
              <a:gd name="connsiteY3" fmla="*/ 1574136 h 4916714"/>
              <a:gd name="connsiteX4" fmla="*/ 4932736 w 9255259"/>
              <a:gd name="connsiteY4" fmla="*/ 1444039 h 4916714"/>
              <a:gd name="connsiteX5" fmla="*/ 5241253 w 9255259"/>
              <a:gd name="connsiteY5" fmla="*/ 1105785 h 4916714"/>
              <a:gd name="connsiteX6" fmla="*/ 5687302 w 9255259"/>
              <a:gd name="connsiteY6" fmla="*/ 756380 h 4916714"/>
              <a:gd name="connsiteX7" fmla="*/ 5828551 w 9255259"/>
              <a:gd name="connsiteY7" fmla="*/ 503619 h 4916714"/>
              <a:gd name="connsiteX8" fmla="*/ 6129634 w 9255259"/>
              <a:gd name="connsiteY8" fmla="*/ 511053 h 4916714"/>
              <a:gd name="connsiteX9" fmla="*/ 6355621 w 9255259"/>
              <a:gd name="connsiteY9" fmla="*/ 581678 h 4916714"/>
              <a:gd name="connsiteX10" fmla="*/ 6579399 w 9255259"/>
              <a:gd name="connsiteY10" fmla="*/ 425561 h 4916714"/>
              <a:gd name="connsiteX11" fmla="*/ 6776404 w 9255259"/>
              <a:gd name="connsiteY11" fmla="*/ 362372 h 4916714"/>
              <a:gd name="connsiteX12" fmla="*/ 6880482 w 9255259"/>
              <a:gd name="connsiteY12" fmla="*/ 306616 h 4916714"/>
              <a:gd name="connsiteX13" fmla="*/ 7090380 w 9255259"/>
              <a:gd name="connsiteY13" fmla="*/ 9724 h 4916714"/>
              <a:gd name="connsiteX14" fmla="*/ 7346886 w 9255259"/>
              <a:gd name="connsiteY14" fmla="*/ 17718 h 4916714"/>
              <a:gd name="connsiteX15" fmla="*/ 7505029 w 9255259"/>
              <a:gd name="connsiteY15" fmla="*/ 142669 h 4916714"/>
              <a:gd name="connsiteX16" fmla="*/ 7754588 w 9255259"/>
              <a:gd name="connsiteY16" fmla="*/ 365535 h 4916714"/>
              <a:gd name="connsiteX17" fmla="*/ 7923809 w 9255259"/>
              <a:gd name="connsiteY17" fmla="*/ 810778 h 4916714"/>
              <a:gd name="connsiteX18" fmla="*/ 8036690 w 9255259"/>
              <a:gd name="connsiteY18" fmla="*/ 944329 h 4916714"/>
              <a:gd name="connsiteX19" fmla="*/ 8284746 w 9255259"/>
              <a:gd name="connsiteY19" fmla="*/ 1221568 h 4916714"/>
              <a:gd name="connsiteX20" fmla="*/ 8386885 w 9255259"/>
              <a:gd name="connsiteY20" fmla="*/ 1255614 h 4916714"/>
              <a:gd name="connsiteX21" fmla="*/ 8527937 w 9255259"/>
              <a:gd name="connsiteY21" fmla="*/ 1367482 h 4916714"/>
              <a:gd name="connsiteX22" fmla="*/ 8754713 w 9255259"/>
              <a:gd name="connsiteY22" fmla="*/ 1305064 h 4916714"/>
              <a:gd name="connsiteX23" fmla="*/ 8997500 w 9255259"/>
              <a:gd name="connsiteY23" fmla="*/ 1485432 h 4916714"/>
              <a:gd name="connsiteX24" fmla="*/ 9242312 w 9255259"/>
              <a:gd name="connsiteY24" fmla="*/ 1380859 h 4916714"/>
              <a:gd name="connsiteX25" fmla="*/ 9255227 w 9255259"/>
              <a:gd name="connsiteY25" fmla="*/ 4897664 h 4916714"/>
              <a:gd name="connsiteX26" fmla="*/ 1063727 w 9255259"/>
              <a:gd name="connsiteY26" fmla="*/ 4916714 h 4916714"/>
              <a:gd name="connsiteX27" fmla="*/ 33870 w 9255259"/>
              <a:gd name="connsiteY27" fmla="*/ 3327201 h 4916714"/>
              <a:gd name="connsiteX28" fmla="*/ 271994 w 9255259"/>
              <a:gd name="connsiteY28" fmla="*/ 3136701 h 4916714"/>
              <a:gd name="connsiteX29" fmla="*/ 510119 w 9255259"/>
              <a:gd name="connsiteY29" fmla="*/ 3012876 h 4916714"/>
              <a:gd name="connsiteX30" fmla="*/ 662519 w 9255259"/>
              <a:gd name="connsiteY30" fmla="*/ 2727126 h 4916714"/>
              <a:gd name="connsiteX31" fmla="*/ 1072093 w 9255259"/>
              <a:gd name="connsiteY31" fmla="*/ 2460426 h 4916714"/>
              <a:gd name="connsiteX32" fmla="*/ 1557868 w 9255259"/>
              <a:gd name="connsiteY32" fmla="*/ 2374701 h 4916714"/>
              <a:gd name="connsiteX33" fmla="*/ 1996018 w 9255259"/>
              <a:gd name="connsiteY33" fmla="*/ 2222301 h 4916714"/>
              <a:gd name="connsiteX34" fmla="*/ 2415117 w 9255259"/>
              <a:gd name="connsiteY34" fmla="*/ 1927026 h 4916714"/>
              <a:gd name="connsiteX35" fmla="*/ 2919942 w 9255259"/>
              <a:gd name="connsiteY35" fmla="*/ 2222301 h 4916714"/>
              <a:gd name="connsiteX36" fmla="*/ 3324146 w 9255259"/>
              <a:gd name="connsiteY36" fmla="*/ 1944989 h 4916714"/>
              <a:gd name="connsiteX0" fmla="*/ 3310358 w 9241471"/>
              <a:gd name="connsiteY0" fmla="*/ 1944989 h 4916714"/>
              <a:gd name="connsiteX1" fmla="*/ 3748070 w 9241471"/>
              <a:gd name="connsiteY1" fmla="*/ 1812029 h 4916714"/>
              <a:gd name="connsiteX2" fmla="*/ 4049153 w 9241471"/>
              <a:gd name="connsiteY2" fmla="*/ 1633610 h 4916714"/>
              <a:gd name="connsiteX3" fmla="*/ 4484050 w 9241471"/>
              <a:gd name="connsiteY3" fmla="*/ 1574136 h 4916714"/>
              <a:gd name="connsiteX4" fmla="*/ 4918948 w 9241471"/>
              <a:gd name="connsiteY4" fmla="*/ 1444039 h 4916714"/>
              <a:gd name="connsiteX5" fmla="*/ 5227465 w 9241471"/>
              <a:gd name="connsiteY5" fmla="*/ 1105785 h 4916714"/>
              <a:gd name="connsiteX6" fmla="*/ 5673514 w 9241471"/>
              <a:gd name="connsiteY6" fmla="*/ 756380 h 4916714"/>
              <a:gd name="connsiteX7" fmla="*/ 5814763 w 9241471"/>
              <a:gd name="connsiteY7" fmla="*/ 503619 h 4916714"/>
              <a:gd name="connsiteX8" fmla="*/ 6115846 w 9241471"/>
              <a:gd name="connsiteY8" fmla="*/ 511053 h 4916714"/>
              <a:gd name="connsiteX9" fmla="*/ 6341833 w 9241471"/>
              <a:gd name="connsiteY9" fmla="*/ 581678 h 4916714"/>
              <a:gd name="connsiteX10" fmla="*/ 6565611 w 9241471"/>
              <a:gd name="connsiteY10" fmla="*/ 425561 h 4916714"/>
              <a:gd name="connsiteX11" fmla="*/ 6762616 w 9241471"/>
              <a:gd name="connsiteY11" fmla="*/ 362372 h 4916714"/>
              <a:gd name="connsiteX12" fmla="*/ 6866694 w 9241471"/>
              <a:gd name="connsiteY12" fmla="*/ 306616 h 4916714"/>
              <a:gd name="connsiteX13" fmla="*/ 7076592 w 9241471"/>
              <a:gd name="connsiteY13" fmla="*/ 9724 h 4916714"/>
              <a:gd name="connsiteX14" fmla="*/ 7333098 w 9241471"/>
              <a:gd name="connsiteY14" fmla="*/ 17718 h 4916714"/>
              <a:gd name="connsiteX15" fmla="*/ 7491241 w 9241471"/>
              <a:gd name="connsiteY15" fmla="*/ 142669 h 4916714"/>
              <a:gd name="connsiteX16" fmla="*/ 7740800 w 9241471"/>
              <a:gd name="connsiteY16" fmla="*/ 365535 h 4916714"/>
              <a:gd name="connsiteX17" fmla="*/ 7910021 w 9241471"/>
              <a:gd name="connsiteY17" fmla="*/ 810778 h 4916714"/>
              <a:gd name="connsiteX18" fmla="*/ 8022902 w 9241471"/>
              <a:gd name="connsiteY18" fmla="*/ 944329 h 4916714"/>
              <a:gd name="connsiteX19" fmla="*/ 8270958 w 9241471"/>
              <a:gd name="connsiteY19" fmla="*/ 1221568 h 4916714"/>
              <a:gd name="connsiteX20" fmla="*/ 8373097 w 9241471"/>
              <a:gd name="connsiteY20" fmla="*/ 1255614 h 4916714"/>
              <a:gd name="connsiteX21" fmla="*/ 8514149 w 9241471"/>
              <a:gd name="connsiteY21" fmla="*/ 1367482 h 4916714"/>
              <a:gd name="connsiteX22" fmla="*/ 8740925 w 9241471"/>
              <a:gd name="connsiteY22" fmla="*/ 1305064 h 4916714"/>
              <a:gd name="connsiteX23" fmla="*/ 8983712 w 9241471"/>
              <a:gd name="connsiteY23" fmla="*/ 1485432 h 4916714"/>
              <a:gd name="connsiteX24" fmla="*/ 9228524 w 9241471"/>
              <a:gd name="connsiteY24" fmla="*/ 1380859 h 4916714"/>
              <a:gd name="connsiteX25" fmla="*/ 9241439 w 9241471"/>
              <a:gd name="connsiteY25" fmla="*/ 4897664 h 4916714"/>
              <a:gd name="connsiteX26" fmla="*/ 1049939 w 9241471"/>
              <a:gd name="connsiteY26" fmla="*/ 4916714 h 4916714"/>
              <a:gd name="connsiteX27" fmla="*/ 20082 w 9241471"/>
              <a:gd name="connsiteY27" fmla="*/ 3327201 h 4916714"/>
              <a:gd name="connsiteX28" fmla="*/ 258206 w 9241471"/>
              <a:gd name="connsiteY28" fmla="*/ 3136701 h 4916714"/>
              <a:gd name="connsiteX29" fmla="*/ 496331 w 9241471"/>
              <a:gd name="connsiteY29" fmla="*/ 3012876 h 4916714"/>
              <a:gd name="connsiteX30" fmla="*/ 648731 w 9241471"/>
              <a:gd name="connsiteY30" fmla="*/ 2727126 h 4916714"/>
              <a:gd name="connsiteX31" fmla="*/ 1058305 w 9241471"/>
              <a:gd name="connsiteY31" fmla="*/ 2460426 h 4916714"/>
              <a:gd name="connsiteX32" fmla="*/ 1544080 w 9241471"/>
              <a:gd name="connsiteY32" fmla="*/ 2374701 h 4916714"/>
              <a:gd name="connsiteX33" fmla="*/ 1982230 w 9241471"/>
              <a:gd name="connsiteY33" fmla="*/ 2222301 h 4916714"/>
              <a:gd name="connsiteX34" fmla="*/ 2401329 w 9241471"/>
              <a:gd name="connsiteY34" fmla="*/ 1927026 h 4916714"/>
              <a:gd name="connsiteX35" fmla="*/ 2906154 w 9241471"/>
              <a:gd name="connsiteY35" fmla="*/ 2222301 h 4916714"/>
              <a:gd name="connsiteX36" fmla="*/ 3310358 w 9241471"/>
              <a:gd name="connsiteY36" fmla="*/ 1944989 h 4916714"/>
              <a:gd name="connsiteX0" fmla="*/ 3371988 w 9303101"/>
              <a:gd name="connsiteY0" fmla="*/ 1944989 h 4916714"/>
              <a:gd name="connsiteX1" fmla="*/ 3809700 w 9303101"/>
              <a:gd name="connsiteY1" fmla="*/ 1812029 h 4916714"/>
              <a:gd name="connsiteX2" fmla="*/ 4110783 w 9303101"/>
              <a:gd name="connsiteY2" fmla="*/ 1633610 h 4916714"/>
              <a:gd name="connsiteX3" fmla="*/ 4545680 w 9303101"/>
              <a:gd name="connsiteY3" fmla="*/ 1574136 h 4916714"/>
              <a:gd name="connsiteX4" fmla="*/ 4980578 w 9303101"/>
              <a:gd name="connsiteY4" fmla="*/ 1444039 h 4916714"/>
              <a:gd name="connsiteX5" fmla="*/ 5289095 w 9303101"/>
              <a:gd name="connsiteY5" fmla="*/ 1105785 h 4916714"/>
              <a:gd name="connsiteX6" fmla="*/ 5735144 w 9303101"/>
              <a:gd name="connsiteY6" fmla="*/ 756380 h 4916714"/>
              <a:gd name="connsiteX7" fmla="*/ 5876393 w 9303101"/>
              <a:gd name="connsiteY7" fmla="*/ 503619 h 4916714"/>
              <a:gd name="connsiteX8" fmla="*/ 6177476 w 9303101"/>
              <a:gd name="connsiteY8" fmla="*/ 511053 h 4916714"/>
              <a:gd name="connsiteX9" fmla="*/ 6403463 w 9303101"/>
              <a:gd name="connsiteY9" fmla="*/ 581678 h 4916714"/>
              <a:gd name="connsiteX10" fmla="*/ 6627241 w 9303101"/>
              <a:gd name="connsiteY10" fmla="*/ 425561 h 4916714"/>
              <a:gd name="connsiteX11" fmla="*/ 6824246 w 9303101"/>
              <a:gd name="connsiteY11" fmla="*/ 362372 h 4916714"/>
              <a:gd name="connsiteX12" fmla="*/ 6928324 w 9303101"/>
              <a:gd name="connsiteY12" fmla="*/ 306616 h 4916714"/>
              <a:gd name="connsiteX13" fmla="*/ 7138222 w 9303101"/>
              <a:gd name="connsiteY13" fmla="*/ 9724 h 4916714"/>
              <a:gd name="connsiteX14" fmla="*/ 7394728 w 9303101"/>
              <a:gd name="connsiteY14" fmla="*/ 17718 h 4916714"/>
              <a:gd name="connsiteX15" fmla="*/ 7552871 w 9303101"/>
              <a:gd name="connsiteY15" fmla="*/ 142669 h 4916714"/>
              <a:gd name="connsiteX16" fmla="*/ 7802430 w 9303101"/>
              <a:gd name="connsiteY16" fmla="*/ 365535 h 4916714"/>
              <a:gd name="connsiteX17" fmla="*/ 7971651 w 9303101"/>
              <a:gd name="connsiteY17" fmla="*/ 810778 h 4916714"/>
              <a:gd name="connsiteX18" fmla="*/ 8084532 w 9303101"/>
              <a:gd name="connsiteY18" fmla="*/ 944329 h 4916714"/>
              <a:gd name="connsiteX19" fmla="*/ 8332588 w 9303101"/>
              <a:gd name="connsiteY19" fmla="*/ 1221568 h 4916714"/>
              <a:gd name="connsiteX20" fmla="*/ 8434727 w 9303101"/>
              <a:gd name="connsiteY20" fmla="*/ 1255614 h 4916714"/>
              <a:gd name="connsiteX21" fmla="*/ 8575779 w 9303101"/>
              <a:gd name="connsiteY21" fmla="*/ 1367482 h 4916714"/>
              <a:gd name="connsiteX22" fmla="*/ 8802555 w 9303101"/>
              <a:gd name="connsiteY22" fmla="*/ 1305064 h 4916714"/>
              <a:gd name="connsiteX23" fmla="*/ 9045342 w 9303101"/>
              <a:gd name="connsiteY23" fmla="*/ 1485432 h 4916714"/>
              <a:gd name="connsiteX24" fmla="*/ 9290154 w 9303101"/>
              <a:gd name="connsiteY24" fmla="*/ 1380859 h 4916714"/>
              <a:gd name="connsiteX25" fmla="*/ 9303069 w 9303101"/>
              <a:gd name="connsiteY25" fmla="*/ 4897664 h 4916714"/>
              <a:gd name="connsiteX26" fmla="*/ 1111569 w 9303101"/>
              <a:gd name="connsiteY26" fmla="*/ 4916714 h 4916714"/>
              <a:gd name="connsiteX27" fmla="*/ 81712 w 9303101"/>
              <a:gd name="connsiteY27" fmla="*/ 3327201 h 4916714"/>
              <a:gd name="connsiteX28" fmla="*/ 319836 w 9303101"/>
              <a:gd name="connsiteY28" fmla="*/ 3136701 h 4916714"/>
              <a:gd name="connsiteX29" fmla="*/ 557961 w 9303101"/>
              <a:gd name="connsiteY29" fmla="*/ 3012876 h 4916714"/>
              <a:gd name="connsiteX30" fmla="*/ 710361 w 9303101"/>
              <a:gd name="connsiteY30" fmla="*/ 2727126 h 4916714"/>
              <a:gd name="connsiteX31" fmla="*/ 1119935 w 9303101"/>
              <a:gd name="connsiteY31" fmla="*/ 2460426 h 4916714"/>
              <a:gd name="connsiteX32" fmla="*/ 1605710 w 9303101"/>
              <a:gd name="connsiteY32" fmla="*/ 2374701 h 4916714"/>
              <a:gd name="connsiteX33" fmla="*/ 2043860 w 9303101"/>
              <a:gd name="connsiteY33" fmla="*/ 2222301 h 4916714"/>
              <a:gd name="connsiteX34" fmla="*/ 2462959 w 9303101"/>
              <a:gd name="connsiteY34" fmla="*/ 1927026 h 4916714"/>
              <a:gd name="connsiteX35" fmla="*/ 2967784 w 9303101"/>
              <a:gd name="connsiteY35" fmla="*/ 2222301 h 4916714"/>
              <a:gd name="connsiteX36" fmla="*/ 3371988 w 9303101"/>
              <a:gd name="connsiteY36" fmla="*/ 1944989 h 4916714"/>
              <a:gd name="connsiteX0" fmla="*/ 3948944 w 9880057"/>
              <a:gd name="connsiteY0" fmla="*/ 1944989 h 4945289"/>
              <a:gd name="connsiteX1" fmla="*/ 4386656 w 9880057"/>
              <a:gd name="connsiteY1" fmla="*/ 1812029 h 4945289"/>
              <a:gd name="connsiteX2" fmla="*/ 4687739 w 9880057"/>
              <a:gd name="connsiteY2" fmla="*/ 1633610 h 4945289"/>
              <a:gd name="connsiteX3" fmla="*/ 5122636 w 9880057"/>
              <a:gd name="connsiteY3" fmla="*/ 1574136 h 4945289"/>
              <a:gd name="connsiteX4" fmla="*/ 5557534 w 9880057"/>
              <a:gd name="connsiteY4" fmla="*/ 1444039 h 4945289"/>
              <a:gd name="connsiteX5" fmla="*/ 5866051 w 9880057"/>
              <a:gd name="connsiteY5" fmla="*/ 1105785 h 4945289"/>
              <a:gd name="connsiteX6" fmla="*/ 6312100 w 9880057"/>
              <a:gd name="connsiteY6" fmla="*/ 756380 h 4945289"/>
              <a:gd name="connsiteX7" fmla="*/ 6453349 w 9880057"/>
              <a:gd name="connsiteY7" fmla="*/ 503619 h 4945289"/>
              <a:gd name="connsiteX8" fmla="*/ 6754432 w 9880057"/>
              <a:gd name="connsiteY8" fmla="*/ 511053 h 4945289"/>
              <a:gd name="connsiteX9" fmla="*/ 6980419 w 9880057"/>
              <a:gd name="connsiteY9" fmla="*/ 581678 h 4945289"/>
              <a:gd name="connsiteX10" fmla="*/ 7204197 w 9880057"/>
              <a:gd name="connsiteY10" fmla="*/ 425561 h 4945289"/>
              <a:gd name="connsiteX11" fmla="*/ 7401202 w 9880057"/>
              <a:gd name="connsiteY11" fmla="*/ 362372 h 4945289"/>
              <a:gd name="connsiteX12" fmla="*/ 7505280 w 9880057"/>
              <a:gd name="connsiteY12" fmla="*/ 306616 h 4945289"/>
              <a:gd name="connsiteX13" fmla="*/ 7715178 w 9880057"/>
              <a:gd name="connsiteY13" fmla="*/ 9724 h 4945289"/>
              <a:gd name="connsiteX14" fmla="*/ 7971684 w 9880057"/>
              <a:gd name="connsiteY14" fmla="*/ 17718 h 4945289"/>
              <a:gd name="connsiteX15" fmla="*/ 8129827 w 9880057"/>
              <a:gd name="connsiteY15" fmla="*/ 142669 h 4945289"/>
              <a:gd name="connsiteX16" fmla="*/ 8379386 w 9880057"/>
              <a:gd name="connsiteY16" fmla="*/ 365535 h 4945289"/>
              <a:gd name="connsiteX17" fmla="*/ 8548607 w 9880057"/>
              <a:gd name="connsiteY17" fmla="*/ 810778 h 4945289"/>
              <a:gd name="connsiteX18" fmla="*/ 8661488 w 9880057"/>
              <a:gd name="connsiteY18" fmla="*/ 944329 h 4945289"/>
              <a:gd name="connsiteX19" fmla="*/ 8909544 w 9880057"/>
              <a:gd name="connsiteY19" fmla="*/ 1221568 h 4945289"/>
              <a:gd name="connsiteX20" fmla="*/ 9011683 w 9880057"/>
              <a:gd name="connsiteY20" fmla="*/ 1255614 h 4945289"/>
              <a:gd name="connsiteX21" fmla="*/ 9152735 w 9880057"/>
              <a:gd name="connsiteY21" fmla="*/ 1367482 h 4945289"/>
              <a:gd name="connsiteX22" fmla="*/ 9379511 w 9880057"/>
              <a:gd name="connsiteY22" fmla="*/ 1305064 h 4945289"/>
              <a:gd name="connsiteX23" fmla="*/ 9622298 w 9880057"/>
              <a:gd name="connsiteY23" fmla="*/ 1485432 h 4945289"/>
              <a:gd name="connsiteX24" fmla="*/ 9867110 w 9880057"/>
              <a:gd name="connsiteY24" fmla="*/ 1380859 h 4945289"/>
              <a:gd name="connsiteX25" fmla="*/ 9880025 w 9880057"/>
              <a:gd name="connsiteY25" fmla="*/ 4897664 h 4945289"/>
              <a:gd name="connsiteX26" fmla="*/ 688400 w 9880057"/>
              <a:gd name="connsiteY26" fmla="*/ 4945289 h 4945289"/>
              <a:gd name="connsiteX27" fmla="*/ 658668 w 9880057"/>
              <a:gd name="connsiteY27" fmla="*/ 3327201 h 4945289"/>
              <a:gd name="connsiteX28" fmla="*/ 896792 w 9880057"/>
              <a:gd name="connsiteY28" fmla="*/ 3136701 h 4945289"/>
              <a:gd name="connsiteX29" fmla="*/ 1134917 w 9880057"/>
              <a:gd name="connsiteY29" fmla="*/ 3012876 h 4945289"/>
              <a:gd name="connsiteX30" fmla="*/ 1287317 w 9880057"/>
              <a:gd name="connsiteY30" fmla="*/ 2727126 h 4945289"/>
              <a:gd name="connsiteX31" fmla="*/ 1696891 w 9880057"/>
              <a:gd name="connsiteY31" fmla="*/ 2460426 h 4945289"/>
              <a:gd name="connsiteX32" fmla="*/ 2182666 w 9880057"/>
              <a:gd name="connsiteY32" fmla="*/ 2374701 h 4945289"/>
              <a:gd name="connsiteX33" fmla="*/ 2620816 w 9880057"/>
              <a:gd name="connsiteY33" fmla="*/ 2222301 h 4945289"/>
              <a:gd name="connsiteX34" fmla="*/ 3039915 w 9880057"/>
              <a:gd name="connsiteY34" fmla="*/ 1927026 h 4945289"/>
              <a:gd name="connsiteX35" fmla="*/ 3544740 w 9880057"/>
              <a:gd name="connsiteY35" fmla="*/ 2222301 h 4945289"/>
              <a:gd name="connsiteX36" fmla="*/ 3948944 w 9880057"/>
              <a:gd name="connsiteY36" fmla="*/ 1944989 h 4945289"/>
              <a:gd name="connsiteX0" fmla="*/ 3291484 w 9222597"/>
              <a:gd name="connsiteY0" fmla="*/ 1944989 h 4945289"/>
              <a:gd name="connsiteX1" fmla="*/ 3729196 w 9222597"/>
              <a:gd name="connsiteY1" fmla="*/ 1812029 h 4945289"/>
              <a:gd name="connsiteX2" fmla="*/ 4030279 w 9222597"/>
              <a:gd name="connsiteY2" fmla="*/ 1633610 h 4945289"/>
              <a:gd name="connsiteX3" fmla="*/ 4465176 w 9222597"/>
              <a:gd name="connsiteY3" fmla="*/ 1574136 h 4945289"/>
              <a:gd name="connsiteX4" fmla="*/ 4900074 w 9222597"/>
              <a:gd name="connsiteY4" fmla="*/ 1444039 h 4945289"/>
              <a:gd name="connsiteX5" fmla="*/ 5208591 w 9222597"/>
              <a:gd name="connsiteY5" fmla="*/ 1105785 h 4945289"/>
              <a:gd name="connsiteX6" fmla="*/ 5654640 w 9222597"/>
              <a:gd name="connsiteY6" fmla="*/ 756380 h 4945289"/>
              <a:gd name="connsiteX7" fmla="*/ 5795889 w 9222597"/>
              <a:gd name="connsiteY7" fmla="*/ 503619 h 4945289"/>
              <a:gd name="connsiteX8" fmla="*/ 6096972 w 9222597"/>
              <a:gd name="connsiteY8" fmla="*/ 511053 h 4945289"/>
              <a:gd name="connsiteX9" fmla="*/ 6322959 w 9222597"/>
              <a:gd name="connsiteY9" fmla="*/ 581678 h 4945289"/>
              <a:gd name="connsiteX10" fmla="*/ 6546737 w 9222597"/>
              <a:gd name="connsiteY10" fmla="*/ 425561 h 4945289"/>
              <a:gd name="connsiteX11" fmla="*/ 6743742 w 9222597"/>
              <a:gd name="connsiteY11" fmla="*/ 362372 h 4945289"/>
              <a:gd name="connsiteX12" fmla="*/ 6847820 w 9222597"/>
              <a:gd name="connsiteY12" fmla="*/ 306616 h 4945289"/>
              <a:gd name="connsiteX13" fmla="*/ 7057718 w 9222597"/>
              <a:gd name="connsiteY13" fmla="*/ 9724 h 4945289"/>
              <a:gd name="connsiteX14" fmla="*/ 7314224 w 9222597"/>
              <a:gd name="connsiteY14" fmla="*/ 17718 h 4945289"/>
              <a:gd name="connsiteX15" fmla="*/ 7472367 w 9222597"/>
              <a:gd name="connsiteY15" fmla="*/ 142669 h 4945289"/>
              <a:gd name="connsiteX16" fmla="*/ 7721926 w 9222597"/>
              <a:gd name="connsiteY16" fmla="*/ 365535 h 4945289"/>
              <a:gd name="connsiteX17" fmla="*/ 7891147 w 9222597"/>
              <a:gd name="connsiteY17" fmla="*/ 810778 h 4945289"/>
              <a:gd name="connsiteX18" fmla="*/ 8004028 w 9222597"/>
              <a:gd name="connsiteY18" fmla="*/ 944329 h 4945289"/>
              <a:gd name="connsiteX19" fmla="*/ 8252084 w 9222597"/>
              <a:gd name="connsiteY19" fmla="*/ 1221568 h 4945289"/>
              <a:gd name="connsiteX20" fmla="*/ 8354223 w 9222597"/>
              <a:gd name="connsiteY20" fmla="*/ 1255614 h 4945289"/>
              <a:gd name="connsiteX21" fmla="*/ 8495275 w 9222597"/>
              <a:gd name="connsiteY21" fmla="*/ 1367482 h 4945289"/>
              <a:gd name="connsiteX22" fmla="*/ 8722051 w 9222597"/>
              <a:gd name="connsiteY22" fmla="*/ 1305064 h 4945289"/>
              <a:gd name="connsiteX23" fmla="*/ 8964838 w 9222597"/>
              <a:gd name="connsiteY23" fmla="*/ 1485432 h 4945289"/>
              <a:gd name="connsiteX24" fmla="*/ 9209650 w 9222597"/>
              <a:gd name="connsiteY24" fmla="*/ 1380859 h 4945289"/>
              <a:gd name="connsiteX25" fmla="*/ 9222565 w 9222597"/>
              <a:gd name="connsiteY25" fmla="*/ 4897664 h 4945289"/>
              <a:gd name="connsiteX26" fmla="*/ 30940 w 9222597"/>
              <a:gd name="connsiteY26" fmla="*/ 4945289 h 4945289"/>
              <a:gd name="connsiteX27" fmla="*/ 1208 w 9222597"/>
              <a:gd name="connsiteY27" fmla="*/ 3327201 h 4945289"/>
              <a:gd name="connsiteX28" fmla="*/ 239332 w 9222597"/>
              <a:gd name="connsiteY28" fmla="*/ 3136701 h 4945289"/>
              <a:gd name="connsiteX29" fmla="*/ 477457 w 9222597"/>
              <a:gd name="connsiteY29" fmla="*/ 3012876 h 4945289"/>
              <a:gd name="connsiteX30" fmla="*/ 629857 w 9222597"/>
              <a:gd name="connsiteY30" fmla="*/ 2727126 h 4945289"/>
              <a:gd name="connsiteX31" fmla="*/ 1039431 w 9222597"/>
              <a:gd name="connsiteY31" fmla="*/ 2460426 h 4945289"/>
              <a:gd name="connsiteX32" fmla="*/ 1525206 w 9222597"/>
              <a:gd name="connsiteY32" fmla="*/ 2374701 h 4945289"/>
              <a:gd name="connsiteX33" fmla="*/ 1963356 w 9222597"/>
              <a:gd name="connsiteY33" fmla="*/ 2222301 h 4945289"/>
              <a:gd name="connsiteX34" fmla="*/ 2382455 w 9222597"/>
              <a:gd name="connsiteY34" fmla="*/ 1927026 h 4945289"/>
              <a:gd name="connsiteX35" fmla="*/ 2887280 w 9222597"/>
              <a:gd name="connsiteY35" fmla="*/ 2222301 h 4945289"/>
              <a:gd name="connsiteX36" fmla="*/ 3291484 w 9222597"/>
              <a:gd name="connsiteY36" fmla="*/ 1944989 h 4945289"/>
              <a:gd name="connsiteX0" fmla="*/ 3292264 w 9223377"/>
              <a:gd name="connsiteY0" fmla="*/ 1944989 h 4954814"/>
              <a:gd name="connsiteX1" fmla="*/ 3729976 w 9223377"/>
              <a:gd name="connsiteY1" fmla="*/ 1812029 h 4954814"/>
              <a:gd name="connsiteX2" fmla="*/ 4031059 w 9223377"/>
              <a:gd name="connsiteY2" fmla="*/ 1633610 h 4954814"/>
              <a:gd name="connsiteX3" fmla="*/ 4465956 w 9223377"/>
              <a:gd name="connsiteY3" fmla="*/ 1574136 h 4954814"/>
              <a:gd name="connsiteX4" fmla="*/ 4900854 w 9223377"/>
              <a:gd name="connsiteY4" fmla="*/ 1444039 h 4954814"/>
              <a:gd name="connsiteX5" fmla="*/ 5209371 w 9223377"/>
              <a:gd name="connsiteY5" fmla="*/ 1105785 h 4954814"/>
              <a:gd name="connsiteX6" fmla="*/ 5655420 w 9223377"/>
              <a:gd name="connsiteY6" fmla="*/ 756380 h 4954814"/>
              <a:gd name="connsiteX7" fmla="*/ 5796669 w 9223377"/>
              <a:gd name="connsiteY7" fmla="*/ 503619 h 4954814"/>
              <a:gd name="connsiteX8" fmla="*/ 6097752 w 9223377"/>
              <a:gd name="connsiteY8" fmla="*/ 511053 h 4954814"/>
              <a:gd name="connsiteX9" fmla="*/ 6323739 w 9223377"/>
              <a:gd name="connsiteY9" fmla="*/ 581678 h 4954814"/>
              <a:gd name="connsiteX10" fmla="*/ 6547517 w 9223377"/>
              <a:gd name="connsiteY10" fmla="*/ 425561 h 4954814"/>
              <a:gd name="connsiteX11" fmla="*/ 6744522 w 9223377"/>
              <a:gd name="connsiteY11" fmla="*/ 362372 h 4954814"/>
              <a:gd name="connsiteX12" fmla="*/ 6848600 w 9223377"/>
              <a:gd name="connsiteY12" fmla="*/ 306616 h 4954814"/>
              <a:gd name="connsiteX13" fmla="*/ 7058498 w 9223377"/>
              <a:gd name="connsiteY13" fmla="*/ 9724 h 4954814"/>
              <a:gd name="connsiteX14" fmla="*/ 7315004 w 9223377"/>
              <a:gd name="connsiteY14" fmla="*/ 17718 h 4954814"/>
              <a:gd name="connsiteX15" fmla="*/ 7473147 w 9223377"/>
              <a:gd name="connsiteY15" fmla="*/ 142669 h 4954814"/>
              <a:gd name="connsiteX16" fmla="*/ 7722706 w 9223377"/>
              <a:gd name="connsiteY16" fmla="*/ 365535 h 4954814"/>
              <a:gd name="connsiteX17" fmla="*/ 7891927 w 9223377"/>
              <a:gd name="connsiteY17" fmla="*/ 810778 h 4954814"/>
              <a:gd name="connsiteX18" fmla="*/ 8004808 w 9223377"/>
              <a:gd name="connsiteY18" fmla="*/ 944329 h 4954814"/>
              <a:gd name="connsiteX19" fmla="*/ 8252864 w 9223377"/>
              <a:gd name="connsiteY19" fmla="*/ 1221568 h 4954814"/>
              <a:gd name="connsiteX20" fmla="*/ 8355003 w 9223377"/>
              <a:gd name="connsiteY20" fmla="*/ 1255614 h 4954814"/>
              <a:gd name="connsiteX21" fmla="*/ 8496055 w 9223377"/>
              <a:gd name="connsiteY21" fmla="*/ 1367482 h 4954814"/>
              <a:gd name="connsiteX22" fmla="*/ 8722831 w 9223377"/>
              <a:gd name="connsiteY22" fmla="*/ 1305064 h 4954814"/>
              <a:gd name="connsiteX23" fmla="*/ 8965618 w 9223377"/>
              <a:gd name="connsiteY23" fmla="*/ 1485432 h 4954814"/>
              <a:gd name="connsiteX24" fmla="*/ 9210430 w 9223377"/>
              <a:gd name="connsiteY24" fmla="*/ 1380859 h 4954814"/>
              <a:gd name="connsiteX25" fmla="*/ 9223345 w 9223377"/>
              <a:gd name="connsiteY25" fmla="*/ 4897664 h 4954814"/>
              <a:gd name="connsiteX26" fmla="*/ 3145 w 9223377"/>
              <a:gd name="connsiteY26" fmla="*/ 4954814 h 4954814"/>
              <a:gd name="connsiteX27" fmla="*/ 1988 w 9223377"/>
              <a:gd name="connsiteY27" fmla="*/ 3327201 h 4954814"/>
              <a:gd name="connsiteX28" fmla="*/ 240112 w 9223377"/>
              <a:gd name="connsiteY28" fmla="*/ 3136701 h 4954814"/>
              <a:gd name="connsiteX29" fmla="*/ 478237 w 9223377"/>
              <a:gd name="connsiteY29" fmla="*/ 3012876 h 4954814"/>
              <a:gd name="connsiteX30" fmla="*/ 630637 w 9223377"/>
              <a:gd name="connsiteY30" fmla="*/ 2727126 h 4954814"/>
              <a:gd name="connsiteX31" fmla="*/ 1040211 w 9223377"/>
              <a:gd name="connsiteY31" fmla="*/ 2460426 h 4954814"/>
              <a:gd name="connsiteX32" fmla="*/ 1525986 w 9223377"/>
              <a:gd name="connsiteY32" fmla="*/ 2374701 h 4954814"/>
              <a:gd name="connsiteX33" fmla="*/ 1964136 w 9223377"/>
              <a:gd name="connsiteY33" fmla="*/ 2222301 h 4954814"/>
              <a:gd name="connsiteX34" fmla="*/ 2383235 w 9223377"/>
              <a:gd name="connsiteY34" fmla="*/ 1927026 h 4954814"/>
              <a:gd name="connsiteX35" fmla="*/ 2888060 w 9223377"/>
              <a:gd name="connsiteY35" fmla="*/ 2222301 h 4954814"/>
              <a:gd name="connsiteX36" fmla="*/ 3292264 w 9223377"/>
              <a:gd name="connsiteY36" fmla="*/ 1944989 h 4954814"/>
              <a:gd name="connsiteX0" fmla="*/ 3298047 w 9229160"/>
              <a:gd name="connsiteY0" fmla="*/ 1944989 h 4954814"/>
              <a:gd name="connsiteX1" fmla="*/ 3735759 w 9229160"/>
              <a:gd name="connsiteY1" fmla="*/ 1812029 h 4954814"/>
              <a:gd name="connsiteX2" fmla="*/ 4036842 w 9229160"/>
              <a:gd name="connsiteY2" fmla="*/ 1633610 h 4954814"/>
              <a:gd name="connsiteX3" fmla="*/ 4471739 w 9229160"/>
              <a:gd name="connsiteY3" fmla="*/ 1574136 h 4954814"/>
              <a:gd name="connsiteX4" fmla="*/ 4906637 w 9229160"/>
              <a:gd name="connsiteY4" fmla="*/ 1444039 h 4954814"/>
              <a:gd name="connsiteX5" fmla="*/ 5215154 w 9229160"/>
              <a:gd name="connsiteY5" fmla="*/ 1105785 h 4954814"/>
              <a:gd name="connsiteX6" fmla="*/ 5661203 w 9229160"/>
              <a:gd name="connsiteY6" fmla="*/ 756380 h 4954814"/>
              <a:gd name="connsiteX7" fmla="*/ 5802452 w 9229160"/>
              <a:gd name="connsiteY7" fmla="*/ 503619 h 4954814"/>
              <a:gd name="connsiteX8" fmla="*/ 6103535 w 9229160"/>
              <a:gd name="connsiteY8" fmla="*/ 511053 h 4954814"/>
              <a:gd name="connsiteX9" fmla="*/ 6329522 w 9229160"/>
              <a:gd name="connsiteY9" fmla="*/ 581678 h 4954814"/>
              <a:gd name="connsiteX10" fmla="*/ 6553300 w 9229160"/>
              <a:gd name="connsiteY10" fmla="*/ 425561 h 4954814"/>
              <a:gd name="connsiteX11" fmla="*/ 6750305 w 9229160"/>
              <a:gd name="connsiteY11" fmla="*/ 362372 h 4954814"/>
              <a:gd name="connsiteX12" fmla="*/ 6854383 w 9229160"/>
              <a:gd name="connsiteY12" fmla="*/ 306616 h 4954814"/>
              <a:gd name="connsiteX13" fmla="*/ 7064281 w 9229160"/>
              <a:gd name="connsiteY13" fmla="*/ 9724 h 4954814"/>
              <a:gd name="connsiteX14" fmla="*/ 7320787 w 9229160"/>
              <a:gd name="connsiteY14" fmla="*/ 17718 h 4954814"/>
              <a:gd name="connsiteX15" fmla="*/ 7478930 w 9229160"/>
              <a:gd name="connsiteY15" fmla="*/ 142669 h 4954814"/>
              <a:gd name="connsiteX16" fmla="*/ 7728489 w 9229160"/>
              <a:gd name="connsiteY16" fmla="*/ 365535 h 4954814"/>
              <a:gd name="connsiteX17" fmla="*/ 7897710 w 9229160"/>
              <a:gd name="connsiteY17" fmla="*/ 810778 h 4954814"/>
              <a:gd name="connsiteX18" fmla="*/ 8010591 w 9229160"/>
              <a:gd name="connsiteY18" fmla="*/ 944329 h 4954814"/>
              <a:gd name="connsiteX19" fmla="*/ 8258647 w 9229160"/>
              <a:gd name="connsiteY19" fmla="*/ 1221568 h 4954814"/>
              <a:gd name="connsiteX20" fmla="*/ 8360786 w 9229160"/>
              <a:gd name="connsiteY20" fmla="*/ 1255614 h 4954814"/>
              <a:gd name="connsiteX21" fmla="*/ 8501838 w 9229160"/>
              <a:gd name="connsiteY21" fmla="*/ 1367482 h 4954814"/>
              <a:gd name="connsiteX22" fmla="*/ 8728614 w 9229160"/>
              <a:gd name="connsiteY22" fmla="*/ 1305064 h 4954814"/>
              <a:gd name="connsiteX23" fmla="*/ 8971401 w 9229160"/>
              <a:gd name="connsiteY23" fmla="*/ 1485432 h 4954814"/>
              <a:gd name="connsiteX24" fmla="*/ 9216213 w 9229160"/>
              <a:gd name="connsiteY24" fmla="*/ 1380859 h 4954814"/>
              <a:gd name="connsiteX25" fmla="*/ 9229128 w 9229160"/>
              <a:gd name="connsiteY25" fmla="*/ 4897664 h 4954814"/>
              <a:gd name="connsiteX26" fmla="*/ 8928 w 9229160"/>
              <a:gd name="connsiteY26" fmla="*/ 4954814 h 4954814"/>
              <a:gd name="connsiteX27" fmla="*/ 7771 w 9229160"/>
              <a:gd name="connsiteY27" fmla="*/ 3327201 h 4954814"/>
              <a:gd name="connsiteX28" fmla="*/ 245895 w 9229160"/>
              <a:gd name="connsiteY28" fmla="*/ 3136701 h 4954814"/>
              <a:gd name="connsiteX29" fmla="*/ 484020 w 9229160"/>
              <a:gd name="connsiteY29" fmla="*/ 3012876 h 4954814"/>
              <a:gd name="connsiteX30" fmla="*/ 636420 w 9229160"/>
              <a:gd name="connsiteY30" fmla="*/ 2727126 h 4954814"/>
              <a:gd name="connsiteX31" fmla="*/ 1045994 w 9229160"/>
              <a:gd name="connsiteY31" fmla="*/ 2460426 h 4954814"/>
              <a:gd name="connsiteX32" fmla="*/ 1531769 w 9229160"/>
              <a:gd name="connsiteY32" fmla="*/ 2374701 h 4954814"/>
              <a:gd name="connsiteX33" fmla="*/ 1969919 w 9229160"/>
              <a:gd name="connsiteY33" fmla="*/ 2222301 h 4954814"/>
              <a:gd name="connsiteX34" fmla="*/ 2389018 w 9229160"/>
              <a:gd name="connsiteY34" fmla="*/ 1927026 h 4954814"/>
              <a:gd name="connsiteX35" fmla="*/ 2893843 w 9229160"/>
              <a:gd name="connsiteY35" fmla="*/ 2222301 h 4954814"/>
              <a:gd name="connsiteX36" fmla="*/ 3298047 w 9229160"/>
              <a:gd name="connsiteY36" fmla="*/ 1944989 h 4954814"/>
              <a:gd name="connsiteX0" fmla="*/ 3298047 w 9229160"/>
              <a:gd name="connsiteY0" fmla="*/ 1944989 h 4954814"/>
              <a:gd name="connsiteX1" fmla="*/ 3735759 w 9229160"/>
              <a:gd name="connsiteY1" fmla="*/ 1812029 h 4954814"/>
              <a:gd name="connsiteX2" fmla="*/ 4036842 w 9229160"/>
              <a:gd name="connsiteY2" fmla="*/ 1633610 h 4954814"/>
              <a:gd name="connsiteX3" fmla="*/ 4471739 w 9229160"/>
              <a:gd name="connsiteY3" fmla="*/ 1574136 h 4954814"/>
              <a:gd name="connsiteX4" fmla="*/ 4906637 w 9229160"/>
              <a:gd name="connsiteY4" fmla="*/ 1444039 h 4954814"/>
              <a:gd name="connsiteX5" fmla="*/ 5215154 w 9229160"/>
              <a:gd name="connsiteY5" fmla="*/ 1105785 h 4954814"/>
              <a:gd name="connsiteX6" fmla="*/ 5661203 w 9229160"/>
              <a:gd name="connsiteY6" fmla="*/ 756380 h 4954814"/>
              <a:gd name="connsiteX7" fmla="*/ 5802452 w 9229160"/>
              <a:gd name="connsiteY7" fmla="*/ 503619 h 4954814"/>
              <a:gd name="connsiteX8" fmla="*/ 6103535 w 9229160"/>
              <a:gd name="connsiteY8" fmla="*/ 511053 h 4954814"/>
              <a:gd name="connsiteX9" fmla="*/ 6329522 w 9229160"/>
              <a:gd name="connsiteY9" fmla="*/ 581678 h 4954814"/>
              <a:gd name="connsiteX10" fmla="*/ 6553300 w 9229160"/>
              <a:gd name="connsiteY10" fmla="*/ 425561 h 4954814"/>
              <a:gd name="connsiteX11" fmla="*/ 6750305 w 9229160"/>
              <a:gd name="connsiteY11" fmla="*/ 362372 h 4954814"/>
              <a:gd name="connsiteX12" fmla="*/ 6854383 w 9229160"/>
              <a:gd name="connsiteY12" fmla="*/ 306616 h 4954814"/>
              <a:gd name="connsiteX13" fmla="*/ 7064281 w 9229160"/>
              <a:gd name="connsiteY13" fmla="*/ 9724 h 4954814"/>
              <a:gd name="connsiteX14" fmla="*/ 7320787 w 9229160"/>
              <a:gd name="connsiteY14" fmla="*/ 17718 h 4954814"/>
              <a:gd name="connsiteX15" fmla="*/ 7478930 w 9229160"/>
              <a:gd name="connsiteY15" fmla="*/ 142669 h 4954814"/>
              <a:gd name="connsiteX16" fmla="*/ 7728489 w 9229160"/>
              <a:gd name="connsiteY16" fmla="*/ 365535 h 4954814"/>
              <a:gd name="connsiteX17" fmla="*/ 7897710 w 9229160"/>
              <a:gd name="connsiteY17" fmla="*/ 810778 h 4954814"/>
              <a:gd name="connsiteX18" fmla="*/ 8010591 w 9229160"/>
              <a:gd name="connsiteY18" fmla="*/ 944329 h 4954814"/>
              <a:gd name="connsiteX19" fmla="*/ 8258647 w 9229160"/>
              <a:gd name="connsiteY19" fmla="*/ 1221568 h 4954814"/>
              <a:gd name="connsiteX20" fmla="*/ 8360786 w 9229160"/>
              <a:gd name="connsiteY20" fmla="*/ 1255614 h 4954814"/>
              <a:gd name="connsiteX21" fmla="*/ 8501838 w 9229160"/>
              <a:gd name="connsiteY21" fmla="*/ 1367482 h 4954814"/>
              <a:gd name="connsiteX22" fmla="*/ 8728614 w 9229160"/>
              <a:gd name="connsiteY22" fmla="*/ 1305064 h 4954814"/>
              <a:gd name="connsiteX23" fmla="*/ 8971401 w 9229160"/>
              <a:gd name="connsiteY23" fmla="*/ 1485432 h 4954814"/>
              <a:gd name="connsiteX24" fmla="*/ 9216213 w 9229160"/>
              <a:gd name="connsiteY24" fmla="*/ 1380859 h 4954814"/>
              <a:gd name="connsiteX25" fmla="*/ 9229128 w 9229160"/>
              <a:gd name="connsiteY25" fmla="*/ 4926239 h 4954814"/>
              <a:gd name="connsiteX26" fmla="*/ 8928 w 9229160"/>
              <a:gd name="connsiteY26" fmla="*/ 4954814 h 4954814"/>
              <a:gd name="connsiteX27" fmla="*/ 7771 w 9229160"/>
              <a:gd name="connsiteY27" fmla="*/ 3327201 h 4954814"/>
              <a:gd name="connsiteX28" fmla="*/ 245895 w 9229160"/>
              <a:gd name="connsiteY28" fmla="*/ 3136701 h 4954814"/>
              <a:gd name="connsiteX29" fmla="*/ 484020 w 9229160"/>
              <a:gd name="connsiteY29" fmla="*/ 3012876 h 4954814"/>
              <a:gd name="connsiteX30" fmla="*/ 636420 w 9229160"/>
              <a:gd name="connsiteY30" fmla="*/ 2727126 h 4954814"/>
              <a:gd name="connsiteX31" fmla="*/ 1045994 w 9229160"/>
              <a:gd name="connsiteY31" fmla="*/ 2460426 h 4954814"/>
              <a:gd name="connsiteX32" fmla="*/ 1531769 w 9229160"/>
              <a:gd name="connsiteY32" fmla="*/ 2374701 h 4954814"/>
              <a:gd name="connsiteX33" fmla="*/ 1969919 w 9229160"/>
              <a:gd name="connsiteY33" fmla="*/ 2222301 h 4954814"/>
              <a:gd name="connsiteX34" fmla="*/ 2389018 w 9229160"/>
              <a:gd name="connsiteY34" fmla="*/ 1927026 h 4954814"/>
              <a:gd name="connsiteX35" fmla="*/ 2893843 w 9229160"/>
              <a:gd name="connsiteY35" fmla="*/ 2222301 h 4954814"/>
              <a:gd name="connsiteX36" fmla="*/ 3298047 w 9229160"/>
              <a:gd name="connsiteY36" fmla="*/ 1944989 h 4954814"/>
              <a:gd name="connsiteX0" fmla="*/ 3298047 w 9229160"/>
              <a:gd name="connsiteY0" fmla="*/ 1944989 h 4954814"/>
              <a:gd name="connsiteX1" fmla="*/ 3735759 w 9229160"/>
              <a:gd name="connsiteY1" fmla="*/ 1812029 h 4954814"/>
              <a:gd name="connsiteX2" fmla="*/ 4055892 w 9229160"/>
              <a:gd name="connsiteY2" fmla="*/ 1519310 h 4954814"/>
              <a:gd name="connsiteX3" fmla="*/ 4471739 w 9229160"/>
              <a:gd name="connsiteY3" fmla="*/ 1574136 h 4954814"/>
              <a:gd name="connsiteX4" fmla="*/ 4906637 w 9229160"/>
              <a:gd name="connsiteY4" fmla="*/ 1444039 h 4954814"/>
              <a:gd name="connsiteX5" fmla="*/ 5215154 w 9229160"/>
              <a:gd name="connsiteY5" fmla="*/ 1105785 h 4954814"/>
              <a:gd name="connsiteX6" fmla="*/ 5661203 w 9229160"/>
              <a:gd name="connsiteY6" fmla="*/ 756380 h 4954814"/>
              <a:gd name="connsiteX7" fmla="*/ 5802452 w 9229160"/>
              <a:gd name="connsiteY7" fmla="*/ 503619 h 4954814"/>
              <a:gd name="connsiteX8" fmla="*/ 6103535 w 9229160"/>
              <a:gd name="connsiteY8" fmla="*/ 511053 h 4954814"/>
              <a:gd name="connsiteX9" fmla="*/ 6329522 w 9229160"/>
              <a:gd name="connsiteY9" fmla="*/ 581678 h 4954814"/>
              <a:gd name="connsiteX10" fmla="*/ 6553300 w 9229160"/>
              <a:gd name="connsiteY10" fmla="*/ 425561 h 4954814"/>
              <a:gd name="connsiteX11" fmla="*/ 6750305 w 9229160"/>
              <a:gd name="connsiteY11" fmla="*/ 362372 h 4954814"/>
              <a:gd name="connsiteX12" fmla="*/ 6854383 w 9229160"/>
              <a:gd name="connsiteY12" fmla="*/ 306616 h 4954814"/>
              <a:gd name="connsiteX13" fmla="*/ 7064281 w 9229160"/>
              <a:gd name="connsiteY13" fmla="*/ 9724 h 4954814"/>
              <a:gd name="connsiteX14" fmla="*/ 7320787 w 9229160"/>
              <a:gd name="connsiteY14" fmla="*/ 17718 h 4954814"/>
              <a:gd name="connsiteX15" fmla="*/ 7478930 w 9229160"/>
              <a:gd name="connsiteY15" fmla="*/ 142669 h 4954814"/>
              <a:gd name="connsiteX16" fmla="*/ 7728489 w 9229160"/>
              <a:gd name="connsiteY16" fmla="*/ 365535 h 4954814"/>
              <a:gd name="connsiteX17" fmla="*/ 7897710 w 9229160"/>
              <a:gd name="connsiteY17" fmla="*/ 810778 h 4954814"/>
              <a:gd name="connsiteX18" fmla="*/ 8010591 w 9229160"/>
              <a:gd name="connsiteY18" fmla="*/ 944329 h 4954814"/>
              <a:gd name="connsiteX19" fmla="*/ 8258647 w 9229160"/>
              <a:gd name="connsiteY19" fmla="*/ 1221568 h 4954814"/>
              <a:gd name="connsiteX20" fmla="*/ 8360786 w 9229160"/>
              <a:gd name="connsiteY20" fmla="*/ 1255614 h 4954814"/>
              <a:gd name="connsiteX21" fmla="*/ 8501838 w 9229160"/>
              <a:gd name="connsiteY21" fmla="*/ 1367482 h 4954814"/>
              <a:gd name="connsiteX22" fmla="*/ 8728614 w 9229160"/>
              <a:gd name="connsiteY22" fmla="*/ 1305064 h 4954814"/>
              <a:gd name="connsiteX23" fmla="*/ 8971401 w 9229160"/>
              <a:gd name="connsiteY23" fmla="*/ 1485432 h 4954814"/>
              <a:gd name="connsiteX24" fmla="*/ 9216213 w 9229160"/>
              <a:gd name="connsiteY24" fmla="*/ 1380859 h 4954814"/>
              <a:gd name="connsiteX25" fmla="*/ 9229128 w 9229160"/>
              <a:gd name="connsiteY25" fmla="*/ 4926239 h 4954814"/>
              <a:gd name="connsiteX26" fmla="*/ 8928 w 9229160"/>
              <a:gd name="connsiteY26" fmla="*/ 4954814 h 4954814"/>
              <a:gd name="connsiteX27" fmla="*/ 7771 w 9229160"/>
              <a:gd name="connsiteY27" fmla="*/ 3327201 h 4954814"/>
              <a:gd name="connsiteX28" fmla="*/ 245895 w 9229160"/>
              <a:gd name="connsiteY28" fmla="*/ 3136701 h 4954814"/>
              <a:gd name="connsiteX29" fmla="*/ 484020 w 9229160"/>
              <a:gd name="connsiteY29" fmla="*/ 3012876 h 4954814"/>
              <a:gd name="connsiteX30" fmla="*/ 636420 w 9229160"/>
              <a:gd name="connsiteY30" fmla="*/ 2727126 h 4954814"/>
              <a:gd name="connsiteX31" fmla="*/ 1045994 w 9229160"/>
              <a:gd name="connsiteY31" fmla="*/ 2460426 h 4954814"/>
              <a:gd name="connsiteX32" fmla="*/ 1531769 w 9229160"/>
              <a:gd name="connsiteY32" fmla="*/ 2374701 h 4954814"/>
              <a:gd name="connsiteX33" fmla="*/ 1969919 w 9229160"/>
              <a:gd name="connsiteY33" fmla="*/ 2222301 h 4954814"/>
              <a:gd name="connsiteX34" fmla="*/ 2389018 w 9229160"/>
              <a:gd name="connsiteY34" fmla="*/ 1927026 h 4954814"/>
              <a:gd name="connsiteX35" fmla="*/ 2893843 w 9229160"/>
              <a:gd name="connsiteY35" fmla="*/ 2222301 h 4954814"/>
              <a:gd name="connsiteX36" fmla="*/ 3298047 w 9229160"/>
              <a:gd name="connsiteY36" fmla="*/ 1944989 h 4954814"/>
              <a:gd name="connsiteX0" fmla="*/ 3298047 w 9229160"/>
              <a:gd name="connsiteY0" fmla="*/ 1944989 h 4954814"/>
              <a:gd name="connsiteX1" fmla="*/ 3735759 w 9229160"/>
              <a:gd name="connsiteY1" fmla="*/ 1812029 h 4954814"/>
              <a:gd name="connsiteX2" fmla="*/ 4055892 w 9229160"/>
              <a:gd name="connsiteY2" fmla="*/ 1519310 h 4954814"/>
              <a:gd name="connsiteX3" fmla="*/ 4147303 w 9229160"/>
              <a:gd name="connsiteY3" fmla="*/ 1500572 h 4954814"/>
              <a:gd name="connsiteX4" fmla="*/ 4471739 w 9229160"/>
              <a:gd name="connsiteY4" fmla="*/ 1574136 h 4954814"/>
              <a:gd name="connsiteX5" fmla="*/ 4906637 w 9229160"/>
              <a:gd name="connsiteY5" fmla="*/ 1444039 h 4954814"/>
              <a:gd name="connsiteX6" fmla="*/ 5215154 w 9229160"/>
              <a:gd name="connsiteY6" fmla="*/ 1105785 h 4954814"/>
              <a:gd name="connsiteX7" fmla="*/ 5661203 w 9229160"/>
              <a:gd name="connsiteY7" fmla="*/ 756380 h 4954814"/>
              <a:gd name="connsiteX8" fmla="*/ 5802452 w 9229160"/>
              <a:gd name="connsiteY8" fmla="*/ 503619 h 4954814"/>
              <a:gd name="connsiteX9" fmla="*/ 6103535 w 9229160"/>
              <a:gd name="connsiteY9" fmla="*/ 511053 h 4954814"/>
              <a:gd name="connsiteX10" fmla="*/ 6329522 w 9229160"/>
              <a:gd name="connsiteY10" fmla="*/ 581678 h 4954814"/>
              <a:gd name="connsiteX11" fmla="*/ 6553300 w 9229160"/>
              <a:gd name="connsiteY11" fmla="*/ 425561 h 4954814"/>
              <a:gd name="connsiteX12" fmla="*/ 6750305 w 9229160"/>
              <a:gd name="connsiteY12" fmla="*/ 362372 h 4954814"/>
              <a:gd name="connsiteX13" fmla="*/ 6854383 w 9229160"/>
              <a:gd name="connsiteY13" fmla="*/ 306616 h 4954814"/>
              <a:gd name="connsiteX14" fmla="*/ 7064281 w 9229160"/>
              <a:gd name="connsiteY14" fmla="*/ 9724 h 4954814"/>
              <a:gd name="connsiteX15" fmla="*/ 7320787 w 9229160"/>
              <a:gd name="connsiteY15" fmla="*/ 17718 h 4954814"/>
              <a:gd name="connsiteX16" fmla="*/ 7478930 w 9229160"/>
              <a:gd name="connsiteY16" fmla="*/ 142669 h 4954814"/>
              <a:gd name="connsiteX17" fmla="*/ 7728489 w 9229160"/>
              <a:gd name="connsiteY17" fmla="*/ 365535 h 4954814"/>
              <a:gd name="connsiteX18" fmla="*/ 7897710 w 9229160"/>
              <a:gd name="connsiteY18" fmla="*/ 810778 h 4954814"/>
              <a:gd name="connsiteX19" fmla="*/ 8010591 w 9229160"/>
              <a:gd name="connsiteY19" fmla="*/ 944329 h 4954814"/>
              <a:gd name="connsiteX20" fmla="*/ 8258647 w 9229160"/>
              <a:gd name="connsiteY20" fmla="*/ 1221568 h 4954814"/>
              <a:gd name="connsiteX21" fmla="*/ 8360786 w 9229160"/>
              <a:gd name="connsiteY21" fmla="*/ 1255614 h 4954814"/>
              <a:gd name="connsiteX22" fmla="*/ 8501838 w 9229160"/>
              <a:gd name="connsiteY22" fmla="*/ 1367482 h 4954814"/>
              <a:gd name="connsiteX23" fmla="*/ 8728614 w 9229160"/>
              <a:gd name="connsiteY23" fmla="*/ 1305064 h 4954814"/>
              <a:gd name="connsiteX24" fmla="*/ 8971401 w 9229160"/>
              <a:gd name="connsiteY24" fmla="*/ 1485432 h 4954814"/>
              <a:gd name="connsiteX25" fmla="*/ 9216213 w 9229160"/>
              <a:gd name="connsiteY25" fmla="*/ 1380859 h 4954814"/>
              <a:gd name="connsiteX26" fmla="*/ 9229128 w 9229160"/>
              <a:gd name="connsiteY26" fmla="*/ 4926239 h 4954814"/>
              <a:gd name="connsiteX27" fmla="*/ 8928 w 9229160"/>
              <a:gd name="connsiteY27" fmla="*/ 4954814 h 4954814"/>
              <a:gd name="connsiteX28" fmla="*/ 7771 w 9229160"/>
              <a:gd name="connsiteY28" fmla="*/ 3327201 h 4954814"/>
              <a:gd name="connsiteX29" fmla="*/ 245895 w 9229160"/>
              <a:gd name="connsiteY29" fmla="*/ 3136701 h 4954814"/>
              <a:gd name="connsiteX30" fmla="*/ 484020 w 9229160"/>
              <a:gd name="connsiteY30" fmla="*/ 3012876 h 4954814"/>
              <a:gd name="connsiteX31" fmla="*/ 636420 w 9229160"/>
              <a:gd name="connsiteY31" fmla="*/ 2727126 h 4954814"/>
              <a:gd name="connsiteX32" fmla="*/ 1045994 w 9229160"/>
              <a:gd name="connsiteY32" fmla="*/ 2460426 h 4954814"/>
              <a:gd name="connsiteX33" fmla="*/ 1531769 w 9229160"/>
              <a:gd name="connsiteY33" fmla="*/ 2374701 h 4954814"/>
              <a:gd name="connsiteX34" fmla="*/ 1969919 w 9229160"/>
              <a:gd name="connsiteY34" fmla="*/ 2222301 h 4954814"/>
              <a:gd name="connsiteX35" fmla="*/ 2389018 w 9229160"/>
              <a:gd name="connsiteY35" fmla="*/ 1927026 h 4954814"/>
              <a:gd name="connsiteX36" fmla="*/ 2893843 w 9229160"/>
              <a:gd name="connsiteY36" fmla="*/ 2222301 h 4954814"/>
              <a:gd name="connsiteX37" fmla="*/ 3298047 w 9229160"/>
              <a:gd name="connsiteY37" fmla="*/ 1944989 h 4954814"/>
              <a:gd name="connsiteX0" fmla="*/ 3298047 w 9229160"/>
              <a:gd name="connsiteY0" fmla="*/ 1944989 h 4954814"/>
              <a:gd name="connsiteX1" fmla="*/ 3735759 w 9229160"/>
              <a:gd name="connsiteY1" fmla="*/ 1812029 h 4954814"/>
              <a:gd name="connsiteX2" fmla="*/ 4055892 w 9229160"/>
              <a:gd name="connsiteY2" fmla="*/ 1519310 h 4954814"/>
              <a:gd name="connsiteX3" fmla="*/ 4254250 w 9229160"/>
              <a:gd name="connsiteY3" fmla="*/ 1559393 h 4954814"/>
              <a:gd name="connsiteX4" fmla="*/ 4471739 w 9229160"/>
              <a:gd name="connsiteY4" fmla="*/ 1574136 h 4954814"/>
              <a:gd name="connsiteX5" fmla="*/ 4906637 w 9229160"/>
              <a:gd name="connsiteY5" fmla="*/ 1444039 h 4954814"/>
              <a:gd name="connsiteX6" fmla="*/ 5215154 w 9229160"/>
              <a:gd name="connsiteY6" fmla="*/ 1105785 h 4954814"/>
              <a:gd name="connsiteX7" fmla="*/ 5661203 w 9229160"/>
              <a:gd name="connsiteY7" fmla="*/ 756380 h 4954814"/>
              <a:gd name="connsiteX8" fmla="*/ 5802452 w 9229160"/>
              <a:gd name="connsiteY8" fmla="*/ 503619 h 4954814"/>
              <a:gd name="connsiteX9" fmla="*/ 6103535 w 9229160"/>
              <a:gd name="connsiteY9" fmla="*/ 511053 h 4954814"/>
              <a:gd name="connsiteX10" fmla="*/ 6329522 w 9229160"/>
              <a:gd name="connsiteY10" fmla="*/ 581678 h 4954814"/>
              <a:gd name="connsiteX11" fmla="*/ 6553300 w 9229160"/>
              <a:gd name="connsiteY11" fmla="*/ 425561 h 4954814"/>
              <a:gd name="connsiteX12" fmla="*/ 6750305 w 9229160"/>
              <a:gd name="connsiteY12" fmla="*/ 362372 h 4954814"/>
              <a:gd name="connsiteX13" fmla="*/ 6854383 w 9229160"/>
              <a:gd name="connsiteY13" fmla="*/ 306616 h 4954814"/>
              <a:gd name="connsiteX14" fmla="*/ 7064281 w 9229160"/>
              <a:gd name="connsiteY14" fmla="*/ 9724 h 4954814"/>
              <a:gd name="connsiteX15" fmla="*/ 7320787 w 9229160"/>
              <a:gd name="connsiteY15" fmla="*/ 17718 h 4954814"/>
              <a:gd name="connsiteX16" fmla="*/ 7478930 w 9229160"/>
              <a:gd name="connsiteY16" fmla="*/ 142669 h 4954814"/>
              <a:gd name="connsiteX17" fmla="*/ 7728489 w 9229160"/>
              <a:gd name="connsiteY17" fmla="*/ 365535 h 4954814"/>
              <a:gd name="connsiteX18" fmla="*/ 7897710 w 9229160"/>
              <a:gd name="connsiteY18" fmla="*/ 810778 h 4954814"/>
              <a:gd name="connsiteX19" fmla="*/ 8010591 w 9229160"/>
              <a:gd name="connsiteY19" fmla="*/ 944329 h 4954814"/>
              <a:gd name="connsiteX20" fmla="*/ 8258647 w 9229160"/>
              <a:gd name="connsiteY20" fmla="*/ 1221568 h 4954814"/>
              <a:gd name="connsiteX21" fmla="*/ 8360786 w 9229160"/>
              <a:gd name="connsiteY21" fmla="*/ 1255614 h 4954814"/>
              <a:gd name="connsiteX22" fmla="*/ 8501838 w 9229160"/>
              <a:gd name="connsiteY22" fmla="*/ 1367482 h 4954814"/>
              <a:gd name="connsiteX23" fmla="*/ 8728614 w 9229160"/>
              <a:gd name="connsiteY23" fmla="*/ 1305064 h 4954814"/>
              <a:gd name="connsiteX24" fmla="*/ 8971401 w 9229160"/>
              <a:gd name="connsiteY24" fmla="*/ 1485432 h 4954814"/>
              <a:gd name="connsiteX25" fmla="*/ 9216213 w 9229160"/>
              <a:gd name="connsiteY25" fmla="*/ 1380859 h 4954814"/>
              <a:gd name="connsiteX26" fmla="*/ 9229128 w 9229160"/>
              <a:gd name="connsiteY26" fmla="*/ 4926239 h 4954814"/>
              <a:gd name="connsiteX27" fmla="*/ 8928 w 9229160"/>
              <a:gd name="connsiteY27" fmla="*/ 4954814 h 4954814"/>
              <a:gd name="connsiteX28" fmla="*/ 7771 w 9229160"/>
              <a:gd name="connsiteY28" fmla="*/ 3327201 h 4954814"/>
              <a:gd name="connsiteX29" fmla="*/ 245895 w 9229160"/>
              <a:gd name="connsiteY29" fmla="*/ 3136701 h 4954814"/>
              <a:gd name="connsiteX30" fmla="*/ 484020 w 9229160"/>
              <a:gd name="connsiteY30" fmla="*/ 3012876 h 4954814"/>
              <a:gd name="connsiteX31" fmla="*/ 636420 w 9229160"/>
              <a:gd name="connsiteY31" fmla="*/ 2727126 h 4954814"/>
              <a:gd name="connsiteX32" fmla="*/ 1045994 w 9229160"/>
              <a:gd name="connsiteY32" fmla="*/ 2460426 h 4954814"/>
              <a:gd name="connsiteX33" fmla="*/ 1531769 w 9229160"/>
              <a:gd name="connsiteY33" fmla="*/ 2374701 h 4954814"/>
              <a:gd name="connsiteX34" fmla="*/ 1969919 w 9229160"/>
              <a:gd name="connsiteY34" fmla="*/ 2222301 h 4954814"/>
              <a:gd name="connsiteX35" fmla="*/ 2389018 w 9229160"/>
              <a:gd name="connsiteY35" fmla="*/ 1927026 h 4954814"/>
              <a:gd name="connsiteX36" fmla="*/ 2893843 w 9229160"/>
              <a:gd name="connsiteY36" fmla="*/ 2222301 h 4954814"/>
              <a:gd name="connsiteX37" fmla="*/ 3298047 w 9229160"/>
              <a:gd name="connsiteY37" fmla="*/ 1944989 h 4954814"/>
              <a:gd name="connsiteX0" fmla="*/ 3298047 w 9848214"/>
              <a:gd name="connsiteY0" fmla="*/ 1944989 h 4954814"/>
              <a:gd name="connsiteX1" fmla="*/ 3735759 w 9848214"/>
              <a:gd name="connsiteY1" fmla="*/ 1812029 h 4954814"/>
              <a:gd name="connsiteX2" fmla="*/ 4055892 w 9848214"/>
              <a:gd name="connsiteY2" fmla="*/ 1519310 h 4954814"/>
              <a:gd name="connsiteX3" fmla="*/ 4254250 w 9848214"/>
              <a:gd name="connsiteY3" fmla="*/ 1559393 h 4954814"/>
              <a:gd name="connsiteX4" fmla="*/ 4471739 w 9848214"/>
              <a:gd name="connsiteY4" fmla="*/ 1574136 h 4954814"/>
              <a:gd name="connsiteX5" fmla="*/ 4906637 w 9848214"/>
              <a:gd name="connsiteY5" fmla="*/ 1444039 h 4954814"/>
              <a:gd name="connsiteX6" fmla="*/ 5215154 w 9848214"/>
              <a:gd name="connsiteY6" fmla="*/ 1105785 h 4954814"/>
              <a:gd name="connsiteX7" fmla="*/ 5661203 w 9848214"/>
              <a:gd name="connsiteY7" fmla="*/ 756380 h 4954814"/>
              <a:gd name="connsiteX8" fmla="*/ 5802452 w 9848214"/>
              <a:gd name="connsiteY8" fmla="*/ 503619 h 4954814"/>
              <a:gd name="connsiteX9" fmla="*/ 6103535 w 9848214"/>
              <a:gd name="connsiteY9" fmla="*/ 511053 h 4954814"/>
              <a:gd name="connsiteX10" fmla="*/ 6329522 w 9848214"/>
              <a:gd name="connsiteY10" fmla="*/ 581678 h 4954814"/>
              <a:gd name="connsiteX11" fmla="*/ 6553300 w 9848214"/>
              <a:gd name="connsiteY11" fmla="*/ 425561 h 4954814"/>
              <a:gd name="connsiteX12" fmla="*/ 6750305 w 9848214"/>
              <a:gd name="connsiteY12" fmla="*/ 362372 h 4954814"/>
              <a:gd name="connsiteX13" fmla="*/ 6854383 w 9848214"/>
              <a:gd name="connsiteY13" fmla="*/ 306616 h 4954814"/>
              <a:gd name="connsiteX14" fmla="*/ 7064281 w 9848214"/>
              <a:gd name="connsiteY14" fmla="*/ 9724 h 4954814"/>
              <a:gd name="connsiteX15" fmla="*/ 7320787 w 9848214"/>
              <a:gd name="connsiteY15" fmla="*/ 17718 h 4954814"/>
              <a:gd name="connsiteX16" fmla="*/ 7478930 w 9848214"/>
              <a:gd name="connsiteY16" fmla="*/ 142669 h 4954814"/>
              <a:gd name="connsiteX17" fmla="*/ 7728489 w 9848214"/>
              <a:gd name="connsiteY17" fmla="*/ 365535 h 4954814"/>
              <a:gd name="connsiteX18" fmla="*/ 7897710 w 9848214"/>
              <a:gd name="connsiteY18" fmla="*/ 810778 h 4954814"/>
              <a:gd name="connsiteX19" fmla="*/ 8010591 w 9848214"/>
              <a:gd name="connsiteY19" fmla="*/ 944329 h 4954814"/>
              <a:gd name="connsiteX20" fmla="*/ 8258647 w 9848214"/>
              <a:gd name="connsiteY20" fmla="*/ 1221568 h 4954814"/>
              <a:gd name="connsiteX21" fmla="*/ 8360786 w 9848214"/>
              <a:gd name="connsiteY21" fmla="*/ 1255614 h 4954814"/>
              <a:gd name="connsiteX22" fmla="*/ 8501838 w 9848214"/>
              <a:gd name="connsiteY22" fmla="*/ 1367482 h 4954814"/>
              <a:gd name="connsiteX23" fmla="*/ 8728614 w 9848214"/>
              <a:gd name="connsiteY23" fmla="*/ 1305064 h 4954814"/>
              <a:gd name="connsiteX24" fmla="*/ 8971401 w 9848214"/>
              <a:gd name="connsiteY24" fmla="*/ 1485432 h 4954814"/>
              <a:gd name="connsiteX25" fmla="*/ 9229128 w 9848214"/>
              <a:gd name="connsiteY25" fmla="*/ 4926239 h 4954814"/>
              <a:gd name="connsiteX26" fmla="*/ 8928 w 9848214"/>
              <a:gd name="connsiteY26" fmla="*/ 4954814 h 4954814"/>
              <a:gd name="connsiteX27" fmla="*/ 7771 w 9848214"/>
              <a:gd name="connsiteY27" fmla="*/ 3327201 h 4954814"/>
              <a:gd name="connsiteX28" fmla="*/ 245895 w 9848214"/>
              <a:gd name="connsiteY28" fmla="*/ 3136701 h 4954814"/>
              <a:gd name="connsiteX29" fmla="*/ 484020 w 9848214"/>
              <a:gd name="connsiteY29" fmla="*/ 3012876 h 4954814"/>
              <a:gd name="connsiteX30" fmla="*/ 636420 w 9848214"/>
              <a:gd name="connsiteY30" fmla="*/ 2727126 h 4954814"/>
              <a:gd name="connsiteX31" fmla="*/ 1045994 w 9848214"/>
              <a:gd name="connsiteY31" fmla="*/ 2460426 h 4954814"/>
              <a:gd name="connsiteX32" fmla="*/ 1531769 w 9848214"/>
              <a:gd name="connsiteY32" fmla="*/ 2374701 h 4954814"/>
              <a:gd name="connsiteX33" fmla="*/ 1969919 w 9848214"/>
              <a:gd name="connsiteY33" fmla="*/ 2222301 h 4954814"/>
              <a:gd name="connsiteX34" fmla="*/ 2389018 w 9848214"/>
              <a:gd name="connsiteY34" fmla="*/ 1927026 h 4954814"/>
              <a:gd name="connsiteX35" fmla="*/ 2893843 w 9848214"/>
              <a:gd name="connsiteY35" fmla="*/ 2222301 h 4954814"/>
              <a:gd name="connsiteX36" fmla="*/ 3298047 w 9848214"/>
              <a:gd name="connsiteY36" fmla="*/ 1944989 h 4954814"/>
              <a:gd name="connsiteX0" fmla="*/ 3298047 w 9793452"/>
              <a:gd name="connsiteY0" fmla="*/ 1944989 h 4954814"/>
              <a:gd name="connsiteX1" fmla="*/ 3735759 w 9793452"/>
              <a:gd name="connsiteY1" fmla="*/ 1812029 h 4954814"/>
              <a:gd name="connsiteX2" fmla="*/ 4055892 w 9793452"/>
              <a:gd name="connsiteY2" fmla="*/ 1519310 h 4954814"/>
              <a:gd name="connsiteX3" fmla="*/ 4254250 w 9793452"/>
              <a:gd name="connsiteY3" fmla="*/ 1559393 h 4954814"/>
              <a:gd name="connsiteX4" fmla="*/ 4471739 w 9793452"/>
              <a:gd name="connsiteY4" fmla="*/ 1574136 h 4954814"/>
              <a:gd name="connsiteX5" fmla="*/ 4906637 w 9793452"/>
              <a:gd name="connsiteY5" fmla="*/ 1444039 h 4954814"/>
              <a:gd name="connsiteX6" fmla="*/ 5215154 w 9793452"/>
              <a:gd name="connsiteY6" fmla="*/ 1105785 h 4954814"/>
              <a:gd name="connsiteX7" fmla="*/ 5661203 w 9793452"/>
              <a:gd name="connsiteY7" fmla="*/ 756380 h 4954814"/>
              <a:gd name="connsiteX8" fmla="*/ 5802452 w 9793452"/>
              <a:gd name="connsiteY8" fmla="*/ 503619 h 4954814"/>
              <a:gd name="connsiteX9" fmla="*/ 6103535 w 9793452"/>
              <a:gd name="connsiteY9" fmla="*/ 511053 h 4954814"/>
              <a:gd name="connsiteX10" fmla="*/ 6329522 w 9793452"/>
              <a:gd name="connsiteY10" fmla="*/ 581678 h 4954814"/>
              <a:gd name="connsiteX11" fmla="*/ 6553300 w 9793452"/>
              <a:gd name="connsiteY11" fmla="*/ 425561 h 4954814"/>
              <a:gd name="connsiteX12" fmla="*/ 6750305 w 9793452"/>
              <a:gd name="connsiteY12" fmla="*/ 362372 h 4954814"/>
              <a:gd name="connsiteX13" fmla="*/ 6854383 w 9793452"/>
              <a:gd name="connsiteY13" fmla="*/ 306616 h 4954814"/>
              <a:gd name="connsiteX14" fmla="*/ 7064281 w 9793452"/>
              <a:gd name="connsiteY14" fmla="*/ 9724 h 4954814"/>
              <a:gd name="connsiteX15" fmla="*/ 7320787 w 9793452"/>
              <a:gd name="connsiteY15" fmla="*/ 17718 h 4954814"/>
              <a:gd name="connsiteX16" fmla="*/ 7478930 w 9793452"/>
              <a:gd name="connsiteY16" fmla="*/ 142669 h 4954814"/>
              <a:gd name="connsiteX17" fmla="*/ 7728489 w 9793452"/>
              <a:gd name="connsiteY17" fmla="*/ 365535 h 4954814"/>
              <a:gd name="connsiteX18" fmla="*/ 7897710 w 9793452"/>
              <a:gd name="connsiteY18" fmla="*/ 810778 h 4954814"/>
              <a:gd name="connsiteX19" fmla="*/ 8010591 w 9793452"/>
              <a:gd name="connsiteY19" fmla="*/ 944329 h 4954814"/>
              <a:gd name="connsiteX20" fmla="*/ 8258647 w 9793452"/>
              <a:gd name="connsiteY20" fmla="*/ 1221568 h 4954814"/>
              <a:gd name="connsiteX21" fmla="*/ 8360786 w 9793452"/>
              <a:gd name="connsiteY21" fmla="*/ 1255614 h 4954814"/>
              <a:gd name="connsiteX22" fmla="*/ 8501838 w 9793452"/>
              <a:gd name="connsiteY22" fmla="*/ 1367482 h 4954814"/>
              <a:gd name="connsiteX23" fmla="*/ 8728614 w 9793452"/>
              <a:gd name="connsiteY23" fmla="*/ 1305064 h 4954814"/>
              <a:gd name="connsiteX24" fmla="*/ 8704701 w 9793452"/>
              <a:gd name="connsiteY24" fmla="*/ 2056932 h 4954814"/>
              <a:gd name="connsiteX25" fmla="*/ 9229128 w 9793452"/>
              <a:gd name="connsiteY25" fmla="*/ 4926239 h 4954814"/>
              <a:gd name="connsiteX26" fmla="*/ 8928 w 9793452"/>
              <a:gd name="connsiteY26" fmla="*/ 4954814 h 4954814"/>
              <a:gd name="connsiteX27" fmla="*/ 7771 w 9793452"/>
              <a:gd name="connsiteY27" fmla="*/ 3327201 h 4954814"/>
              <a:gd name="connsiteX28" fmla="*/ 245895 w 9793452"/>
              <a:gd name="connsiteY28" fmla="*/ 3136701 h 4954814"/>
              <a:gd name="connsiteX29" fmla="*/ 484020 w 9793452"/>
              <a:gd name="connsiteY29" fmla="*/ 3012876 h 4954814"/>
              <a:gd name="connsiteX30" fmla="*/ 636420 w 9793452"/>
              <a:gd name="connsiteY30" fmla="*/ 2727126 h 4954814"/>
              <a:gd name="connsiteX31" fmla="*/ 1045994 w 9793452"/>
              <a:gd name="connsiteY31" fmla="*/ 2460426 h 4954814"/>
              <a:gd name="connsiteX32" fmla="*/ 1531769 w 9793452"/>
              <a:gd name="connsiteY32" fmla="*/ 2374701 h 4954814"/>
              <a:gd name="connsiteX33" fmla="*/ 1969919 w 9793452"/>
              <a:gd name="connsiteY33" fmla="*/ 2222301 h 4954814"/>
              <a:gd name="connsiteX34" fmla="*/ 2389018 w 9793452"/>
              <a:gd name="connsiteY34" fmla="*/ 1927026 h 4954814"/>
              <a:gd name="connsiteX35" fmla="*/ 2893843 w 9793452"/>
              <a:gd name="connsiteY35" fmla="*/ 2222301 h 4954814"/>
              <a:gd name="connsiteX36" fmla="*/ 3298047 w 9793452"/>
              <a:gd name="connsiteY36" fmla="*/ 1944989 h 4954814"/>
              <a:gd name="connsiteX0" fmla="*/ 3298047 w 9782540"/>
              <a:gd name="connsiteY0" fmla="*/ 1944989 h 4954814"/>
              <a:gd name="connsiteX1" fmla="*/ 3735759 w 9782540"/>
              <a:gd name="connsiteY1" fmla="*/ 1812029 h 4954814"/>
              <a:gd name="connsiteX2" fmla="*/ 4055892 w 9782540"/>
              <a:gd name="connsiteY2" fmla="*/ 1519310 h 4954814"/>
              <a:gd name="connsiteX3" fmla="*/ 4254250 w 9782540"/>
              <a:gd name="connsiteY3" fmla="*/ 1559393 h 4954814"/>
              <a:gd name="connsiteX4" fmla="*/ 4471739 w 9782540"/>
              <a:gd name="connsiteY4" fmla="*/ 1574136 h 4954814"/>
              <a:gd name="connsiteX5" fmla="*/ 4906637 w 9782540"/>
              <a:gd name="connsiteY5" fmla="*/ 1444039 h 4954814"/>
              <a:gd name="connsiteX6" fmla="*/ 5215154 w 9782540"/>
              <a:gd name="connsiteY6" fmla="*/ 1105785 h 4954814"/>
              <a:gd name="connsiteX7" fmla="*/ 5661203 w 9782540"/>
              <a:gd name="connsiteY7" fmla="*/ 756380 h 4954814"/>
              <a:gd name="connsiteX8" fmla="*/ 5802452 w 9782540"/>
              <a:gd name="connsiteY8" fmla="*/ 503619 h 4954814"/>
              <a:gd name="connsiteX9" fmla="*/ 6103535 w 9782540"/>
              <a:gd name="connsiteY9" fmla="*/ 511053 h 4954814"/>
              <a:gd name="connsiteX10" fmla="*/ 6329522 w 9782540"/>
              <a:gd name="connsiteY10" fmla="*/ 581678 h 4954814"/>
              <a:gd name="connsiteX11" fmla="*/ 6553300 w 9782540"/>
              <a:gd name="connsiteY11" fmla="*/ 425561 h 4954814"/>
              <a:gd name="connsiteX12" fmla="*/ 6750305 w 9782540"/>
              <a:gd name="connsiteY12" fmla="*/ 362372 h 4954814"/>
              <a:gd name="connsiteX13" fmla="*/ 6854383 w 9782540"/>
              <a:gd name="connsiteY13" fmla="*/ 306616 h 4954814"/>
              <a:gd name="connsiteX14" fmla="*/ 7064281 w 9782540"/>
              <a:gd name="connsiteY14" fmla="*/ 9724 h 4954814"/>
              <a:gd name="connsiteX15" fmla="*/ 7320787 w 9782540"/>
              <a:gd name="connsiteY15" fmla="*/ 17718 h 4954814"/>
              <a:gd name="connsiteX16" fmla="*/ 7478930 w 9782540"/>
              <a:gd name="connsiteY16" fmla="*/ 142669 h 4954814"/>
              <a:gd name="connsiteX17" fmla="*/ 7728489 w 9782540"/>
              <a:gd name="connsiteY17" fmla="*/ 365535 h 4954814"/>
              <a:gd name="connsiteX18" fmla="*/ 7897710 w 9782540"/>
              <a:gd name="connsiteY18" fmla="*/ 810778 h 4954814"/>
              <a:gd name="connsiteX19" fmla="*/ 8010591 w 9782540"/>
              <a:gd name="connsiteY19" fmla="*/ 944329 h 4954814"/>
              <a:gd name="connsiteX20" fmla="*/ 8258647 w 9782540"/>
              <a:gd name="connsiteY20" fmla="*/ 1221568 h 4954814"/>
              <a:gd name="connsiteX21" fmla="*/ 8360786 w 9782540"/>
              <a:gd name="connsiteY21" fmla="*/ 1255614 h 4954814"/>
              <a:gd name="connsiteX22" fmla="*/ 8501838 w 9782540"/>
              <a:gd name="connsiteY22" fmla="*/ 1367482 h 4954814"/>
              <a:gd name="connsiteX23" fmla="*/ 8728614 w 9782540"/>
              <a:gd name="connsiteY23" fmla="*/ 1305064 h 4954814"/>
              <a:gd name="connsiteX24" fmla="*/ 8704701 w 9782540"/>
              <a:gd name="connsiteY24" fmla="*/ 2056932 h 4954814"/>
              <a:gd name="connsiteX25" fmla="*/ 9229128 w 9782540"/>
              <a:gd name="connsiteY25" fmla="*/ 4926239 h 4954814"/>
              <a:gd name="connsiteX26" fmla="*/ 8928 w 9782540"/>
              <a:gd name="connsiteY26" fmla="*/ 4954814 h 4954814"/>
              <a:gd name="connsiteX27" fmla="*/ 7771 w 9782540"/>
              <a:gd name="connsiteY27" fmla="*/ 3327201 h 4954814"/>
              <a:gd name="connsiteX28" fmla="*/ 245895 w 9782540"/>
              <a:gd name="connsiteY28" fmla="*/ 3136701 h 4954814"/>
              <a:gd name="connsiteX29" fmla="*/ 484020 w 9782540"/>
              <a:gd name="connsiteY29" fmla="*/ 3012876 h 4954814"/>
              <a:gd name="connsiteX30" fmla="*/ 636420 w 9782540"/>
              <a:gd name="connsiteY30" fmla="*/ 2727126 h 4954814"/>
              <a:gd name="connsiteX31" fmla="*/ 1045994 w 9782540"/>
              <a:gd name="connsiteY31" fmla="*/ 2460426 h 4954814"/>
              <a:gd name="connsiteX32" fmla="*/ 1531769 w 9782540"/>
              <a:gd name="connsiteY32" fmla="*/ 2374701 h 4954814"/>
              <a:gd name="connsiteX33" fmla="*/ 1969919 w 9782540"/>
              <a:gd name="connsiteY33" fmla="*/ 2222301 h 4954814"/>
              <a:gd name="connsiteX34" fmla="*/ 2389018 w 9782540"/>
              <a:gd name="connsiteY34" fmla="*/ 1927026 h 4954814"/>
              <a:gd name="connsiteX35" fmla="*/ 2893843 w 9782540"/>
              <a:gd name="connsiteY35" fmla="*/ 2222301 h 4954814"/>
              <a:gd name="connsiteX36" fmla="*/ 3298047 w 9782540"/>
              <a:gd name="connsiteY36" fmla="*/ 1944989 h 4954814"/>
              <a:gd name="connsiteX0" fmla="*/ 3298047 w 9786010"/>
              <a:gd name="connsiteY0" fmla="*/ 1944989 h 4954814"/>
              <a:gd name="connsiteX1" fmla="*/ 3735759 w 9786010"/>
              <a:gd name="connsiteY1" fmla="*/ 1812029 h 4954814"/>
              <a:gd name="connsiteX2" fmla="*/ 4055892 w 9786010"/>
              <a:gd name="connsiteY2" fmla="*/ 1519310 h 4954814"/>
              <a:gd name="connsiteX3" fmla="*/ 4254250 w 9786010"/>
              <a:gd name="connsiteY3" fmla="*/ 1559393 h 4954814"/>
              <a:gd name="connsiteX4" fmla="*/ 4471739 w 9786010"/>
              <a:gd name="connsiteY4" fmla="*/ 1574136 h 4954814"/>
              <a:gd name="connsiteX5" fmla="*/ 4906637 w 9786010"/>
              <a:gd name="connsiteY5" fmla="*/ 1444039 h 4954814"/>
              <a:gd name="connsiteX6" fmla="*/ 5215154 w 9786010"/>
              <a:gd name="connsiteY6" fmla="*/ 1105785 h 4954814"/>
              <a:gd name="connsiteX7" fmla="*/ 5661203 w 9786010"/>
              <a:gd name="connsiteY7" fmla="*/ 756380 h 4954814"/>
              <a:gd name="connsiteX8" fmla="*/ 5802452 w 9786010"/>
              <a:gd name="connsiteY8" fmla="*/ 503619 h 4954814"/>
              <a:gd name="connsiteX9" fmla="*/ 6103535 w 9786010"/>
              <a:gd name="connsiteY9" fmla="*/ 511053 h 4954814"/>
              <a:gd name="connsiteX10" fmla="*/ 6329522 w 9786010"/>
              <a:gd name="connsiteY10" fmla="*/ 581678 h 4954814"/>
              <a:gd name="connsiteX11" fmla="*/ 6553300 w 9786010"/>
              <a:gd name="connsiteY11" fmla="*/ 425561 h 4954814"/>
              <a:gd name="connsiteX12" fmla="*/ 6750305 w 9786010"/>
              <a:gd name="connsiteY12" fmla="*/ 362372 h 4954814"/>
              <a:gd name="connsiteX13" fmla="*/ 6854383 w 9786010"/>
              <a:gd name="connsiteY13" fmla="*/ 306616 h 4954814"/>
              <a:gd name="connsiteX14" fmla="*/ 7064281 w 9786010"/>
              <a:gd name="connsiteY14" fmla="*/ 9724 h 4954814"/>
              <a:gd name="connsiteX15" fmla="*/ 7320787 w 9786010"/>
              <a:gd name="connsiteY15" fmla="*/ 17718 h 4954814"/>
              <a:gd name="connsiteX16" fmla="*/ 7478930 w 9786010"/>
              <a:gd name="connsiteY16" fmla="*/ 142669 h 4954814"/>
              <a:gd name="connsiteX17" fmla="*/ 7728489 w 9786010"/>
              <a:gd name="connsiteY17" fmla="*/ 365535 h 4954814"/>
              <a:gd name="connsiteX18" fmla="*/ 7897710 w 9786010"/>
              <a:gd name="connsiteY18" fmla="*/ 810778 h 4954814"/>
              <a:gd name="connsiteX19" fmla="*/ 8010591 w 9786010"/>
              <a:gd name="connsiteY19" fmla="*/ 944329 h 4954814"/>
              <a:gd name="connsiteX20" fmla="*/ 8258647 w 9786010"/>
              <a:gd name="connsiteY20" fmla="*/ 1221568 h 4954814"/>
              <a:gd name="connsiteX21" fmla="*/ 8360786 w 9786010"/>
              <a:gd name="connsiteY21" fmla="*/ 1255614 h 4954814"/>
              <a:gd name="connsiteX22" fmla="*/ 8501838 w 9786010"/>
              <a:gd name="connsiteY22" fmla="*/ 1367482 h 4954814"/>
              <a:gd name="connsiteX23" fmla="*/ 8728614 w 9786010"/>
              <a:gd name="connsiteY23" fmla="*/ 1305064 h 4954814"/>
              <a:gd name="connsiteX24" fmla="*/ 8723751 w 9786010"/>
              <a:gd name="connsiteY24" fmla="*/ 2028357 h 4954814"/>
              <a:gd name="connsiteX25" fmla="*/ 9229128 w 9786010"/>
              <a:gd name="connsiteY25" fmla="*/ 4926239 h 4954814"/>
              <a:gd name="connsiteX26" fmla="*/ 8928 w 9786010"/>
              <a:gd name="connsiteY26" fmla="*/ 4954814 h 4954814"/>
              <a:gd name="connsiteX27" fmla="*/ 7771 w 9786010"/>
              <a:gd name="connsiteY27" fmla="*/ 3327201 h 4954814"/>
              <a:gd name="connsiteX28" fmla="*/ 245895 w 9786010"/>
              <a:gd name="connsiteY28" fmla="*/ 3136701 h 4954814"/>
              <a:gd name="connsiteX29" fmla="*/ 484020 w 9786010"/>
              <a:gd name="connsiteY29" fmla="*/ 3012876 h 4954814"/>
              <a:gd name="connsiteX30" fmla="*/ 636420 w 9786010"/>
              <a:gd name="connsiteY30" fmla="*/ 2727126 h 4954814"/>
              <a:gd name="connsiteX31" fmla="*/ 1045994 w 9786010"/>
              <a:gd name="connsiteY31" fmla="*/ 2460426 h 4954814"/>
              <a:gd name="connsiteX32" fmla="*/ 1531769 w 9786010"/>
              <a:gd name="connsiteY32" fmla="*/ 2374701 h 4954814"/>
              <a:gd name="connsiteX33" fmla="*/ 1969919 w 9786010"/>
              <a:gd name="connsiteY33" fmla="*/ 2222301 h 4954814"/>
              <a:gd name="connsiteX34" fmla="*/ 2389018 w 9786010"/>
              <a:gd name="connsiteY34" fmla="*/ 1927026 h 4954814"/>
              <a:gd name="connsiteX35" fmla="*/ 2893843 w 9786010"/>
              <a:gd name="connsiteY35" fmla="*/ 2222301 h 4954814"/>
              <a:gd name="connsiteX36" fmla="*/ 3298047 w 9786010"/>
              <a:gd name="connsiteY36" fmla="*/ 1944989 h 4954814"/>
              <a:gd name="connsiteX0" fmla="*/ 3298047 w 9387887"/>
              <a:gd name="connsiteY0" fmla="*/ 1944989 h 4954814"/>
              <a:gd name="connsiteX1" fmla="*/ 3735759 w 9387887"/>
              <a:gd name="connsiteY1" fmla="*/ 1812029 h 4954814"/>
              <a:gd name="connsiteX2" fmla="*/ 4055892 w 9387887"/>
              <a:gd name="connsiteY2" fmla="*/ 1519310 h 4954814"/>
              <a:gd name="connsiteX3" fmla="*/ 4254250 w 9387887"/>
              <a:gd name="connsiteY3" fmla="*/ 1559393 h 4954814"/>
              <a:gd name="connsiteX4" fmla="*/ 4471739 w 9387887"/>
              <a:gd name="connsiteY4" fmla="*/ 1574136 h 4954814"/>
              <a:gd name="connsiteX5" fmla="*/ 4906637 w 9387887"/>
              <a:gd name="connsiteY5" fmla="*/ 1444039 h 4954814"/>
              <a:gd name="connsiteX6" fmla="*/ 5215154 w 9387887"/>
              <a:gd name="connsiteY6" fmla="*/ 1105785 h 4954814"/>
              <a:gd name="connsiteX7" fmla="*/ 5661203 w 9387887"/>
              <a:gd name="connsiteY7" fmla="*/ 756380 h 4954814"/>
              <a:gd name="connsiteX8" fmla="*/ 5802452 w 9387887"/>
              <a:gd name="connsiteY8" fmla="*/ 503619 h 4954814"/>
              <a:gd name="connsiteX9" fmla="*/ 6103535 w 9387887"/>
              <a:gd name="connsiteY9" fmla="*/ 511053 h 4954814"/>
              <a:gd name="connsiteX10" fmla="*/ 6329522 w 9387887"/>
              <a:gd name="connsiteY10" fmla="*/ 581678 h 4954814"/>
              <a:gd name="connsiteX11" fmla="*/ 6553300 w 9387887"/>
              <a:gd name="connsiteY11" fmla="*/ 425561 h 4954814"/>
              <a:gd name="connsiteX12" fmla="*/ 6750305 w 9387887"/>
              <a:gd name="connsiteY12" fmla="*/ 362372 h 4954814"/>
              <a:gd name="connsiteX13" fmla="*/ 6854383 w 9387887"/>
              <a:gd name="connsiteY13" fmla="*/ 306616 h 4954814"/>
              <a:gd name="connsiteX14" fmla="*/ 7064281 w 9387887"/>
              <a:gd name="connsiteY14" fmla="*/ 9724 h 4954814"/>
              <a:gd name="connsiteX15" fmla="*/ 7320787 w 9387887"/>
              <a:gd name="connsiteY15" fmla="*/ 17718 h 4954814"/>
              <a:gd name="connsiteX16" fmla="*/ 7478930 w 9387887"/>
              <a:gd name="connsiteY16" fmla="*/ 142669 h 4954814"/>
              <a:gd name="connsiteX17" fmla="*/ 7728489 w 9387887"/>
              <a:gd name="connsiteY17" fmla="*/ 365535 h 4954814"/>
              <a:gd name="connsiteX18" fmla="*/ 7897710 w 9387887"/>
              <a:gd name="connsiteY18" fmla="*/ 810778 h 4954814"/>
              <a:gd name="connsiteX19" fmla="*/ 8010591 w 9387887"/>
              <a:gd name="connsiteY19" fmla="*/ 944329 h 4954814"/>
              <a:gd name="connsiteX20" fmla="*/ 8258647 w 9387887"/>
              <a:gd name="connsiteY20" fmla="*/ 1221568 h 4954814"/>
              <a:gd name="connsiteX21" fmla="*/ 8360786 w 9387887"/>
              <a:gd name="connsiteY21" fmla="*/ 1255614 h 4954814"/>
              <a:gd name="connsiteX22" fmla="*/ 8501838 w 9387887"/>
              <a:gd name="connsiteY22" fmla="*/ 1367482 h 4954814"/>
              <a:gd name="connsiteX23" fmla="*/ 8728614 w 9387887"/>
              <a:gd name="connsiteY23" fmla="*/ 1305064 h 4954814"/>
              <a:gd name="connsiteX24" fmla="*/ 8723751 w 9387887"/>
              <a:gd name="connsiteY24" fmla="*/ 2028357 h 4954814"/>
              <a:gd name="connsiteX25" fmla="*/ 8724303 w 9387887"/>
              <a:gd name="connsiteY25" fmla="*/ 4926239 h 4954814"/>
              <a:gd name="connsiteX26" fmla="*/ 8928 w 9387887"/>
              <a:gd name="connsiteY26" fmla="*/ 4954814 h 4954814"/>
              <a:gd name="connsiteX27" fmla="*/ 7771 w 9387887"/>
              <a:gd name="connsiteY27" fmla="*/ 3327201 h 4954814"/>
              <a:gd name="connsiteX28" fmla="*/ 245895 w 9387887"/>
              <a:gd name="connsiteY28" fmla="*/ 3136701 h 4954814"/>
              <a:gd name="connsiteX29" fmla="*/ 484020 w 9387887"/>
              <a:gd name="connsiteY29" fmla="*/ 3012876 h 4954814"/>
              <a:gd name="connsiteX30" fmla="*/ 636420 w 9387887"/>
              <a:gd name="connsiteY30" fmla="*/ 2727126 h 4954814"/>
              <a:gd name="connsiteX31" fmla="*/ 1045994 w 9387887"/>
              <a:gd name="connsiteY31" fmla="*/ 2460426 h 4954814"/>
              <a:gd name="connsiteX32" fmla="*/ 1531769 w 9387887"/>
              <a:gd name="connsiteY32" fmla="*/ 2374701 h 4954814"/>
              <a:gd name="connsiteX33" fmla="*/ 1969919 w 9387887"/>
              <a:gd name="connsiteY33" fmla="*/ 2222301 h 4954814"/>
              <a:gd name="connsiteX34" fmla="*/ 2389018 w 9387887"/>
              <a:gd name="connsiteY34" fmla="*/ 1927026 h 4954814"/>
              <a:gd name="connsiteX35" fmla="*/ 2893843 w 9387887"/>
              <a:gd name="connsiteY35" fmla="*/ 2222301 h 4954814"/>
              <a:gd name="connsiteX36" fmla="*/ 3298047 w 9387887"/>
              <a:gd name="connsiteY36" fmla="*/ 1944989 h 4954814"/>
              <a:gd name="connsiteX0" fmla="*/ 3298047 w 8762134"/>
              <a:gd name="connsiteY0" fmla="*/ 1944989 h 4954814"/>
              <a:gd name="connsiteX1" fmla="*/ 3735759 w 8762134"/>
              <a:gd name="connsiteY1" fmla="*/ 1812029 h 4954814"/>
              <a:gd name="connsiteX2" fmla="*/ 4055892 w 8762134"/>
              <a:gd name="connsiteY2" fmla="*/ 1519310 h 4954814"/>
              <a:gd name="connsiteX3" fmla="*/ 4254250 w 8762134"/>
              <a:gd name="connsiteY3" fmla="*/ 1559393 h 4954814"/>
              <a:gd name="connsiteX4" fmla="*/ 4471739 w 8762134"/>
              <a:gd name="connsiteY4" fmla="*/ 1574136 h 4954814"/>
              <a:gd name="connsiteX5" fmla="*/ 4906637 w 8762134"/>
              <a:gd name="connsiteY5" fmla="*/ 1444039 h 4954814"/>
              <a:gd name="connsiteX6" fmla="*/ 5215154 w 8762134"/>
              <a:gd name="connsiteY6" fmla="*/ 1105785 h 4954814"/>
              <a:gd name="connsiteX7" fmla="*/ 5661203 w 8762134"/>
              <a:gd name="connsiteY7" fmla="*/ 756380 h 4954814"/>
              <a:gd name="connsiteX8" fmla="*/ 5802452 w 8762134"/>
              <a:gd name="connsiteY8" fmla="*/ 503619 h 4954814"/>
              <a:gd name="connsiteX9" fmla="*/ 6103535 w 8762134"/>
              <a:gd name="connsiteY9" fmla="*/ 511053 h 4954814"/>
              <a:gd name="connsiteX10" fmla="*/ 6329522 w 8762134"/>
              <a:gd name="connsiteY10" fmla="*/ 581678 h 4954814"/>
              <a:gd name="connsiteX11" fmla="*/ 6553300 w 8762134"/>
              <a:gd name="connsiteY11" fmla="*/ 425561 h 4954814"/>
              <a:gd name="connsiteX12" fmla="*/ 6750305 w 8762134"/>
              <a:gd name="connsiteY12" fmla="*/ 362372 h 4954814"/>
              <a:gd name="connsiteX13" fmla="*/ 6854383 w 8762134"/>
              <a:gd name="connsiteY13" fmla="*/ 306616 h 4954814"/>
              <a:gd name="connsiteX14" fmla="*/ 7064281 w 8762134"/>
              <a:gd name="connsiteY14" fmla="*/ 9724 h 4954814"/>
              <a:gd name="connsiteX15" fmla="*/ 7320787 w 8762134"/>
              <a:gd name="connsiteY15" fmla="*/ 17718 h 4954814"/>
              <a:gd name="connsiteX16" fmla="*/ 7478930 w 8762134"/>
              <a:gd name="connsiteY16" fmla="*/ 142669 h 4954814"/>
              <a:gd name="connsiteX17" fmla="*/ 7728489 w 8762134"/>
              <a:gd name="connsiteY17" fmla="*/ 365535 h 4954814"/>
              <a:gd name="connsiteX18" fmla="*/ 7897710 w 8762134"/>
              <a:gd name="connsiteY18" fmla="*/ 810778 h 4954814"/>
              <a:gd name="connsiteX19" fmla="*/ 8010591 w 8762134"/>
              <a:gd name="connsiteY19" fmla="*/ 944329 h 4954814"/>
              <a:gd name="connsiteX20" fmla="*/ 8258647 w 8762134"/>
              <a:gd name="connsiteY20" fmla="*/ 1221568 h 4954814"/>
              <a:gd name="connsiteX21" fmla="*/ 8360786 w 8762134"/>
              <a:gd name="connsiteY21" fmla="*/ 1255614 h 4954814"/>
              <a:gd name="connsiteX22" fmla="*/ 8501838 w 8762134"/>
              <a:gd name="connsiteY22" fmla="*/ 1367482 h 4954814"/>
              <a:gd name="connsiteX23" fmla="*/ 8728614 w 8762134"/>
              <a:gd name="connsiteY23" fmla="*/ 1305064 h 4954814"/>
              <a:gd name="connsiteX24" fmla="*/ 8723751 w 8762134"/>
              <a:gd name="connsiteY24" fmla="*/ 2028357 h 4954814"/>
              <a:gd name="connsiteX25" fmla="*/ 8724303 w 8762134"/>
              <a:gd name="connsiteY25" fmla="*/ 4926239 h 4954814"/>
              <a:gd name="connsiteX26" fmla="*/ 8928 w 8762134"/>
              <a:gd name="connsiteY26" fmla="*/ 4954814 h 4954814"/>
              <a:gd name="connsiteX27" fmla="*/ 7771 w 8762134"/>
              <a:gd name="connsiteY27" fmla="*/ 3327201 h 4954814"/>
              <a:gd name="connsiteX28" fmla="*/ 245895 w 8762134"/>
              <a:gd name="connsiteY28" fmla="*/ 3136701 h 4954814"/>
              <a:gd name="connsiteX29" fmla="*/ 484020 w 8762134"/>
              <a:gd name="connsiteY29" fmla="*/ 3012876 h 4954814"/>
              <a:gd name="connsiteX30" fmla="*/ 636420 w 8762134"/>
              <a:gd name="connsiteY30" fmla="*/ 2727126 h 4954814"/>
              <a:gd name="connsiteX31" fmla="*/ 1045994 w 8762134"/>
              <a:gd name="connsiteY31" fmla="*/ 2460426 h 4954814"/>
              <a:gd name="connsiteX32" fmla="*/ 1531769 w 8762134"/>
              <a:gd name="connsiteY32" fmla="*/ 2374701 h 4954814"/>
              <a:gd name="connsiteX33" fmla="*/ 1969919 w 8762134"/>
              <a:gd name="connsiteY33" fmla="*/ 2222301 h 4954814"/>
              <a:gd name="connsiteX34" fmla="*/ 2389018 w 8762134"/>
              <a:gd name="connsiteY34" fmla="*/ 1927026 h 4954814"/>
              <a:gd name="connsiteX35" fmla="*/ 2893843 w 8762134"/>
              <a:gd name="connsiteY35" fmla="*/ 2222301 h 4954814"/>
              <a:gd name="connsiteX36" fmla="*/ 3298047 w 8762134"/>
              <a:gd name="connsiteY36" fmla="*/ 1944989 h 4954814"/>
              <a:gd name="connsiteX0" fmla="*/ 3298047 w 8782195"/>
              <a:gd name="connsiteY0" fmla="*/ 1944989 h 4954814"/>
              <a:gd name="connsiteX1" fmla="*/ 3735759 w 8782195"/>
              <a:gd name="connsiteY1" fmla="*/ 1812029 h 4954814"/>
              <a:gd name="connsiteX2" fmla="*/ 4055892 w 8782195"/>
              <a:gd name="connsiteY2" fmla="*/ 1519310 h 4954814"/>
              <a:gd name="connsiteX3" fmla="*/ 4254250 w 8782195"/>
              <a:gd name="connsiteY3" fmla="*/ 1559393 h 4954814"/>
              <a:gd name="connsiteX4" fmla="*/ 4471739 w 8782195"/>
              <a:gd name="connsiteY4" fmla="*/ 1574136 h 4954814"/>
              <a:gd name="connsiteX5" fmla="*/ 4906637 w 8782195"/>
              <a:gd name="connsiteY5" fmla="*/ 1444039 h 4954814"/>
              <a:gd name="connsiteX6" fmla="*/ 5215154 w 8782195"/>
              <a:gd name="connsiteY6" fmla="*/ 1105785 h 4954814"/>
              <a:gd name="connsiteX7" fmla="*/ 5661203 w 8782195"/>
              <a:gd name="connsiteY7" fmla="*/ 756380 h 4954814"/>
              <a:gd name="connsiteX8" fmla="*/ 5802452 w 8782195"/>
              <a:gd name="connsiteY8" fmla="*/ 503619 h 4954814"/>
              <a:gd name="connsiteX9" fmla="*/ 6103535 w 8782195"/>
              <a:gd name="connsiteY9" fmla="*/ 511053 h 4954814"/>
              <a:gd name="connsiteX10" fmla="*/ 6329522 w 8782195"/>
              <a:gd name="connsiteY10" fmla="*/ 581678 h 4954814"/>
              <a:gd name="connsiteX11" fmla="*/ 6553300 w 8782195"/>
              <a:gd name="connsiteY11" fmla="*/ 425561 h 4954814"/>
              <a:gd name="connsiteX12" fmla="*/ 6750305 w 8782195"/>
              <a:gd name="connsiteY12" fmla="*/ 362372 h 4954814"/>
              <a:gd name="connsiteX13" fmla="*/ 6854383 w 8782195"/>
              <a:gd name="connsiteY13" fmla="*/ 306616 h 4954814"/>
              <a:gd name="connsiteX14" fmla="*/ 7064281 w 8782195"/>
              <a:gd name="connsiteY14" fmla="*/ 9724 h 4954814"/>
              <a:gd name="connsiteX15" fmla="*/ 7320787 w 8782195"/>
              <a:gd name="connsiteY15" fmla="*/ 17718 h 4954814"/>
              <a:gd name="connsiteX16" fmla="*/ 7478930 w 8782195"/>
              <a:gd name="connsiteY16" fmla="*/ 142669 h 4954814"/>
              <a:gd name="connsiteX17" fmla="*/ 7728489 w 8782195"/>
              <a:gd name="connsiteY17" fmla="*/ 365535 h 4954814"/>
              <a:gd name="connsiteX18" fmla="*/ 7897710 w 8782195"/>
              <a:gd name="connsiteY18" fmla="*/ 810778 h 4954814"/>
              <a:gd name="connsiteX19" fmla="*/ 8010591 w 8782195"/>
              <a:gd name="connsiteY19" fmla="*/ 944329 h 4954814"/>
              <a:gd name="connsiteX20" fmla="*/ 8258647 w 8782195"/>
              <a:gd name="connsiteY20" fmla="*/ 1221568 h 4954814"/>
              <a:gd name="connsiteX21" fmla="*/ 8360786 w 8782195"/>
              <a:gd name="connsiteY21" fmla="*/ 1255614 h 4954814"/>
              <a:gd name="connsiteX22" fmla="*/ 8501838 w 8782195"/>
              <a:gd name="connsiteY22" fmla="*/ 1367482 h 4954814"/>
              <a:gd name="connsiteX23" fmla="*/ 8728614 w 8782195"/>
              <a:gd name="connsiteY23" fmla="*/ 1305064 h 4954814"/>
              <a:gd name="connsiteX24" fmla="*/ 8723751 w 8782195"/>
              <a:gd name="connsiteY24" fmla="*/ 2028357 h 4954814"/>
              <a:gd name="connsiteX25" fmla="*/ 8781453 w 8782195"/>
              <a:gd name="connsiteY25" fmla="*/ 4926239 h 4954814"/>
              <a:gd name="connsiteX26" fmla="*/ 8928 w 8782195"/>
              <a:gd name="connsiteY26" fmla="*/ 4954814 h 4954814"/>
              <a:gd name="connsiteX27" fmla="*/ 7771 w 8782195"/>
              <a:gd name="connsiteY27" fmla="*/ 3327201 h 4954814"/>
              <a:gd name="connsiteX28" fmla="*/ 245895 w 8782195"/>
              <a:gd name="connsiteY28" fmla="*/ 3136701 h 4954814"/>
              <a:gd name="connsiteX29" fmla="*/ 484020 w 8782195"/>
              <a:gd name="connsiteY29" fmla="*/ 3012876 h 4954814"/>
              <a:gd name="connsiteX30" fmla="*/ 636420 w 8782195"/>
              <a:gd name="connsiteY30" fmla="*/ 2727126 h 4954814"/>
              <a:gd name="connsiteX31" fmla="*/ 1045994 w 8782195"/>
              <a:gd name="connsiteY31" fmla="*/ 2460426 h 4954814"/>
              <a:gd name="connsiteX32" fmla="*/ 1531769 w 8782195"/>
              <a:gd name="connsiteY32" fmla="*/ 2374701 h 4954814"/>
              <a:gd name="connsiteX33" fmla="*/ 1969919 w 8782195"/>
              <a:gd name="connsiteY33" fmla="*/ 2222301 h 4954814"/>
              <a:gd name="connsiteX34" fmla="*/ 2389018 w 8782195"/>
              <a:gd name="connsiteY34" fmla="*/ 1927026 h 4954814"/>
              <a:gd name="connsiteX35" fmla="*/ 2893843 w 8782195"/>
              <a:gd name="connsiteY35" fmla="*/ 2222301 h 4954814"/>
              <a:gd name="connsiteX36" fmla="*/ 3298047 w 8782195"/>
              <a:gd name="connsiteY36" fmla="*/ 1944989 h 4954814"/>
              <a:gd name="connsiteX0" fmla="*/ 3298047 w 8762134"/>
              <a:gd name="connsiteY0" fmla="*/ 1944989 h 4954814"/>
              <a:gd name="connsiteX1" fmla="*/ 3735759 w 8762134"/>
              <a:gd name="connsiteY1" fmla="*/ 1812029 h 4954814"/>
              <a:gd name="connsiteX2" fmla="*/ 4055892 w 8762134"/>
              <a:gd name="connsiteY2" fmla="*/ 1519310 h 4954814"/>
              <a:gd name="connsiteX3" fmla="*/ 4254250 w 8762134"/>
              <a:gd name="connsiteY3" fmla="*/ 1559393 h 4954814"/>
              <a:gd name="connsiteX4" fmla="*/ 4471739 w 8762134"/>
              <a:gd name="connsiteY4" fmla="*/ 1574136 h 4954814"/>
              <a:gd name="connsiteX5" fmla="*/ 4906637 w 8762134"/>
              <a:gd name="connsiteY5" fmla="*/ 1444039 h 4954814"/>
              <a:gd name="connsiteX6" fmla="*/ 5215154 w 8762134"/>
              <a:gd name="connsiteY6" fmla="*/ 1105785 h 4954814"/>
              <a:gd name="connsiteX7" fmla="*/ 5661203 w 8762134"/>
              <a:gd name="connsiteY7" fmla="*/ 756380 h 4954814"/>
              <a:gd name="connsiteX8" fmla="*/ 5802452 w 8762134"/>
              <a:gd name="connsiteY8" fmla="*/ 503619 h 4954814"/>
              <a:gd name="connsiteX9" fmla="*/ 6103535 w 8762134"/>
              <a:gd name="connsiteY9" fmla="*/ 511053 h 4954814"/>
              <a:gd name="connsiteX10" fmla="*/ 6329522 w 8762134"/>
              <a:gd name="connsiteY10" fmla="*/ 581678 h 4954814"/>
              <a:gd name="connsiteX11" fmla="*/ 6553300 w 8762134"/>
              <a:gd name="connsiteY11" fmla="*/ 425561 h 4954814"/>
              <a:gd name="connsiteX12" fmla="*/ 6750305 w 8762134"/>
              <a:gd name="connsiteY12" fmla="*/ 362372 h 4954814"/>
              <a:gd name="connsiteX13" fmla="*/ 6854383 w 8762134"/>
              <a:gd name="connsiteY13" fmla="*/ 306616 h 4954814"/>
              <a:gd name="connsiteX14" fmla="*/ 7064281 w 8762134"/>
              <a:gd name="connsiteY14" fmla="*/ 9724 h 4954814"/>
              <a:gd name="connsiteX15" fmla="*/ 7320787 w 8762134"/>
              <a:gd name="connsiteY15" fmla="*/ 17718 h 4954814"/>
              <a:gd name="connsiteX16" fmla="*/ 7478930 w 8762134"/>
              <a:gd name="connsiteY16" fmla="*/ 142669 h 4954814"/>
              <a:gd name="connsiteX17" fmla="*/ 7728489 w 8762134"/>
              <a:gd name="connsiteY17" fmla="*/ 365535 h 4954814"/>
              <a:gd name="connsiteX18" fmla="*/ 7897710 w 8762134"/>
              <a:gd name="connsiteY18" fmla="*/ 810778 h 4954814"/>
              <a:gd name="connsiteX19" fmla="*/ 8010591 w 8762134"/>
              <a:gd name="connsiteY19" fmla="*/ 944329 h 4954814"/>
              <a:gd name="connsiteX20" fmla="*/ 8258647 w 8762134"/>
              <a:gd name="connsiteY20" fmla="*/ 1221568 h 4954814"/>
              <a:gd name="connsiteX21" fmla="*/ 8360786 w 8762134"/>
              <a:gd name="connsiteY21" fmla="*/ 1255614 h 4954814"/>
              <a:gd name="connsiteX22" fmla="*/ 8501838 w 8762134"/>
              <a:gd name="connsiteY22" fmla="*/ 1367482 h 4954814"/>
              <a:gd name="connsiteX23" fmla="*/ 8728614 w 8762134"/>
              <a:gd name="connsiteY23" fmla="*/ 1305064 h 4954814"/>
              <a:gd name="connsiteX24" fmla="*/ 8723751 w 8762134"/>
              <a:gd name="connsiteY24" fmla="*/ 2028357 h 4954814"/>
              <a:gd name="connsiteX25" fmla="*/ 8724303 w 8762134"/>
              <a:gd name="connsiteY25" fmla="*/ 4926239 h 4954814"/>
              <a:gd name="connsiteX26" fmla="*/ 8928 w 8762134"/>
              <a:gd name="connsiteY26" fmla="*/ 4954814 h 4954814"/>
              <a:gd name="connsiteX27" fmla="*/ 7771 w 8762134"/>
              <a:gd name="connsiteY27" fmla="*/ 3327201 h 4954814"/>
              <a:gd name="connsiteX28" fmla="*/ 245895 w 8762134"/>
              <a:gd name="connsiteY28" fmla="*/ 3136701 h 4954814"/>
              <a:gd name="connsiteX29" fmla="*/ 484020 w 8762134"/>
              <a:gd name="connsiteY29" fmla="*/ 3012876 h 4954814"/>
              <a:gd name="connsiteX30" fmla="*/ 636420 w 8762134"/>
              <a:gd name="connsiteY30" fmla="*/ 2727126 h 4954814"/>
              <a:gd name="connsiteX31" fmla="*/ 1045994 w 8762134"/>
              <a:gd name="connsiteY31" fmla="*/ 2460426 h 4954814"/>
              <a:gd name="connsiteX32" fmla="*/ 1531769 w 8762134"/>
              <a:gd name="connsiteY32" fmla="*/ 2374701 h 4954814"/>
              <a:gd name="connsiteX33" fmla="*/ 1969919 w 8762134"/>
              <a:gd name="connsiteY33" fmla="*/ 2222301 h 4954814"/>
              <a:gd name="connsiteX34" fmla="*/ 2389018 w 8762134"/>
              <a:gd name="connsiteY34" fmla="*/ 1927026 h 4954814"/>
              <a:gd name="connsiteX35" fmla="*/ 2893843 w 8762134"/>
              <a:gd name="connsiteY35" fmla="*/ 2222301 h 4954814"/>
              <a:gd name="connsiteX36" fmla="*/ 3298047 w 8762134"/>
              <a:gd name="connsiteY36" fmla="*/ 1944989 h 4954814"/>
              <a:gd name="connsiteX0" fmla="*/ 3298047 w 8762134"/>
              <a:gd name="connsiteY0" fmla="*/ 1944989 h 4954814"/>
              <a:gd name="connsiteX1" fmla="*/ 3735759 w 8762134"/>
              <a:gd name="connsiteY1" fmla="*/ 1812029 h 4954814"/>
              <a:gd name="connsiteX2" fmla="*/ 4055892 w 8762134"/>
              <a:gd name="connsiteY2" fmla="*/ 1519310 h 4954814"/>
              <a:gd name="connsiteX3" fmla="*/ 4254250 w 8762134"/>
              <a:gd name="connsiteY3" fmla="*/ 1559393 h 4954814"/>
              <a:gd name="connsiteX4" fmla="*/ 4471739 w 8762134"/>
              <a:gd name="connsiteY4" fmla="*/ 1574136 h 4954814"/>
              <a:gd name="connsiteX5" fmla="*/ 4906637 w 8762134"/>
              <a:gd name="connsiteY5" fmla="*/ 1444039 h 4954814"/>
              <a:gd name="connsiteX6" fmla="*/ 5215154 w 8762134"/>
              <a:gd name="connsiteY6" fmla="*/ 1105785 h 4954814"/>
              <a:gd name="connsiteX7" fmla="*/ 5661203 w 8762134"/>
              <a:gd name="connsiteY7" fmla="*/ 756380 h 4954814"/>
              <a:gd name="connsiteX8" fmla="*/ 5802452 w 8762134"/>
              <a:gd name="connsiteY8" fmla="*/ 503619 h 4954814"/>
              <a:gd name="connsiteX9" fmla="*/ 6103535 w 8762134"/>
              <a:gd name="connsiteY9" fmla="*/ 511053 h 4954814"/>
              <a:gd name="connsiteX10" fmla="*/ 6329522 w 8762134"/>
              <a:gd name="connsiteY10" fmla="*/ 581678 h 4954814"/>
              <a:gd name="connsiteX11" fmla="*/ 6553300 w 8762134"/>
              <a:gd name="connsiteY11" fmla="*/ 425561 h 4954814"/>
              <a:gd name="connsiteX12" fmla="*/ 6750305 w 8762134"/>
              <a:gd name="connsiteY12" fmla="*/ 362372 h 4954814"/>
              <a:gd name="connsiteX13" fmla="*/ 6854383 w 8762134"/>
              <a:gd name="connsiteY13" fmla="*/ 306616 h 4954814"/>
              <a:gd name="connsiteX14" fmla="*/ 7064281 w 8762134"/>
              <a:gd name="connsiteY14" fmla="*/ 9724 h 4954814"/>
              <a:gd name="connsiteX15" fmla="*/ 7320787 w 8762134"/>
              <a:gd name="connsiteY15" fmla="*/ 17718 h 4954814"/>
              <a:gd name="connsiteX16" fmla="*/ 7478930 w 8762134"/>
              <a:gd name="connsiteY16" fmla="*/ 142669 h 4954814"/>
              <a:gd name="connsiteX17" fmla="*/ 7728489 w 8762134"/>
              <a:gd name="connsiteY17" fmla="*/ 365535 h 4954814"/>
              <a:gd name="connsiteX18" fmla="*/ 7897710 w 8762134"/>
              <a:gd name="connsiteY18" fmla="*/ 810778 h 4954814"/>
              <a:gd name="connsiteX19" fmla="*/ 8010591 w 8762134"/>
              <a:gd name="connsiteY19" fmla="*/ 944329 h 4954814"/>
              <a:gd name="connsiteX20" fmla="*/ 8258647 w 8762134"/>
              <a:gd name="connsiteY20" fmla="*/ 1221568 h 4954814"/>
              <a:gd name="connsiteX21" fmla="*/ 8360786 w 8762134"/>
              <a:gd name="connsiteY21" fmla="*/ 1255614 h 4954814"/>
              <a:gd name="connsiteX22" fmla="*/ 8501838 w 8762134"/>
              <a:gd name="connsiteY22" fmla="*/ 1367482 h 4954814"/>
              <a:gd name="connsiteX23" fmla="*/ 8728614 w 8762134"/>
              <a:gd name="connsiteY23" fmla="*/ 1305064 h 4954814"/>
              <a:gd name="connsiteX24" fmla="*/ 8723751 w 8762134"/>
              <a:gd name="connsiteY24" fmla="*/ 2037882 h 4954814"/>
              <a:gd name="connsiteX25" fmla="*/ 8724303 w 8762134"/>
              <a:gd name="connsiteY25" fmla="*/ 4926239 h 4954814"/>
              <a:gd name="connsiteX26" fmla="*/ 8928 w 8762134"/>
              <a:gd name="connsiteY26" fmla="*/ 4954814 h 4954814"/>
              <a:gd name="connsiteX27" fmla="*/ 7771 w 8762134"/>
              <a:gd name="connsiteY27" fmla="*/ 3327201 h 4954814"/>
              <a:gd name="connsiteX28" fmla="*/ 245895 w 8762134"/>
              <a:gd name="connsiteY28" fmla="*/ 3136701 h 4954814"/>
              <a:gd name="connsiteX29" fmla="*/ 484020 w 8762134"/>
              <a:gd name="connsiteY29" fmla="*/ 3012876 h 4954814"/>
              <a:gd name="connsiteX30" fmla="*/ 636420 w 8762134"/>
              <a:gd name="connsiteY30" fmla="*/ 2727126 h 4954814"/>
              <a:gd name="connsiteX31" fmla="*/ 1045994 w 8762134"/>
              <a:gd name="connsiteY31" fmla="*/ 2460426 h 4954814"/>
              <a:gd name="connsiteX32" fmla="*/ 1531769 w 8762134"/>
              <a:gd name="connsiteY32" fmla="*/ 2374701 h 4954814"/>
              <a:gd name="connsiteX33" fmla="*/ 1969919 w 8762134"/>
              <a:gd name="connsiteY33" fmla="*/ 2222301 h 4954814"/>
              <a:gd name="connsiteX34" fmla="*/ 2389018 w 8762134"/>
              <a:gd name="connsiteY34" fmla="*/ 1927026 h 4954814"/>
              <a:gd name="connsiteX35" fmla="*/ 2893843 w 8762134"/>
              <a:gd name="connsiteY35" fmla="*/ 2222301 h 4954814"/>
              <a:gd name="connsiteX36" fmla="*/ 3298047 w 8762134"/>
              <a:gd name="connsiteY36" fmla="*/ 1944989 h 4954814"/>
              <a:gd name="connsiteX0" fmla="*/ 3298047 w 9379668"/>
              <a:gd name="connsiteY0" fmla="*/ 1944989 h 4954814"/>
              <a:gd name="connsiteX1" fmla="*/ 3735759 w 9379668"/>
              <a:gd name="connsiteY1" fmla="*/ 1812029 h 4954814"/>
              <a:gd name="connsiteX2" fmla="*/ 4055892 w 9379668"/>
              <a:gd name="connsiteY2" fmla="*/ 1519310 h 4954814"/>
              <a:gd name="connsiteX3" fmla="*/ 4254250 w 9379668"/>
              <a:gd name="connsiteY3" fmla="*/ 1559393 h 4954814"/>
              <a:gd name="connsiteX4" fmla="*/ 4471739 w 9379668"/>
              <a:gd name="connsiteY4" fmla="*/ 1574136 h 4954814"/>
              <a:gd name="connsiteX5" fmla="*/ 4906637 w 9379668"/>
              <a:gd name="connsiteY5" fmla="*/ 1444039 h 4954814"/>
              <a:gd name="connsiteX6" fmla="*/ 5215154 w 9379668"/>
              <a:gd name="connsiteY6" fmla="*/ 1105785 h 4954814"/>
              <a:gd name="connsiteX7" fmla="*/ 5661203 w 9379668"/>
              <a:gd name="connsiteY7" fmla="*/ 756380 h 4954814"/>
              <a:gd name="connsiteX8" fmla="*/ 5802452 w 9379668"/>
              <a:gd name="connsiteY8" fmla="*/ 503619 h 4954814"/>
              <a:gd name="connsiteX9" fmla="*/ 6103535 w 9379668"/>
              <a:gd name="connsiteY9" fmla="*/ 511053 h 4954814"/>
              <a:gd name="connsiteX10" fmla="*/ 6329522 w 9379668"/>
              <a:gd name="connsiteY10" fmla="*/ 581678 h 4954814"/>
              <a:gd name="connsiteX11" fmla="*/ 6553300 w 9379668"/>
              <a:gd name="connsiteY11" fmla="*/ 425561 h 4954814"/>
              <a:gd name="connsiteX12" fmla="*/ 6750305 w 9379668"/>
              <a:gd name="connsiteY12" fmla="*/ 362372 h 4954814"/>
              <a:gd name="connsiteX13" fmla="*/ 6854383 w 9379668"/>
              <a:gd name="connsiteY13" fmla="*/ 306616 h 4954814"/>
              <a:gd name="connsiteX14" fmla="*/ 7064281 w 9379668"/>
              <a:gd name="connsiteY14" fmla="*/ 9724 h 4954814"/>
              <a:gd name="connsiteX15" fmla="*/ 7320787 w 9379668"/>
              <a:gd name="connsiteY15" fmla="*/ 17718 h 4954814"/>
              <a:gd name="connsiteX16" fmla="*/ 7478930 w 9379668"/>
              <a:gd name="connsiteY16" fmla="*/ 142669 h 4954814"/>
              <a:gd name="connsiteX17" fmla="*/ 7728489 w 9379668"/>
              <a:gd name="connsiteY17" fmla="*/ 365535 h 4954814"/>
              <a:gd name="connsiteX18" fmla="*/ 7897710 w 9379668"/>
              <a:gd name="connsiteY18" fmla="*/ 810778 h 4954814"/>
              <a:gd name="connsiteX19" fmla="*/ 8010591 w 9379668"/>
              <a:gd name="connsiteY19" fmla="*/ 944329 h 4954814"/>
              <a:gd name="connsiteX20" fmla="*/ 8258647 w 9379668"/>
              <a:gd name="connsiteY20" fmla="*/ 1221568 h 4954814"/>
              <a:gd name="connsiteX21" fmla="*/ 8360786 w 9379668"/>
              <a:gd name="connsiteY21" fmla="*/ 1255614 h 4954814"/>
              <a:gd name="connsiteX22" fmla="*/ 8501838 w 9379668"/>
              <a:gd name="connsiteY22" fmla="*/ 1367482 h 4954814"/>
              <a:gd name="connsiteX23" fmla="*/ 8728614 w 9379668"/>
              <a:gd name="connsiteY23" fmla="*/ 1305064 h 4954814"/>
              <a:gd name="connsiteX24" fmla="*/ 8724303 w 9379668"/>
              <a:gd name="connsiteY24" fmla="*/ 4926239 h 4954814"/>
              <a:gd name="connsiteX25" fmla="*/ 8928 w 9379668"/>
              <a:gd name="connsiteY25" fmla="*/ 4954814 h 4954814"/>
              <a:gd name="connsiteX26" fmla="*/ 7771 w 9379668"/>
              <a:gd name="connsiteY26" fmla="*/ 3327201 h 4954814"/>
              <a:gd name="connsiteX27" fmla="*/ 245895 w 9379668"/>
              <a:gd name="connsiteY27" fmla="*/ 3136701 h 4954814"/>
              <a:gd name="connsiteX28" fmla="*/ 484020 w 9379668"/>
              <a:gd name="connsiteY28" fmla="*/ 3012876 h 4954814"/>
              <a:gd name="connsiteX29" fmla="*/ 636420 w 9379668"/>
              <a:gd name="connsiteY29" fmla="*/ 2727126 h 4954814"/>
              <a:gd name="connsiteX30" fmla="*/ 1045994 w 9379668"/>
              <a:gd name="connsiteY30" fmla="*/ 2460426 h 4954814"/>
              <a:gd name="connsiteX31" fmla="*/ 1531769 w 9379668"/>
              <a:gd name="connsiteY31" fmla="*/ 2374701 h 4954814"/>
              <a:gd name="connsiteX32" fmla="*/ 1969919 w 9379668"/>
              <a:gd name="connsiteY32" fmla="*/ 2222301 h 4954814"/>
              <a:gd name="connsiteX33" fmla="*/ 2389018 w 9379668"/>
              <a:gd name="connsiteY33" fmla="*/ 1927026 h 4954814"/>
              <a:gd name="connsiteX34" fmla="*/ 2893843 w 9379668"/>
              <a:gd name="connsiteY34" fmla="*/ 2222301 h 4954814"/>
              <a:gd name="connsiteX35" fmla="*/ 3298047 w 9379668"/>
              <a:gd name="connsiteY35" fmla="*/ 1944989 h 4954814"/>
              <a:gd name="connsiteX0" fmla="*/ 3298047 w 9379668"/>
              <a:gd name="connsiteY0" fmla="*/ 1944989 h 4954814"/>
              <a:gd name="connsiteX1" fmla="*/ 3735759 w 9379668"/>
              <a:gd name="connsiteY1" fmla="*/ 1812029 h 4954814"/>
              <a:gd name="connsiteX2" fmla="*/ 4055892 w 9379668"/>
              <a:gd name="connsiteY2" fmla="*/ 1519310 h 4954814"/>
              <a:gd name="connsiteX3" fmla="*/ 4254250 w 9379668"/>
              <a:gd name="connsiteY3" fmla="*/ 1559393 h 4954814"/>
              <a:gd name="connsiteX4" fmla="*/ 4471739 w 9379668"/>
              <a:gd name="connsiteY4" fmla="*/ 1574136 h 4954814"/>
              <a:gd name="connsiteX5" fmla="*/ 4906637 w 9379668"/>
              <a:gd name="connsiteY5" fmla="*/ 1444039 h 4954814"/>
              <a:gd name="connsiteX6" fmla="*/ 5215154 w 9379668"/>
              <a:gd name="connsiteY6" fmla="*/ 1105785 h 4954814"/>
              <a:gd name="connsiteX7" fmla="*/ 5661203 w 9379668"/>
              <a:gd name="connsiteY7" fmla="*/ 756380 h 4954814"/>
              <a:gd name="connsiteX8" fmla="*/ 5802452 w 9379668"/>
              <a:gd name="connsiteY8" fmla="*/ 503619 h 4954814"/>
              <a:gd name="connsiteX9" fmla="*/ 6103535 w 9379668"/>
              <a:gd name="connsiteY9" fmla="*/ 511053 h 4954814"/>
              <a:gd name="connsiteX10" fmla="*/ 6329522 w 9379668"/>
              <a:gd name="connsiteY10" fmla="*/ 581678 h 4954814"/>
              <a:gd name="connsiteX11" fmla="*/ 6553300 w 9379668"/>
              <a:gd name="connsiteY11" fmla="*/ 425561 h 4954814"/>
              <a:gd name="connsiteX12" fmla="*/ 6750305 w 9379668"/>
              <a:gd name="connsiteY12" fmla="*/ 362372 h 4954814"/>
              <a:gd name="connsiteX13" fmla="*/ 6854383 w 9379668"/>
              <a:gd name="connsiteY13" fmla="*/ 306616 h 4954814"/>
              <a:gd name="connsiteX14" fmla="*/ 7064281 w 9379668"/>
              <a:gd name="connsiteY14" fmla="*/ 9724 h 4954814"/>
              <a:gd name="connsiteX15" fmla="*/ 7320787 w 9379668"/>
              <a:gd name="connsiteY15" fmla="*/ 17718 h 4954814"/>
              <a:gd name="connsiteX16" fmla="*/ 7478930 w 9379668"/>
              <a:gd name="connsiteY16" fmla="*/ 142669 h 4954814"/>
              <a:gd name="connsiteX17" fmla="*/ 7728489 w 9379668"/>
              <a:gd name="connsiteY17" fmla="*/ 365535 h 4954814"/>
              <a:gd name="connsiteX18" fmla="*/ 7897710 w 9379668"/>
              <a:gd name="connsiteY18" fmla="*/ 810778 h 4954814"/>
              <a:gd name="connsiteX19" fmla="*/ 8010591 w 9379668"/>
              <a:gd name="connsiteY19" fmla="*/ 944329 h 4954814"/>
              <a:gd name="connsiteX20" fmla="*/ 8258647 w 9379668"/>
              <a:gd name="connsiteY20" fmla="*/ 1221568 h 4954814"/>
              <a:gd name="connsiteX21" fmla="*/ 8360786 w 9379668"/>
              <a:gd name="connsiteY21" fmla="*/ 1255614 h 4954814"/>
              <a:gd name="connsiteX22" fmla="*/ 8501838 w 9379668"/>
              <a:gd name="connsiteY22" fmla="*/ 1367482 h 4954814"/>
              <a:gd name="connsiteX23" fmla="*/ 8728614 w 9379668"/>
              <a:gd name="connsiteY23" fmla="*/ 1305064 h 4954814"/>
              <a:gd name="connsiteX24" fmla="*/ 8724303 w 9379668"/>
              <a:gd name="connsiteY24" fmla="*/ 4935764 h 4954814"/>
              <a:gd name="connsiteX25" fmla="*/ 8928 w 9379668"/>
              <a:gd name="connsiteY25" fmla="*/ 4954814 h 4954814"/>
              <a:gd name="connsiteX26" fmla="*/ 7771 w 9379668"/>
              <a:gd name="connsiteY26" fmla="*/ 3327201 h 4954814"/>
              <a:gd name="connsiteX27" fmla="*/ 245895 w 9379668"/>
              <a:gd name="connsiteY27" fmla="*/ 3136701 h 4954814"/>
              <a:gd name="connsiteX28" fmla="*/ 484020 w 9379668"/>
              <a:gd name="connsiteY28" fmla="*/ 3012876 h 4954814"/>
              <a:gd name="connsiteX29" fmla="*/ 636420 w 9379668"/>
              <a:gd name="connsiteY29" fmla="*/ 2727126 h 4954814"/>
              <a:gd name="connsiteX30" fmla="*/ 1045994 w 9379668"/>
              <a:gd name="connsiteY30" fmla="*/ 2460426 h 4954814"/>
              <a:gd name="connsiteX31" fmla="*/ 1531769 w 9379668"/>
              <a:gd name="connsiteY31" fmla="*/ 2374701 h 4954814"/>
              <a:gd name="connsiteX32" fmla="*/ 1969919 w 9379668"/>
              <a:gd name="connsiteY32" fmla="*/ 2222301 h 4954814"/>
              <a:gd name="connsiteX33" fmla="*/ 2389018 w 9379668"/>
              <a:gd name="connsiteY33" fmla="*/ 1927026 h 4954814"/>
              <a:gd name="connsiteX34" fmla="*/ 2893843 w 9379668"/>
              <a:gd name="connsiteY34" fmla="*/ 2222301 h 4954814"/>
              <a:gd name="connsiteX35" fmla="*/ 3298047 w 9379668"/>
              <a:gd name="connsiteY35" fmla="*/ 1944989 h 4954814"/>
              <a:gd name="connsiteX0" fmla="*/ 3298047 w 8743275"/>
              <a:gd name="connsiteY0" fmla="*/ 1944989 h 4954814"/>
              <a:gd name="connsiteX1" fmla="*/ 3735759 w 8743275"/>
              <a:gd name="connsiteY1" fmla="*/ 1812029 h 4954814"/>
              <a:gd name="connsiteX2" fmla="*/ 4055892 w 8743275"/>
              <a:gd name="connsiteY2" fmla="*/ 1519310 h 4954814"/>
              <a:gd name="connsiteX3" fmla="*/ 4254250 w 8743275"/>
              <a:gd name="connsiteY3" fmla="*/ 1559393 h 4954814"/>
              <a:gd name="connsiteX4" fmla="*/ 4471739 w 8743275"/>
              <a:gd name="connsiteY4" fmla="*/ 1574136 h 4954814"/>
              <a:gd name="connsiteX5" fmla="*/ 4906637 w 8743275"/>
              <a:gd name="connsiteY5" fmla="*/ 1444039 h 4954814"/>
              <a:gd name="connsiteX6" fmla="*/ 5215154 w 8743275"/>
              <a:gd name="connsiteY6" fmla="*/ 1105785 h 4954814"/>
              <a:gd name="connsiteX7" fmla="*/ 5661203 w 8743275"/>
              <a:gd name="connsiteY7" fmla="*/ 756380 h 4954814"/>
              <a:gd name="connsiteX8" fmla="*/ 5802452 w 8743275"/>
              <a:gd name="connsiteY8" fmla="*/ 503619 h 4954814"/>
              <a:gd name="connsiteX9" fmla="*/ 6103535 w 8743275"/>
              <a:gd name="connsiteY9" fmla="*/ 511053 h 4954814"/>
              <a:gd name="connsiteX10" fmla="*/ 6329522 w 8743275"/>
              <a:gd name="connsiteY10" fmla="*/ 581678 h 4954814"/>
              <a:gd name="connsiteX11" fmla="*/ 6553300 w 8743275"/>
              <a:gd name="connsiteY11" fmla="*/ 425561 h 4954814"/>
              <a:gd name="connsiteX12" fmla="*/ 6750305 w 8743275"/>
              <a:gd name="connsiteY12" fmla="*/ 362372 h 4954814"/>
              <a:gd name="connsiteX13" fmla="*/ 6854383 w 8743275"/>
              <a:gd name="connsiteY13" fmla="*/ 306616 h 4954814"/>
              <a:gd name="connsiteX14" fmla="*/ 7064281 w 8743275"/>
              <a:gd name="connsiteY14" fmla="*/ 9724 h 4954814"/>
              <a:gd name="connsiteX15" fmla="*/ 7320787 w 8743275"/>
              <a:gd name="connsiteY15" fmla="*/ 17718 h 4954814"/>
              <a:gd name="connsiteX16" fmla="*/ 7478930 w 8743275"/>
              <a:gd name="connsiteY16" fmla="*/ 142669 h 4954814"/>
              <a:gd name="connsiteX17" fmla="*/ 7728489 w 8743275"/>
              <a:gd name="connsiteY17" fmla="*/ 365535 h 4954814"/>
              <a:gd name="connsiteX18" fmla="*/ 7897710 w 8743275"/>
              <a:gd name="connsiteY18" fmla="*/ 810778 h 4954814"/>
              <a:gd name="connsiteX19" fmla="*/ 8010591 w 8743275"/>
              <a:gd name="connsiteY19" fmla="*/ 944329 h 4954814"/>
              <a:gd name="connsiteX20" fmla="*/ 8258647 w 8743275"/>
              <a:gd name="connsiteY20" fmla="*/ 1221568 h 4954814"/>
              <a:gd name="connsiteX21" fmla="*/ 8360786 w 8743275"/>
              <a:gd name="connsiteY21" fmla="*/ 1255614 h 4954814"/>
              <a:gd name="connsiteX22" fmla="*/ 8501838 w 8743275"/>
              <a:gd name="connsiteY22" fmla="*/ 1367482 h 4954814"/>
              <a:gd name="connsiteX23" fmla="*/ 8728614 w 8743275"/>
              <a:gd name="connsiteY23" fmla="*/ 1305064 h 4954814"/>
              <a:gd name="connsiteX24" fmla="*/ 8724303 w 8743275"/>
              <a:gd name="connsiteY24" fmla="*/ 4935764 h 4954814"/>
              <a:gd name="connsiteX25" fmla="*/ 8928 w 8743275"/>
              <a:gd name="connsiteY25" fmla="*/ 4954814 h 4954814"/>
              <a:gd name="connsiteX26" fmla="*/ 7771 w 8743275"/>
              <a:gd name="connsiteY26" fmla="*/ 3327201 h 4954814"/>
              <a:gd name="connsiteX27" fmla="*/ 245895 w 8743275"/>
              <a:gd name="connsiteY27" fmla="*/ 3136701 h 4954814"/>
              <a:gd name="connsiteX28" fmla="*/ 484020 w 8743275"/>
              <a:gd name="connsiteY28" fmla="*/ 3012876 h 4954814"/>
              <a:gd name="connsiteX29" fmla="*/ 636420 w 8743275"/>
              <a:gd name="connsiteY29" fmla="*/ 2727126 h 4954814"/>
              <a:gd name="connsiteX30" fmla="*/ 1045994 w 8743275"/>
              <a:gd name="connsiteY30" fmla="*/ 2460426 h 4954814"/>
              <a:gd name="connsiteX31" fmla="*/ 1531769 w 8743275"/>
              <a:gd name="connsiteY31" fmla="*/ 2374701 h 4954814"/>
              <a:gd name="connsiteX32" fmla="*/ 1969919 w 8743275"/>
              <a:gd name="connsiteY32" fmla="*/ 2222301 h 4954814"/>
              <a:gd name="connsiteX33" fmla="*/ 2389018 w 8743275"/>
              <a:gd name="connsiteY33" fmla="*/ 1927026 h 4954814"/>
              <a:gd name="connsiteX34" fmla="*/ 2893843 w 8743275"/>
              <a:gd name="connsiteY34" fmla="*/ 2222301 h 4954814"/>
              <a:gd name="connsiteX35" fmla="*/ 3298047 w 8743275"/>
              <a:gd name="connsiteY35" fmla="*/ 1944989 h 4954814"/>
              <a:gd name="connsiteX0" fmla="*/ 3298047 w 8745193"/>
              <a:gd name="connsiteY0" fmla="*/ 1944989 h 4954814"/>
              <a:gd name="connsiteX1" fmla="*/ 3735759 w 8745193"/>
              <a:gd name="connsiteY1" fmla="*/ 1812029 h 4954814"/>
              <a:gd name="connsiteX2" fmla="*/ 4055892 w 8745193"/>
              <a:gd name="connsiteY2" fmla="*/ 1519310 h 4954814"/>
              <a:gd name="connsiteX3" fmla="*/ 4254250 w 8745193"/>
              <a:gd name="connsiteY3" fmla="*/ 1559393 h 4954814"/>
              <a:gd name="connsiteX4" fmla="*/ 4471739 w 8745193"/>
              <a:gd name="connsiteY4" fmla="*/ 1574136 h 4954814"/>
              <a:gd name="connsiteX5" fmla="*/ 4906637 w 8745193"/>
              <a:gd name="connsiteY5" fmla="*/ 1444039 h 4954814"/>
              <a:gd name="connsiteX6" fmla="*/ 5215154 w 8745193"/>
              <a:gd name="connsiteY6" fmla="*/ 1105785 h 4954814"/>
              <a:gd name="connsiteX7" fmla="*/ 5661203 w 8745193"/>
              <a:gd name="connsiteY7" fmla="*/ 756380 h 4954814"/>
              <a:gd name="connsiteX8" fmla="*/ 5802452 w 8745193"/>
              <a:gd name="connsiteY8" fmla="*/ 503619 h 4954814"/>
              <a:gd name="connsiteX9" fmla="*/ 6103535 w 8745193"/>
              <a:gd name="connsiteY9" fmla="*/ 511053 h 4954814"/>
              <a:gd name="connsiteX10" fmla="*/ 6329522 w 8745193"/>
              <a:gd name="connsiteY10" fmla="*/ 581678 h 4954814"/>
              <a:gd name="connsiteX11" fmla="*/ 6553300 w 8745193"/>
              <a:gd name="connsiteY11" fmla="*/ 425561 h 4954814"/>
              <a:gd name="connsiteX12" fmla="*/ 6750305 w 8745193"/>
              <a:gd name="connsiteY12" fmla="*/ 362372 h 4954814"/>
              <a:gd name="connsiteX13" fmla="*/ 6854383 w 8745193"/>
              <a:gd name="connsiteY13" fmla="*/ 306616 h 4954814"/>
              <a:gd name="connsiteX14" fmla="*/ 7064281 w 8745193"/>
              <a:gd name="connsiteY14" fmla="*/ 9724 h 4954814"/>
              <a:gd name="connsiteX15" fmla="*/ 7320787 w 8745193"/>
              <a:gd name="connsiteY15" fmla="*/ 17718 h 4954814"/>
              <a:gd name="connsiteX16" fmla="*/ 7478930 w 8745193"/>
              <a:gd name="connsiteY16" fmla="*/ 142669 h 4954814"/>
              <a:gd name="connsiteX17" fmla="*/ 7728489 w 8745193"/>
              <a:gd name="connsiteY17" fmla="*/ 365535 h 4954814"/>
              <a:gd name="connsiteX18" fmla="*/ 7897710 w 8745193"/>
              <a:gd name="connsiteY18" fmla="*/ 810778 h 4954814"/>
              <a:gd name="connsiteX19" fmla="*/ 8010591 w 8745193"/>
              <a:gd name="connsiteY19" fmla="*/ 944329 h 4954814"/>
              <a:gd name="connsiteX20" fmla="*/ 8258647 w 8745193"/>
              <a:gd name="connsiteY20" fmla="*/ 1221568 h 4954814"/>
              <a:gd name="connsiteX21" fmla="*/ 8360786 w 8745193"/>
              <a:gd name="connsiteY21" fmla="*/ 1255614 h 4954814"/>
              <a:gd name="connsiteX22" fmla="*/ 8501838 w 8745193"/>
              <a:gd name="connsiteY22" fmla="*/ 1367482 h 4954814"/>
              <a:gd name="connsiteX23" fmla="*/ 8728614 w 8745193"/>
              <a:gd name="connsiteY23" fmla="*/ 1305064 h 4954814"/>
              <a:gd name="connsiteX24" fmla="*/ 8724303 w 8745193"/>
              <a:gd name="connsiteY24" fmla="*/ 4935764 h 4954814"/>
              <a:gd name="connsiteX25" fmla="*/ 8928 w 8745193"/>
              <a:gd name="connsiteY25" fmla="*/ 4954814 h 4954814"/>
              <a:gd name="connsiteX26" fmla="*/ 7771 w 8745193"/>
              <a:gd name="connsiteY26" fmla="*/ 3327201 h 4954814"/>
              <a:gd name="connsiteX27" fmla="*/ 245895 w 8745193"/>
              <a:gd name="connsiteY27" fmla="*/ 3136701 h 4954814"/>
              <a:gd name="connsiteX28" fmla="*/ 484020 w 8745193"/>
              <a:gd name="connsiteY28" fmla="*/ 3012876 h 4954814"/>
              <a:gd name="connsiteX29" fmla="*/ 636420 w 8745193"/>
              <a:gd name="connsiteY29" fmla="*/ 2727126 h 4954814"/>
              <a:gd name="connsiteX30" fmla="*/ 1045994 w 8745193"/>
              <a:gd name="connsiteY30" fmla="*/ 2460426 h 4954814"/>
              <a:gd name="connsiteX31" fmla="*/ 1531769 w 8745193"/>
              <a:gd name="connsiteY31" fmla="*/ 2374701 h 4954814"/>
              <a:gd name="connsiteX32" fmla="*/ 1969919 w 8745193"/>
              <a:gd name="connsiteY32" fmla="*/ 2222301 h 4954814"/>
              <a:gd name="connsiteX33" fmla="*/ 2389018 w 8745193"/>
              <a:gd name="connsiteY33" fmla="*/ 1927026 h 4954814"/>
              <a:gd name="connsiteX34" fmla="*/ 2893843 w 8745193"/>
              <a:gd name="connsiteY34" fmla="*/ 2222301 h 4954814"/>
              <a:gd name="connsiteX35" fmla="*/ 3298047 w 8745193"/>
              <a:gd name="connsiteY35" fmla="*/ 1944989 h 4954814"/>
              <a:gd name="connsiteX0" fmla="*/ 3298047 w 8745193"/>
              <a:gd name="connsiteY0" fmla="*/ 1944989 h 4954814"/>
              <a:gd name="connsiteX1" fmla="*/ 3735759 w 8745193"/>
              <a:gd name="connsiteY1" fmla="*/ 1812029 h 4954814"/>
              <a:gd name="connsiteX2" fmla="*/ 4055892 w 8745193"/>
              <a:gd name="connsiteY2" fmla="*/ 1519310 h 4954814"/>
              <a:gd name="connsiteX3" fmla="*/ 4254250 w 8745193"/>
              <a:gd name="connsiteY3" fmla="*/ 1559393 h 4954814"/>
              <a:gd name="connsiteX4" fmla="*/ 4471739 w 8745193"/>
              <a:gd name="connsiteY4" fmla="*/ 1574136 h 4954814"/>
              <a:gd name="connsiteX5" fmla="*/ 4906637 w 8745193"/>
              <a:gd name="connsiteY5" fmla="*/ 1444039 h 4954814"/>
              <a:gd name="connsiteX6" fmla="*/ 5215154 w 8745193"/>
              <a:gd name="connsiteY6" fmla="*/ 1105785 h 4954814"/>
              <a:gd name="connsiteX7" fmla="*/ 5661203 w 8745193"/>
              <a:gd name="connsiteY7" fmla="*/ 756380 h 4954814"/>
              <a:gd name="connsiteX8" fmla="*/ 5802452 w 8745193"/>
              <a:gd name="connsiteY8" fmla="*/ 503619 h 4954814"/>
              <a:gd name="connsiteX9" fmla="*/ 6103535 w 8745193"/>
              <a:gd name="connsiteY9" fmla="*/ 511053 h 4954814"/>
              <a:gd name="connsiteX10" fmla="*/ 6329522 w 8745193"/>
              <a:gd name="connsiteY10" fmla="*/ 581678 h 4954814"/>
              <a:gd name="connsiteX11" fmla="*/ 6553300 w 8745193"/>
              <a:gd name="connsiteY11" fmla="*/ 425561 h 4954814"/>
              <a:gd name="connsiteX12" fmla="*/ 6750305 w 8745193"/>
              <a:gd name="connsiteY12" fmla="*/ 362372 h 4954814"/>
              <a:gd name="connsiteX13" fmla="*/ 6854383 w 8745193"/>
              <a:gd name="connsiteY13" fmla="*/ 306616 h 4954814"/>
              <a:gd name="connsiteX14" fmla="*/ 7064281 w 8745193"/>
              <a:gd name="connsiteY14" fmla="*/ 9724 h 4954814"/>
              <a:gd name="connsiteX15" fmla="*/ 7320787 w 8745193"/>
              <a:gd name="connsiteY15" fmla="*/ 17718 h 4954814"/>
              <a:gd name="connsiteX16" fmla="*/ 7478930 w 8745193"/>
              <a:gd name="connsiteY16" fmla="*/ 142669 h 4954814"/>
              <a:gd name="connsiteX17" fmla="*/ 7728489 w 8745193"/>
              <a:gd name="connsiteY17" fmla="*/ 365535 h 4954814"/>
              <a:gd name="connsiteX18" fmla="*/ 7897710 w 8745193"/>
              <a:gd name="connsiteY18" fmla="*/ 810778 h 4954814"/>
              <a:gd name="connsiteX19" fmla="*/ 8010591 w 8745193"/>
              <a:gd name="connsiteY19" fmla="*/ 944329 h 4954814"/>
              <a:gd name="connsiteX20" fmla="*/ 8258647 w 8745193"/>
              <a:gd name="connsiteY20" fmla="*/ 1221568 h 4954814"/>
              <a:gd name="connsiteX21" fmla="*/ 8360786 w 8745193"/>
              <a:gd name="connsiteY21" fmla="*/ 1255614 h 4954814"/>
              <a:gd name="connsiteX22" fmla="*/ 8501838 w 8745193"/>
              <a:gd name="connsiteY22" fmla="*/ 1367482 h 4954814"/>
              <a:gd name="connsiteX23" fmla="*/ 8728614 w 8745193"/>
              <a:gd name="connsiteY23" fmla="*/ 1305064 h 4954814"/>
              <a:gd name="connsiteX24" fmla="*/ 8724303 w 8745193"/>
              <a:gd name="connsiteY24" fmla="*/ 4935764 h 4954814"/>
              <a:gd name="connsiteX25" fmla="*/ 8928 w 8745193"/>
              <a:gd name="connsiteY25" fmla="*/ 4954814 h 4954814"/>
              <a:gd name="connsiteX26" fmla="*/ 7771 w 8745193"/>
              <a:gd name="connsiteY26" fmla="*/ 3327201 h 4954814"/>
              <a:gd name="connsiteX27" fmla="*/ 245895 w 8745193"/>
              <a:gd name="connsiteY27" fmla="*/ 3136701 h 4954814"/>
              <a:gd name="connsiteX28" fmla="*/ 484020 w 8745193"/>
              <a:gd name="connsiteY28" fmla="*/ 3012876 h 4954814"/>
              <a:gd name="connsiteX29" fmla="*/ 636420 w 8745193"/>
              <a:gd name="connsiteY29" fmla="*/ 2727126 h 4954814"/>
              <a:gd name="connsiteX30" fmla="*/ 1045994 w 8745193"/>
              <a:gd name="connsiteY30" fmla="*/ 2460426 h 4954814"/>
              <a:gd name="connsiteX31" fmla="*/ 1531769 w 8745193"/>
              <a:gd name="connsiteY31" fmla="*/ 2374701 h 4954814"/>
              <a:gd name="connsiteX32" fmla="*/ 1969919 w 8745193"/>
              <a:gd name="connsiteY32" fmla="*/ 2222301 h 4954814"/>
              <a:gd name="connsiteX33" fmla="*/ 2389018 w 8745193"/>
              <a:gd name="connsiteY33" fmla="*/ 1927026 h 4954814"/>
              <a:gd name="connsiteX34" fmla="*/ 2893843 w 8745193"/>
              <a:gd name="connsiteY34" fmla="*/ 2222301 h 4954814"/>
              <a:gd name="connsiteX35" fmla="*/ 3298047 w 8745193"/>
              <a:gd name="connsiteY35" fmla="*/ 1944989 h 4954814"/>
              <a:gd name="connsiteX0" fmla="*/ 3298047 w 8738389"/>
              <a:gd name="connsiteY0" fmla="*/ 1944989 h 4954814"/>
              <a:gd name="connsiteX1" fmla="*/ 3735759 w 8738389"/>
              <a:gd name="connsiteY1" fmla="*/ 1812029 h 4954814"/>
              <a:gd name="connsiteX2" fmla="*/ 4055892 w 8738389"/>
              <a:gd name="connsiteY2" fmla="*/ 1519310 h 4954814"/>
              <a:gd name="connsiteX3" fmla="*/ 4254250 w 8738389"/>
              <a:gd name="connsiteY3" fmla="*/ 1559393 h 4954814"/>
              <a:gd name="connsiteX4" fmla="*/ 4471739 w 8738389"/>
              <a:gd name="connsiteY4" fmla="*/ 1574136 h 4954814"/>
              <a:gd name="connsiteX5" fmla="*/ 4906637 w 8738389"/>
              <a:gd name="connsiteY5" fmla="*/ 1444039 h 4954814"/>
              <a:gd name="connsiteX6" fmla="*/ 5215154 w 8738389"/>
              <a:gd name="connsiteY6" fmla="*/ 1105785 h 4954814"/>
              <a:gd name="connsiteX7" fmla="*/ 5661203 w 8738389"/>
              <a:gd name="connsiteY7" fmla="*/ 756380 h 4954814"/>
              <a:gd name="connsiteX8" fmla="*/ 5802452 w 8738389"/>
              <a:gd name="connsiteY8" fmla="*/ 503619 h 4954814"/>
              <a:gd name="connsiteX9" fmla="*/ 6103535 w 8738389"/>
              <a:gd name="connsiteY9" fmla="*/ 511053 h 4954814"/>
              <a:gd name="connsiteX10" fmla="*/ 6329522 w 8738389"/>
              <a:gd name="connsiteY10" fmla="*/ 581678 h 4954814"/>
              <a:gd name="connsiteX11" fmla="*/ 6553300 w 8738389"/>
              <a:gd name="connsiteY11" fmla="*/ 425561 h 4954814"/>
              <a:gd name="connsiteX12" fmla="*/ 6750305 w 8738389"/>
              <a:gd name="connsiteY12" fmla="*/ 362372 h 4954814"/>
              <a:gd name="connsiteX13" fmla="*/ 6854383 w 8738389"/>
              <a:gd name="connsiteY13" fmla="*/ 306616 h 4954814"/>
              <a:gd name="connsiteX14" fmla="*/ 7064281 w 8738389"/>
              <a:gd name="connsiteY14" fmla="*/ 9724 h 4954814"/>
              <a:gd name="connsiteX15" fmla="*/ 7320787 w 8738389"/>
              <a:gd name="connsiteY15" fmla="*/ 17718 h 4954814"/>
              <a:gd name="connsiteX16" fmla="*/ 7478930 w 8738389"/>
              <a:gd name="connsiteY16" fmla="*/ 142669 h 4954814"/>
              <a:gd name="connsiteX17" fmla="*/ 7728489 w 8738389"/>
              <a:gd name="connsiteY17" fmla="*/ 365535 h 4954814"/>
              <a:gd name="connsiteX18" fmla="*/ 7897710 w 8738389"/>
              <a:gd name="connsiteY18" fmla="*/ 810778 h 4954814"/>
              <a:gd name="connsiteX19" fmla="*/ 8010591 w 8738389"/>
              <a:gd name="connsiteY19" fmla="*/ 944329 h 4954814"/>
              <a:gd name="connsiteX20" fmla="*/ 8258647 w 8738389"/>
              <a:gd name="connsiteY20" fmla="*/ 1221568 h 4954814"/>
              <a:gd name="connsiteX21" fmla="*/ 8360786 w 8738389"/>
              <a:gd name="connsiteY21" fmla="*/ 1255614 h 4954814"/>
              <a:gd name="connsiteX22" fmla="*/ 8501838 w 8738389"/>
              <a:gd name="connsiteY22" fmla="*/ 1367482 h 4954814"/>
              <a:gd name="connsiteX23" fmla="*/ 8718887 w 8738389"/>
              <a:gd name="connsiteY23" fmla="*/ 1300200 h 4954814"/>
              <a:gd name="connsiteX24" fmla="*/ 8724303 w 8738389"/>
              <a:gd name="connsiteY24" fmla="*/ 4935764 h 4954814"/>
              <a:gd name="connsiteX25" fmla="*/ 8928 w 8738389"/>
              <a:gd name="connsiteY25" fmla="*/ 4954814 h 4954814"/>
              <a:gd name="connsiteX26" fmla="*/ 7771 w 8738389"/>
              <a:gd name="connsiteY26" fmla="*/ 3327201 h 4954814"/>
              <a:gd name="connsiteX27" fmla="*/ 245895 w 8738389"/>
              <a:gd name="connsiteY27" fmla="*/ 3136701 h 4954814"/>
              <a:gd name="connsiteX28" fmla="*/ 484020 w 8738389"/>
              <a:gd name="connsiteY28" fmla="*/ 3012876 h 4954814"/>
              <a:gd name="connsiteX29" fmla="*/ 636420 w 8738389"/>
              <a:gd name="connsiteY29" fmla="*/ 2727126 h 4954814"/>
              <a:gd name="connsiteX30" fmla="*/ 1045994 w 8738389"/>
              <a:gd name="connsiteY30" fmla="*/ 2460426 h 4954814"/>
              <a:gd name="connsiteX31" fmla="*/ 1531769 w 8738389"/>
              <a:gd name="connsiteY31" fmla="*/ 2374701 h 4954814"/>
              <a:gd name="connsiteX32" fmla="*/ 1969919 w 8738389"/>
              <a:gd name="connsiteY32" fmla="*/ 2222301 h 4954814"/>
              <a:gd name="connsiteX33" fmla="*/ 2389018 w 8738389"/>
              <a:gd name="connsiteY33" fmla="*/ 1927026 h 4954814"/>
              <a:gd name="connsiteX34" fmla="*/ 2893843 w 8738389"/>
              <a:gd name="connsiteY34" fmla="*/ 2222301 h 4954814"/>
              <a:gd name="connsiteX35" fmla="*/ 3298047 w 8738389"/>
              <a:gd name="connsiteY35" fmla="*/ 1944989 h 4954814"/>
              <a:gd name="connsiteX0" fmla="*/ 3298047 w 8728501"/>
              <a:gd name="connsiteY0" fmla="*/ 1944989 h 4954814"/>
              <a:gd name="connsiteX1" fmla="*/ 3735759 w 8728501"/>
              <a:gd name="connsiteY1" fmla="*/ 1812029 h 4954814"/>
              <a:gd name="connsiteX2" fmla="*/ 4055892 w 8728501"/>
              <a:gd name="connsiteY2" fmla="*/ 1519310 h 4954814"/>
              <a:gd name="connsiteX3" fmla="*/ 4254250 w 8728501"/>
              <a:gd name="connsiteY3" fmla="*/ 1559393 h 4954814"/>
              <a:gd name="connsiteX4" fmla="*/ 4471739 w 8728501"/>
              <a:gd name="connsiteY4" fmla="*/ 1574136 h 4954814"/>
              <a:gd name="connsiteX5" fmla="*/ 4906637 w 8728501"/>
              <a:gd name="connsiteY5" fmla="*/ 1444039 h 4954814"/>
              <a:gd name="connsiteX6" fmla="*/ 5215154 w 8728501"/>
              <a:gd name="connsiteY6" fmla="*/ 1105785 h 4954814"/>
              <a:gd name="connsiteX7" fmla="*/ 5661203 w 8728501"/>
              <a:gd name="connsiteY7" fmla="*/ 756380 h 4954814"/>
              <a:gd name="connsiteX8" fmla="*/ 5802452 w 8728501"/>
              <a:gd name="connsiteY8" fmla="*/ 503619 h 4954814"/>
              <a:gd name="connsiteX9" fmla="*/ 6103535 w 8728501"/>
              <a:gd name="connsiteY9" fmla="*/ 511053 h 4954814"/>
              <a:gd name="connsiteX10" fmla="*/ 6329522 w 8728501"/>
              <a:gd name="connsiteY10" fmla="*/ 581678 h 4954814"/>
              <a:gd name="connsiteX11" fmla="*/ 6553300 w 8728501"/>
              <a:gd name="connsiteY11" fmla="*/ 425561 h 4954814"/>
              <a:gd name="connsiteX12" fmla="*/ 6750305 w 8728501"/>
              <a:gd name="connsiteY12" fmla="*/ 362372 h 4954814"/>
              <a:gd name="connsiteX13" fmla="*/ 6854383 w 8728501"/>
              <a:gd name="connsiteY13" fmla="*/ 306616 h 4954814"/>
              <a:gd name="connsiteX14" fmla="*/ 7064281 w 8728501"/>
              <a:gd name="connsiteY14" fmla="*/ 9724 h 4954814"/>
              <a:gd name="connsiteX15" fmla="*/ 7320787 w 8728501"/>
              <a:gd name="connsiteY15" fmla="*/ 17718 h 4954814"/>
              <a:gd name="connsiteX16" fmla="*/ 7478930 w 8728501"/>
              <a:gd name="connsiteY16" fmla="*/ 142669 h 4954814"/>
              <a:gd name="connsiteX17" fmla="*/ 7728489 w 8728501"/>
              <a:gd name="connsiteY17" fmla="*/ 365535 h 4954814"/>
              <a:gd name="connsiteX18" fmla="*/ 7897710 w 8728501"/>
              <a:gd name="connsiteY18" fmla="*/ 810778 h 4954814"/>
              <a:gd name="connsiteX19" fmla="*/ 8010591 w 8728501"/>
              <a:gd name="connsiteY19" fmla="*/ 944329 h 4954814"/>
              <a:gd name="connsiteX20" fmla="*/ 8258647 w 8728501"/>
              <a:gd name="connsiteY20" fmla="*/ 1221568 h 4954814"/>
              <a:gd name="connsiteX21" fmla="*/ 8360786 w 8728501"/>
              <a:gd name="connsiteY21" fmla="*/ 1255614 h 4954814"/>
              <a:gd name="connsiteX22" fmla="*/ 8501838 w 8728501"/>
              <a:gd name="connsiteY22" fmla="*/ 1367482 h 4954814"/>
              <a:gd name="connsiteX23" fmla="*/ 8718887 w 8728501"/>
              <a:gd name="connsiteY23" fmla="*/ 1300200 h 4954814"/>
              <a:gd name="connsiteX24" fmla="*/ 8724303 w 8728501"/>
              <a:gd name="connsiteY24" fmla="*/ 4935764 h 4954814"/>
              <a:gd name="connsiteX25" fmla="*/ 8928 w 8728501"/>
              <a:gd name="connsiteY25" fmla="*/ 4954814 h 4954814"/>
              <a:gd name="connsiteX26" fmla="*/ 7771 w 8728501"/>
              <a:gd name="connsiteY26" fmla="*/ 3327201 h 4954814"/>
              <a:gd name="connsiteX27" fmla="*/ 245895 w 8728501"/>
              <a:gd name="connsiteY27" fmla="*/ 3136701 h 4954814"/>
              <a:gd name="connsiteX28" fmla="*/ 484020 w 8728501"/>
              <a:gd name="connsiteY28" fmla="*/ 3012876 h 4954814"/>
              <a:gd name="connsiteX29" fmla="*/ 636420 w 8728501"/>
              <a:gd name="connsiteY29" fmla="*/ 2727126 h 4954814"/>
              <a:gd name="connsiteX30" fmla="*/ 1045994 w 8728501"/>
              <a:gd name="connsiteY30" fmla="*/ 2460426 h 4954814"/>
              <a:gd name="connsiteX31" fmla="*/ 1531769 w 8728501"/>
              <a:gd name="connsiteY31" fmla="*/ 2374701 h 4954814"/>
              <a:gd name="connsiteX32" fmla="*/ 1969919 w 8728501"/>
              <a:gd name="connsiteY32" fmla="*/ 2222301 h 4954814"/>
              <a:gd name="connsiteX33" fmla="*/ 2389018 w 8728501"/>
              <a:gd name="connsiteY33" fmla="*/ 1927026 h 4954814"/>
              <a:gd name="connsiteX34" fmla="*/ 2893843 w 8728501"/>
              <a:gd name="connsiteY34" fmla="*/ 2222301 h 4954814"/>
              <a:gd name="connsiteX35" fmla="*/ 3298047 w 8728501"/>
              <a:gd name="connsiteY35" fmla="*/ 1944989 h 4954814"/>
              <a:gd name="connsiteX0" fmla="*/ 3298047 w 8728501"/>
              <a:gd name="connsiteY0" fmla="*/ 1944989 h 4954814"/>
              <a:gd name="connsiteX1" fmla="*/ 3735759 w 8728501"/>
              <a:gd name="connsiteY1" fmla="*/ 1812029 h 4954814"/>
              <a:gd name="connsiteX2" fmla="*/ 4055892 w 8728501"/>
              <a:gd name="connsiteY2" fmla="*/ 1519310 h 4954814"/>
              <a:gd name="connsiteX3" fmla="*/ 4254250 w 8728501"/>
              <a:gd name="connsiteY3" fmla="*/ 1559393 h 4954814"/>
              <a:gd name="connsiteX4" fmla="*/ 4471739 w 8728501"/>
              <a:gd name="connsiteY4" fmla="*/ 1574136 h 4954814"/>
              <a:gd name="connsiteX5" fmla="*/ 4906637 w 8728501"/>
              <a:gd name="connsiteY5" fmla="*/ 1444039 h 4954814"/>
              <a:gd name="connsiteX6" fmla="*/ 5215154 w 8728501"/>
              <a:gd name="connsiteY6" fmla="*/ 1105785 h 4954814"/>
              <a:gd name="connsiteX7" fmla="*/ 5661203 w 8728501"/>
              <a:gd name="connsiteY7" fmla="*/ 756380 h 4954814"/>
              <a:gd name="connsiteX8" fmla="*/ 5802452 w 8728501"/>
              <a:gd name="connsiteY8" fmla="*/ 503619 h 4954814"/>
              <a:gd name="connsiteX9" fmla="*/ 6103535 w 8728501"/>
              <a:gd name="connsiteY9" fmla="*/ 511053 h 4954814"/>
              <a:gd name="connsiteX10" fmla="*/ 6329522 w 8728501"/>
              <a:gd name="connsiteY10" fmla="*/ 581678 h 4954814"/>
              <a:gd name="connsiteX11" fmla="*/ 6553300 w 8728501"/>
              <a:gd name="connsiteY11" fmla="*/ 425561 h 4954814"/>
              <a:gd name="connsiteX12" fmla="*/ 6750305 w 8728501"/>
              <a:gd name="connsiteY12" fmla="*/ 362372 h 4954814"/>
              <a:gd name="connsiteX13" fmla="*/ 6854383 w 8728501"/>
              <a:gd name="connsiteY13" fmla="*/ 306616 h 4954814"/>
              <a:gd name="connsiteX14" fmla="*/ 7064281 w 8728501"/>
              <a:gd name="connsiteY14" fmla="*/ 9724 h 4954814"/>
              <a:gd name="connsiteX15" fmla="*/ 7320787 w 8728501"/>
              <a:gd name="connsiteY15" fmla="*/ 17718 h 4954814"/>
              <a:gd name="connsiteX16" fmla="*/ 7478930 w 8728501"/>
              <a:gd name="connsiteY16" fmla="*/ 142669 h 4954814"/>
              <a:gd name="connsiteX17" fmla="*/ 7728489 w 8728501"/>
              <a:gd name="connsiteY17" fmla="*/ 365535 h 4954814"/>
              <a:gd name="connsiteX18" fmla="*/ 7897710 w 8728501"/>
              <a:gd name="connsiteY18" fmla="*/ 810778 h 4954814"/>
              <a:gd name="connsiteX19" fmla="*/ 8010591 w 8728501"/>
              <a:gd name="connsiteY19" fmla="*/ 944329 h 4954814"/>
              <a:gd name="connsiteX20" fmla="*/ 8258647 w 8728501"/>
              <a:gd name="connsiteY20" fmla="*/ 1221568 h 4954814"/>
              <a:gd name="connsiteX21" fmla="*/ 8360786 w 8728501"/>
              <a:gd name="connsiteY21" fmla="*/ 1255614 h 4954814"/>
              <a:gd name="connsiteX22" fmla="*/ 8501838 w 8728501"/>
              <a:gd name="connsiteY22" fmla="*/ 1367482 h 4954814"/>
              <a:gd name="connsiteX23" fmla="*/ 8718887 w 8728501"/>
              <a:gd name="connsiteY23" fmla="*/ 1300200 h 4954814"/>
              <a:gd name="connsiteX24" fmla="*/ 8724303 w 8728501"/>
              <a:gd name="connsiteY24" fmla="*/ 4935764 h 4954814"/>
              <a:gd name="connsiteX25" fmla="*/ 8928 w 8728501"/>
              <a:gd name="connsiteY25" fmla="*/ 4954814 h 4954814"/>
              <a:gd name="connsiteX26" fmla="*/ 7771 w 8728501"/>
              <a:gd name="connsiteY26" fmla="*/ 3327201 h 4954814"/>
              <a:gd name="connsiteX27" fmla="*/ 245895 w 8728501"/>
              <a:gd name="connsiteY27" fmla="*/ 3136701 h 4954814"/>
              <a:gd name="connsiteX28" fmla="*/ 484020 w 8728501"/>
              <a:gd name="connsiteY28" fmla="*/ 3012876 h 4954814"/>
              <a:gd name="connsiteX29" fmla="*/ 636420 w 8728501"/>
              <a:gd name="connsiteY29" fmla="*/ 2727126 h 4954814"/>
              <a:gd name="connsiteX30" fmla="*/ 1045994 w 8728501"/>
              <a:gd name="connsiteY30" fmla="*/ 2460426 h 4954814"/>
              <a:gd name="connsiteX31" fmla="*/ 1531769 w 8728501"/>
              <a:gd name="connsiteY31" fmla="*/ 2374701 h 4954814"/>
              <a:gd name="connsiteX32" fmla="*/ 1969919 w 8728501"/>
              <a:gd name="connsiteY32" fmla="*/ 2222301 h 4954814"/>
              <a:gd name="connsiteX33" fmla="*/ 2389018 w 8728501"/>
              <a:gd name="connsiteY33" fmla="*/ 1927026 h 4954814"/>
              <a:gd name="connsiteX34" fmla="*/ 2893843 w 8728501"/>
              <a:gd name="connsiteY34" fmla="*/ 2222301 h 4954814"/>
              <a:gd name="connsiteX35" fmla="*/ 3298047 w 8728501"/>
              <a:gd name="connsiteY35" fmla="*/ 1944989 h 4954814"/>
              <a:gd name="connsiteX0" fmla="*/ 3298047 w 8734235"/>
              <a:gd name="connsiteY0" fmla="*/ 1944989 h 4954814"/>
              <a:gd name="connsiteX1" fmla="*/ 3735759 w 8734235"/>
              <a:gd name="connsiteY1" fmla="*/ 1812029 h 4954814"/>
              <a:gd name="connsiteX2" fmla="*/ 4055892 w 8734235"/>
              <a:gd name="connsiteY2" fmla="*/ 1519310 h 4954814"/>
              <a:gd name="connsiteX3" fmla="*/ 4254250 w 8734235"/>
              <a:gd name="connsiteY3" fmla="*/ 1559393 h 4954814"/>
              <a:gd name="connsiteX4" fmla="*/ 4471739 w 8734235"/>
              <a:gd name="connsiteY4" fmla="*/ 1574136 h 4954814"/>
              <a:gd name="connsiteX5" fmla="*/ 4906637 w 8734235"/>
              <a:gd name="connsiteY5" fmla="*/ 1444039 h 4954814"/>
              <a:gd name="connsiteX6" fmla="*/ 5215154 w 8734235"/>
              <a:gd name="connsiteY6" fmla="*/ 1105785 h 4954814"/>
              <a:gd name="connsiteX7" fmla="*/ 5661203 w 8734235"/>
              <a:gd name="connsiteY7" fmla="*/ 756380 h 4954814"/>
              <a:gd name="connsiteX8" fmla="*/ 5802452 w 8734235"/>
              <a:gd name="connsiteY8" fmla="*/ 503619 h 4954814"/>
              <a:gd name="connsiteX9" fmla="*/ 6103535 w 8734235"/>
              <a:gd name="connsiteY9" fmla="*/ 511053 h 4954814"/>
              <a:gd name="connsiteX10" fmla="*/ 6329522 w 8734235"/>
              <a:gd name="connsiteY10" fmla="*/ 581678 h 4954814"/>
              <a:gd name="connsiteX11" fmla="*/ 6553300 w 8734235"/>
              <a:gd name="connsiteY11" fmla="*/ 425561 h 4954814"/>
              <a:gd name="connsiteX12" fmla="*/ 6750305 w 8734235"/>
              <a:gd name="connsiteY12" fmla="*/ 362372 h 4954814"/>
              <a:gd name="connsiteX13" fmla="*/ 6854383 w 8734235"/>
              <a:gd name="connsiteY13" fmla="*/ 306616 h 4954814"/>
              <a:gd name="connsiteX14" fmla="*/ 7064281 w 8734235"/>
              <a:gd name="connsiteY14" fmla="*/ 9724 h 4954814"/>
              <a:gd name="connsiteX15" fmla="*/ 7320787 w 8734235"/>
              <a:gd name="connsiteY15" fmla="*/ 17718 h 4954814"/>
              <a:gd name="connsiteX16" fmla="*/ 7478930 w 8734235"/>
              <a:gd name="connsiteY16" fmla="*/ 142669 h 4954814"/>
              <a:gd name="connsiteX17" fmla="*/ 7728489 w 8734235"/>
              <a:gd name="connsiteY17" fmla="*/ 365535 h 4954814"/>
              <a:gd name="connsiteX18" fmla="*/ 7897710 w 8734235"/>
              <a:gd name="connsiteY18" fmla="*/ 810778 h 4954814"/>
              <a:gd name="connsiteX19" fmla="*/ 8010591 w 8734235"/>
              <a:gd name="connsiteY19" fmla="*/ 944329 h 4954814"/>
              <a:gd name="connsiteX20" fmla="*/ 8258647 w 8734235"/>
              <a:gd name="connsiteY20" fmla="*/ 1221568 h 4954814"/>
              <a:gd name="connsiteX21" fmla="*/ 8360786 w 8734235"/>
              <a:gd name="connsiteY21" fmla="*/ 1255614 h 4954814"/>
              <a:gd name="connsiteX22" fmla="*/ 8501838 w 8734235"/>
              <a:gd name="connsiteY22" fmla="*/ 1367482 h 4954814"/>
              <a:gd name="connsiteX23" fmla="*/ 8728412 w 8734235"/>
              <a:gd name="connsiteY23" fmla="*/ 1290675 h 4954814"/>
              <a:gd name="connsiteX24" fmla="*/ 8724303 w 8734235"/>
              <a:gd name="connsiteY24" fmla="*/ 4935764 h 4954814"/>
              <a:gd name="connsiteX25" fmla="*/ 8928 w 8734235"/>
              <a:gd name="connsiteY25" fmla="*/ 4954814 h 4954814"/>
              <a:gd name="connsiteX26" fmla="*/ 7771 w 8734235"/>
              <a:gd name="connsiteY26" fmla="*/ 3327201 h 4954814"/>
              <a:gd name="connsiteX27" fmla="*/ 245895 w 8734235"/>
              <a:gd name="connsiteY27" fmla="*/ 3136701 h 4954814"/>
              <a:gd name="connsiteX28" fmla="*/ 484020 w 8734235"/>
              <a:gd name="connsiteY28" fmla="*/ 3012876 h 4954814"/>
              <a:gd name="connsiteX29" fmla="*/ 636420 w 8734235"/>
              <a:gd name="connsiteY29" fmla="*/ 2727126 h 4954814"/>
              <a:gd name="connsiteX30" fmla="*/ 1045994 w 8734235"/>
              <a:gd name="connsiteY30" fmla="*/ 2460426 h 4954814"/>
              <a:gd name="connsiteX31" fmla="*/ 1531769 w 8734235"/>
              <a:gd name="connsiteY31" fmla="*/ 2374701 h 4954814"/>
              <a:gd name="connsiteX32" fmla="*/ 1969919 w 8734235"/>
              <a:gd name="connsiteY32" fmla="*/ 2222301 h 4954814"/>
              <a:gd name="connsiteX33" fmla="*/ 2389018 w 8734235"/>
              <a:gd name="connsiteY33" fmla="*/ 1927026 h 4954814"/>
              <a:gd name="connsiteX34" fmla="*/ 2893843 w 8734235"/>
              <a:gd name="connsiteY34" fmla="*/ 2222301 h 4954814"/>
              <a:gd name="connsiteX35" fmla="*/ 3298047 w 8734235"/>
              <a:gd name="connsiteY35" fmla="*/ 1944989 h 4954814"/>
              <a:gd name="connsiteX0" fmla="*/ 3298047 w 8730002"/>
              <a:gd name="connsiteY0" fmla="*/ 1944989 h 4954814"/>
              <a:gd name="connsiteX1" fmla="*/ 3735759 w 8730002"/>
              <a:gd name="connsiteY1" fmla="*/ 1812029 h 4954814"/>
              <a:gd name="connsiteX2" fmla="*/ 4055892 w 8730002"/>
              <a:gd name="connsiteY2" fmla="*/ 1519310 h 4954814"/>
              <a:gd name="connsiteX3" fmla="*/ 4254250 w 8730002"/>
              <a:gd name="connsiteY3" fmla="*/ 1559393 h 4954814"/>
              <a:gd name="connsiteX4" fmla="*/ 4471739 w 8730002"/>
              <a:gd name="connsiteY4" fmla="*/ 1574136 h 4954814"/>
              <a:gd name="connsiteX5" fmla="*/ 4906637 w 8730002"/>
              <a:gd name="connsiteY5" fmla="*/ 1444039 h 4954814"/>
              <a:gd name="connsiteX6" fmla="*/ 5215154 w 8730002"/>
              <a:gd name="connsiteY6" fmla="*/ 1105785 h 4954814"/>
              <a:gd name="connsiteX7" fmla="*/ 5661203 w 8730002"/>
              <a:gd name="connsiteY7" fmla="*/ 756380 h 4954814"/>
              <a:gd name="connsiteX8" fmla="*/ 5802452 w 8730002"/>
              <a:gd name="connsiteY8" fmla="*/ 503619 h 4954814"/>
              <a:gd name="connsiteX9" fmla="*/ 6103535 w 8730002"/>
              <a:gd name="connsiteY9" fmla="*/ 511053 h 4954814"/>
              <a:gd name="connsiteX10" fmla="*/ 6329522 w 8730002"/>
              <a:gd name="connsiteY10" fmla="*/ 581678 h 4954814"/>
              <a:gd name="connsiteX11" fmla="*/ 6553300 w 8730002"/>
              <a:gd name="connsiteY11" fmla="*/ 425561 h 4954814"/>
              <a:gd name="connsiteX12" fmla="*/ 6750305 w 8730002"/>
              <a:gd name="connsiteY12" fmla="*/ 362372 h 4954814"/>
              <a:gd name="connsiteX13" fmla="*/ 6854383 w 8730002"/>
              <a:gd name="connsiteY13" fmla="*/ 306616 h 4954814"/>
              <a:gd name="connsiteX14" fmla="*/ 7064281 w 8730002"/>
              <a:gd name="connsiteY14" fmla="*/ 9724 h 4954814"/>
              <a:gd name="connsiteX15" fmla="*/ 7320787 w 8730002"/>
              <a:gd name="connsiteY15" fmla="*/ 17718 h 4954814"/>
              <a:gd name="connsiteX16" fmla="*/ 7478930 w 8730002"/>
              <a:gd name="connsiteY16" fmla="*/ 142669 h 4954814"/>
              <a:gd name="connsiteX17" fmla="*/ 7728489 w 8730002"/>
              <a:gd name="connsiteY17" fmla="*/ 365535 h 4954814"/>
              <a:gd name="connsiteX18" fmla="*/ 7897710 w 8730002"/>
              <a:gd name="connsiteY18" fmla="*/ 810778 h 4954814"/>
              <a:gd name="connsiteX19" fmla="*/ 8010591 w 8730002"/>
              <a:gd name="connsiteY19" fmla="*/ 944329 h 4954814"/>
              <a:gd name="connsiteX20" fmla="*/ 8258647 w 8730002"/>
              <a:gd name="connsiteY20" fmla="*/ 1221568 h 4954814"/>
              <a:gd name="connsiteX21" fmla="*/ 8360786 w 8730002"/>
              <a:gd name="connsiteY21" fmla="*/ 1255614 h 4954814"/>
              <a:gd name="connsiteX22" fmla="*/ 8501838 w 8730002"/>
              <a:gd name="connsiteY22" fmla="*/ 1367482 h 4954814"/>
              <a:gd name="connsiteX23" fmla="*/ 8728412 w 8730002"/>
              <a:gd name="connsiteY23" fmla="*/ 1290675 h 4954814"/>
              <a:gd name="connsiteX24" fmla="*/ 8724303 w 8730002"/>
              <a:gd name="connsiteY24" fmla="*/ 4935764 h 4954814"/>
              <a:gd name="connsiteX25" fmla="*/ 8928 w 8730002"/>
              <a:gd name="connsiteY25" fmla="*/ 4954814 h 4954814"/>
              <a:gd name="connsiteX26" fmla="*/ 7771 w 8730002"/>
              <a:gd name="connsiteY26" fmla="*/ 3327201 h 4954814"/>
              <a:gd name="connsiteX27" fmla="*/ 245895 w 8730002"/>
              <a:gd name="connsiteY27" fmla="*/ 3136701 h 4954814"/>
              <a:gd name="connsiteX28" fmla="*/ 484020 w 8730002"/>
              <a:gd name="connsiteY28" fmla="*/ 3012876 h 4954814"/>
              <a:gd name="connsiteX29" fmla="*/ 636420 w 8730002"/>
              <a:gd name="connsiteY29" fmla="*/ 2727126 h 4954814"/>
              <a:gd name="connsiteX30" fmla="*/ 1045994 w 8730002"/>
              <a:gd name="connsiteY30" fmla="*/ 2460426 h 4954814"/>
              <a:gd name="connsiteX31" fmla="*/ 1531769 w 8730002"/>
              <a:gd name="connsiteY31" fmla="*/ 2374701 h 4954814"/>
              <a:gd name="connsiteX32" fmla="*/ 1969919 w 8730002"/>
              <a:gd name="connsiteY32" fmla="*/ 2222301 h 4954814"/>
              <a:gd name="connsiteX33" fmla="*/ 2389018 w 8730002"/>
              <a:gd name="connsiteY33" fmla="*/ 1927026 h 4954814"/>
              <a:gd name="connsiteX34" fmla="*/ 2893843 w 8730002"/>
              <a:gd name="connsiteY34" fmla="*/ 2222301 h 4954814"/>
              <a:gd name="connsiteX35" fmla="*/ 3298047 w 8730002"/>
              <a:gd name="connsiteY35" fmla="*/ 1944989 h 4954814"/>
              <a:gd name="connsiteX0" fmla="*/ 4030794 w 9462749"/>
              <a:gd name="connsiteY0" fmla="*/ 1944989 h 4954814"/>
              <a:gd name="connsiteX1" fmla="*/ 4468506 w 9462749"/>
              <a:gd name="connsiteY1" fmla="*/ 1812029 h 4954814"/>
              <a:gd name="connsiteX2" fmla="*/ 4788639 w 9462749"/>
              <a:gd name="connsiteY2" fmla="*/ 1519310 h 4954814"/>
              <a:gd name="connsiteX3" fmla="*/ 4986997 w 9462749"/>
              <a:gd name="connsiteY3" fmla="*/ 1559393 h 4954814"/>
              <a:gd name="connsiteX4" fmla="*/ 5204486 w 9462749"/>
              <a:gd name="connsiteY4" fmla="*/ 1574136 h 4954814"/>
              <a:gd name="connsiteX5" fmla="*/ 5639384 w 9462749"/>
              <a:gd name="connsiteY5" fmla="*/ 1444039 h 4954814"/>
              <a:gd name="connsiteX6" fmla="*/ 5947901 w 9462749"/>
              <a:gd name="connsiteY6" fmla="*/ 1105785 h 4954814"/>
              <a:gd name="connsiteX7" fmla="*/ 6393950 w 9462749"/>
              <a:gd name="connsiteY7" fmla="*/ 756380 h 4954814"/>
              <a:gd name="connsiteX8" fmla="*/ 6535199 w 9462749"/>
              <a:gd name="connsiteY8" fmla="*/ 503619 h 4954814"/>
              <a:gd name="connsiteX9" fmla="*/ 6836282 w 9462749"/>
              <a:gd name="connsiteY9" fmla="*/ 511053 h 4954814"/>
              <a:gd name="connsiteX10" fmla="*/ 7062269 w 9462749"/>
              <a:gd name="connsiteY10" fmla="*/ 581678 h 4954814"/>
              <a:gd name="connsiteX11" fmla="*/ 7286047 w 9462749"/>
              <a:gd name="connsiteY11" fmla="*/ 425561 h 4954814"/>
              <a:gd name="connsiteX12" fmla="*/ 7483052 w 9462749"/>
              <a:gd name="connsiteY12" fmla="*/ 362372 h 4954814"/>
              <a:gd name="connsiteX13" fmla="*/ 7587130 w 9462749"/>
              <a:gd name="connsiteY13" fmla="*/ 306616 h 4954814"/>
              <a:gd name="connsiteX14" fmla="*/ 7797028 w 9462749"/>
              <a:gd name="connsiteY14" fmla="*/ 9724 h 4954814"/>
              <a:gd name="connsiteX15" fmla="*/ 8053534 w 9462749"/>
              <a:gd name="connsiteY15" fmla="*/ 17718 h 4954814"/>
              <a:gd name="connsiteX16" fmla="*/ 8211677 w 9462749"/>
              <a:gd name="connsiteY16" fmla="*/ 142669 h 4954814"/>
              <a:gd name="connsiteX17" fmla="*/ 8461236 w 9462749"/>
              <a:gd name="connsiteY17" fmla="*/ 365535 h 4954814"/>
              <a:gd name="connsiteX18" fmla="*/ 8630457 w 9462749"/>
              <a:gd name="connsiteY18" fmla="*/ 810778 h 4954814"/>
              <a:gd name="connsiteX19" fmla="*/ 8743338 w 9462749"/>
              <a:gd name="connsiteY19" fmla="*/ 944329 h 4954814"/>
              <a:gd name="connsiteX20" fmla="*/ 8991394 w 9462749"/>
              <a:gd name="connsiteY20" fmla="*/ 1221568 h 4954814"/>
              <a:gd name="connsiteX21" fmla="*/ 9093533 w 9462749"/>
              <a:gd name="connsiteY21" fmla="*/ 1255614 h 4954814"/>
              <a:gd name="connsiteX22" fmla="*/ 9234585 w 9462749"/>
              <a:gd name="connsiteY22" fmla="*/ 1367482 h 4954814"/>
              <a:gd name="connsiteX23" fmla="*/ 9461159 w 9462749"/>
              <a:gd name="connsiteY23" fmla="*/ 1290675 h 4954814"/>
              <a:gd name="connsiteX24" fmla="*/ 9457050 w 9462749"/>
              <a:gd name="connsiteY24" fmla="*/ 4935764 h 4954814"/>
              <a:gd name="connsiteX25" fmla="*/ 741675 w 9462749"/>
              <a:gd name="connsiteY25" fmla="*/ 4954814 h 4954814"/>
              <a:gd name="connsiteX26" fmla="*/ 417859 w 9462749"/>
              <a:gd name="connsiteY26" fmla="*/ 3374825 h 4954814"/>
              <a:gd name="connsiteX27" fmla="*/ 740518 w 9462749"/>
              <a:gd name="connsiteY27" fmla="*/ 3327201 h 4954814"/>
              <a:gd name="connsiteX28" fmla="*/ 978642 w 9462749"/>
              <a:gd name="connsiteY28" fmla="*/ 3136701 h 4954814"/>
              <a:gd name="connsiteX29" fmla="*/ 1216767 w 9462749"/>
              <a:gd name="connsiteY29" fmla="*/ 3012876 h 4954814"/>
              <a:gd name="connsiteX30" fmla="*/ 1369167 w 9462749"/>
              <a:gd name="connsiteY30" fmla="*/ 2727126 h 4954814"/>
              <a:gd name="connsiteX31" fmla="*/ 1778741 w 9462749"/>
              <a:gd name="connsiteY31" fmla="*/ 2460426 h 4954814"/>
              <a:gd name="connsiteX32" fmla="*/ 2264516 w 9462749"/>
              <a:gd name="connsiteY32" fmla="*/ 2374701 h 4954814"/>
              <a:gd name="connsiteX33" fmla="*/ 2702666 w 9462749"/>
              <a:gd name="connsiteY33" fmla="*/ 2222301 h 4954814"/>
              <a:gd name="connsiteX34" fmla="*/ 3121765 w 9462749"/>
              <a:gd name="connsiteY34" fmla="*/ 1927026 h 4954814"/>
              <a:gd name="connsiteX35" fmla="*/ 3626590 w 9462749"/>
              <a:gd name="connsiteY35" fmla="*/ 2222301 h 4954814"/>
              <a:gd name="connsiteX36" fmla="*/ 4030794 w 9462749"/>
              <a:gd name="connsiteY36" fmla="*/ 1944989 h 4954814"/>
              <a:gd name="connsiteX0" fmla="*/ 4030794 w 9462749"/>
              <a:gd name="connsiteY0" fmla="*/ 1944989 h 4954814"/>
              <a:gd name="connsiteX1" fmla="*/ 4468506 w 9462749"/>
              <a:gd name="connsiteY1" fmla="*/ 1812029 h 4954814"/>
              <a:gd name="connsiteX2" fmla="*/ 4788639 w 9462749"/>
              <a:gd name="connsiteY2" fmla="*/ 1519310 h 4954814"/>
              <a:gd name="connsiteX3" fmla="*/ 4986997 w 9462749"/>
              <a:gd name="connsiteY3" fmla="*/ 1559393 h 4954814"/>
              <a:gd name="connsiteX4" fmla="*/ 5204486 w 9462749"/>
              <a:gd name="connsiteY4" fmla="*/ 1574136 h 4954814"/>
              <a:gd name="connsiteX5" fmla="*/ 5639384 w 9462749"/>
              <a:gd name="connsiteY5" fmla="*/ 1444039 h 4954814"/>
              <a:gd name="connsiteX6" fmla="*/ 5947901 w 9462749"/>
              <a:gd name="connsiteY6" fmla="*/ 1105785 h 4954814"/>
              <a:gd name="connsiteX7" fmla="*/ 6393950 w 9462749"/>
              <a:gd name="connsiteY7" fmla="*/ 756380 h 4954814"/>
              <a:gd name="connsiteX8" fmla="*/ 6535199 w 9462749"/>
              <a:gd name="connsiteY8" fmla="*/ 503619 h 4954814"/>
              <a:gd name="connsiteX9" fmla="*/ 6836282 w 9462749"/>
              <a:gd name="connsiteY9" fmla="*/ 511053 h 4954814"/>
              <a:gd name="connsiteX10" fmla="*/ 7062269 w 9462749"/>
              <a:gd name="connsiteY10" fmla="*/ 581678 h 4954814"/>
              <a:gd name="connsiteX11" fmla="*/ 7286047 w 9462749"/>
              <a:gd name="connsiteY11" fmla="*/ 425561 h 4954814"/>
              <a:gd name="connsiteX12" fmla="*/ 7483052 w 9462749"/>
              <a:gd name="connsiteY12" fmla="*/ 362372 h 4954814"/>
              <a:gd name="connsiteX13" fmla="*/ 7587130 w 9462749"/>
              <a:gd name="connsiteY13" fmla="*/ 306616 h 4954814"/>
              <a:gd name="connsiteX14" fmla="*/ 7797028 w 9462749"/>
              <a:gd name="connsiteY14" fmla="*/ 9724 h 4954814"/>
              <a:gd name="connsiteX15" fmla="*/ 8053534 w 9462749"/>
              <a:gd name="connsiteY15" fmla="*/ 17718 h 4954814"/>
              <a:gd name="connsiteX16" fmla="*/ 8211677 w 9462749"/>
              <a:gd name="connsiteY16" fmla="*/ 142669 h 4954814"/>
              <a:gd name="connsiteX17" fmla="*/ 8461236 w 9462749"/>
              <a:gd name="connsiteY17" fmla="*/ 365535 h 4954814"/>
              <a:gd name="connsiteX18" fmla="*/ 8630457 w 9462749"/>
              <a:gd name="connsiteY18" fmla="*/ 810778 h 4954814"/>
              <a:gd name="connsiteX19" fmla="*/ 8743338 w 9462749"/>
              <a:gd name="connsiteY19" fmla="*/ 944329 h 4954814"/>
              <a:gd name="connsiteX20" fmla="*/ 8991394 w 9462749"/>
              <a:gd name="connsiteY20" fmla="*/ 1221568 h 4954814"/>
              <a:gd name="connsiteX21" fmla="*/ 9093533 w 9462749"/>
              <a:gd name="connsiteY21" fmla="*/ 1255614 h 4954814"/>
              <a:gd name="connsiteX22" fmla="*/ 9234585 w 9462749"/>
              <a:gd name="connsiteY22" fmla="*/ 1367482 h 4954814"/>
              <a:gd name="connsiteX23" fmla="*/ 9461159 w 9462749"/>
              <a:gd name="connsiteY23" fmla="*/ 1290675 h 4954814"/>
              <a:gd name="connsiteX24" fmla="*/ 9457050 w 9462749"/>
              <a:gd name="connsiteY24" fmla="*/ 4935764 h 4954814"/>
              <a:gd name="connsiteX25" fmla="*/ 741675 w 9462749"/>
              <a:gd name="connsiteY25" fmla="*/ 4954814 h 4954814"/>
              <a:gd name="connsiteX26" fmla="*/ 417859 w 9462749"/>
              <a:gd name="connsiteY26" fmla="*/ 3374825 h 4954814"/>
              <a:gd name="connsiteX27" fmla="*/ 740518 w 9462749"/>
              <a:gd name="connsiteY27" fmla="*/ 3327201 h 4954814"/>
              <a:gd name="connsiteX28" fmla="*/ 978642 w 9462749"/>
              <a:gd name="connsiteY28" fmla="*/ 3136701 h 4954814"/>
              <a:gd name="connsiteX29" fmla="*/ 1216767 w 9462749"/>
              <a:gd name="connsiteY29" fmla="*/ 3012876 h 4954814"/>
              <a:gd name="connsiteX30" fmla="*/ 1369167 w 9462749"/>
              <a:gd name="connsiteY30" fmla="*/ 2727126 h 4954814"/>
              <a:gd name="connsiteX31" fmla="*/ 1778741 w 9462749"/>
              <a:gd name="connsiteY31" fmla="*/ 2460426 h 4954814"/>
              <a:gd name="connsiteX32" fmla="*/ 2264516 w 9462749"/>
              <a:gd name="connsiteY32" fmla="*/ 2374701 h 4954814"/>
              <a:gd name="connsiteX33" fmla="*/ 2702666 w 9462749"/>
              <a:gd name="connsiteY33" fmla="*/ 2222301 h 4954814"/>
              <a:gd name="connsiteX34" fmla="*/ 3121765 w 9462749"/>
              <a:gd name="connsiteY34" fmla="*/ 1927026 h 4954814"/>
              <a:gd name="connsiteX35" fmla="*/ 3626590 w 9462749"/>
              <a:gd name="connsiteY35" fmla="*/ 2222301 h 4954814"/>
              <a:gd name="connsiteX36" fmla="*/ 4030794 w 9462749"/>
              <a:gd name="connsiteY36" fmla="*/ 1944989 h 4954814"/>
              <a:gd name="connsiteX0" fmla="*/ 4087617 w 9519572"/>
              <a:gd name="connsiteY0" fmla="*/ 1944989 h 4954814"/>
              <a:gd name="connsiteX1" fmla="*/ 4525329 w 9519572"/>
              <a:gd name="connsiteY1" fmla="*/ 1812029 h 4954814"/>
              <a:gd name="connsiteX2" fmla="*/ 4845462 w 9519572"/>
              <a:gd name="connsiteY2" fmla="*/ 1519310 h 4954814"/>
              <a:gd name="connsiteX3" fmla="*/ 5043820 w 9519572"/>
              <a:gd name="connsiteY3" fmla="*/ 1559393 h 4954814"/>
              <a:gd name="connsiteX4" fmla="*/ 5261309 w 9519572"/>
              <a:gd name="connsiteY4" fmla="*/ 1574136 h 4954814"/>
              <a:gd name="connsiteX5" fmla="*/ 5696207 w 9519572"/>
              <a:gd name="connsiteY5" fmla="*/ 1444039 h 4954814"/>
              <a:gd name="connsiteX6" fmla="*/ 6004724 w 9519572"/>
              <a:gd name="connsiteY6" fmla="*/ 1105785 h 4954814"/>
              <a:gd name="connsiteX7" fmla="*/ 6450773 w 9519572"/>
              <a:gd name="connsiteY7" fmla="*/ 756380 h 4954814"/>
              <a:gd name="connsiteX8" fmla="*/ 6592022 w 9519572"/>
              <a:gd name="connsiteY8" fmla="*/ 503619 h 4954814"/>
              <a:gd name="connsiteX9" fmla="*/ 6893105 w 9519572"/>
              <a:gd name="connsiteY9" fmla="*/ 511053 h 4954814"/>
              <a:gd name="connsiteX10" fmla="*/ 7119092 w 9519572"/>
              <a:gd name="connsiteY10" fmla="*/ 581678 h 4954814"/>
              <a:gd name="connsiteX11" fmla="*/ 7342870 w 9519572"/>
              <a:gd name="connsiteY11" fmla="*/ 425561 h 4954814"/>
              <a:gd name="connsiteX12" fmla="*/ 7539875 w 9519572"/>
              <a:gd name="connsiteY12" fmla="*/ 362372 h 4954814"/>
              <a:gd name="connsiteX13" fmla="*/ 7643953 w 9519572"/>
              <a:gd name="connsiteY13" fmla="*/ 306616 h 4954814"/>
              <a:gd name="connsiteX14" fmla="*/ 7853851 w 9519572"/>
              <a:gd name="connsiteY14" fmla="*/ 9724 h 4954814"/>
              <a:gd name="connsiteX15" fmla="*/ 8110357 w 9519572"/>
              <a:gd name="connsiteY15" fmla="*/ 17718 h 4954814"/>
              <a:gd name="connsiteX16" fmla="*/ 8268500 w 9519572"/>
              <a:gd name="connsiteY16" fmla="*/ 142669 h 4954814"/>
              <a:gd name="connsiteX17" fmla="*/ 8518059 w 9519572"/>
              <a:gd name="connsiteY17" fmla="*/ 365535 h 4954814"/>
              <a:gd name="connsiteX18" fmla="*/ 8687280 w 9519572"/>
              <a:gd name="connsiteY18" fmla="*/ 810778 h 4954814"/>
              <a:gd name="connsiteX19" fmla="*/ 8800161 w 9519572"/>
              <a:gd name="connsiteY19" fmla="*/ 944329 h 4954814"/>
              <a:gd name="connsiteX20" fmla="*/ 9048217 w 9519572"/>
              <a:gd name="connsiteY20" fmla="*/ 1221568 h 4954814"/>
              <a:gd name="connsiteX21" fmla="*/ 9150356 w 9519572"/>
              <a:gd name="connsiteY21" fmla="*/ 1255614 h 4954814"/>
              <a:gd name="connsiteX22" fmla="*/ 9291408 w 9519572"/>
              <a:gd name="connsiteY22" fmla="*/ 1367482 h 4954814"/>
              <a:gd name="connsiteX23" fmla="*/ 9517982 w 9519572"/>
              <a:gd name="connsiteY23" fmla="*/ 1290675 h 4954814"/>
              <a:gd name="connsiteX24" fmla="*/ 9513873 w 9519572"/>
              <a:gd name="connsiteY24" fmla="*/ 4935764 h 4954814"/>
              <a:gd name="connsiteX25" fmla="*/ 798498 w 9519572"/>
              <a:gd name="connsiteY25" fmla="*/ 4954814 h 4954814"/>
              <a:gd name="connsiteX26" fmla="*/ 369908 w 9519572"/>
              <a:gd name="connsiteY26" fmla="*/ 3498650 h 4954814"/>
              <a:gd name="connsiteX27" fmla="*/ 474682 w 9519572"/>
              <a:gd name="connsiteY27" fmla="*/ 3374825 h 4954814"/>
              <a:gd name="connsiteX28" fmla="*/ 797341 w 9519572"/>
              <a:gd name="connsiteY28" fmla="*/ 3327201 h 4954814"/>
              <a:gd name="connsiteX29" fmla="*/ 1035465 w 9519572"/>
              <a:gd name="connsiteY29" fmla="*/ 3136701 h 4954814"/>
              <a:gd name="connsiteX30" fmla="*/ 1273590 w 9519572"/>
              <a:gd name="connsiteY30" fmla="*/ 3012876 h 4954814"/>
              <a:gd name="connsiteX31" fmla="*/ 1425990 w 9519572"/>
              <a:gd name="connsiteY31" fmla="*/ 2727126 h 4954814"/>
              <a:gd name="connsiteX32" fmla="*/ 1835564 w 9519572"/>
              <a:gd name="connsiteY32" fmla="*/ 2460426 h 4954814"/>
              <a:gd name="connsiteX33" fmla="*/ 2321339 w 9519572"/>
              <a:gd name="connsiteY33" fmla="*/ 2374701 h 4954814"/>
              <a:gd name="connsiteX34" fmla="*/ 2759489 w 9519572"/>
              <a:gd name="connsiteY34" fmla="*/ 2222301 h 4954814"/>
              <a:gd name="connsiteX35" fmla="*/ 3178588 w 9519572"/>
              <a:gd name="connsiteY35" fmla="*/ 1927026 h 4954814"/>
              <a:gd name="connsiteX36" fmla="*/ 3683413 w 9519572"/>
              <a:gd name="connsiteY36" fmla="*/ 2222301 h 4954814"/>
              <a:gd name="connsiteX37" fmla="*/ 4087617 w 9519572"/>
              <a:gd name="connsiteY37" fmla="*/ 1944989 h 4954814"/>
              <a:gd name="connsiteX0" fmla="*/ 4087617 w 9519572"/>
              <a:gd name="connsiteY0" fmla="*/ 1944989 h 4954814"/>
              <a:gd name="connsiteX1" fmla="*/ 4525329 w 9519572"/>
              <a:gd name="connsiteY1" fmla="*/ 1812029 h 4954814"/>
              <a:gd name="connsiteX2" fmla="*/ 4845462 w 9519572"/>
              <a:gd name="connsiteY2" fmla="*/ 1519310 h 4954814"/>
              <a:gd name="connsiteX3" fmla="*/ 5043820 w 9519572"/>
              <a:gd name="connsiteY3" fmla="*/ 1559393 h 4954814"/>
              <a:gd name="connsiteX4" fmla="*/ 5261309 w 9519572"/>
              <a:gd name="connsiteY4" fmla="*/ 1574136 h 4954814"/>
              <a:gd name="connsiteX5" fmla="*/ 5696207 w 9519572"/>
              <a:gd name="connsiteY5" fmla="*/ 1444039 h 4954814"/>
              <a:gd name="connsiteX6" fmla="*/ 6004724 w 9519572"/>
              <a:gd name="connsiteY6" fmla="*/ 1105785 h 4954814"/>
              <a:gd name="connsiteX7" fmla="*/ 6450773 w 9519572"/>
              <a:gd name="connsiteY7" fmla="*/ 756380 h 4954814"/>
              <a:gd name="connsiteX8" fmla="*/ 6592022 w 9519572"/>
              <a:gd name="connsiteY8" fmla="*/ 503619 h 4954814"/>
              <a:gd name="connsiteX9" fmla="*/ 6893105 w 9519572"/>
              <a:gd name="connsiteY9" fmla="*/ 511053 h 4954814"/>
              <a:gd name="connsiteX10" fmla="*/ 7119092 w 9519572"/>
              <a:gd name="connsiteY10" fmla="*/ 581678 h 4954814"/>
              <a:gd name="connsiteX11" fmla="*/ 7342870 w 9519572"/>
              <a:gd name="connsiteY11" fmla="*/ 425561 h 4954814"/>
              <a:gd name="connsiteX12" fmla="*/ 7539875 w 9519572"/>
              <a:gd name="connsiteY12" fmla="*/ 362372 h 4954814"/>
              <a:gd name="connsiteX13" fmla="*/ 7643953 w 9519572"/>
              <a:gd name="connsiteY13" fmla="*/ 306616 h 4954814"/>
              <a:gd name="connsiteX14" fmla="*/ 7853851 w 9519572"/>
              <a:gd name="connsiteY14" fmla="*/ 9724 h 4954814"/>
              <a:gd name="connsiteX15" fmla="*/ 8110357 w 9519572"/>
              <a:gd name="connsiteY15" fmla="*/ 17718 h 4954814"/>
              <a:gd name="connsiteX16" fmla="*/ 8268500 w 9519572"/>
              <a:gd name="connsiteY16" fmla="*/ 142669 h 4954814"/>
              <a:gd name="connsiteX17" fmla="*/ 8518059 w 9519572"/>
              <a:gd name="connsiteY17" fmla="*/ 365535 h 4954814"/>
              <a:gd name="connsiteX18" fmla="*/ 8687280 w 9519572"/>
              <a:gd name="connsiteY18" fmla="*/ 810778 h 4954814"/>
              <a:gd name="connsiteX19" fmla="*/ 8800161 w 9519572"/>
              <a:gd name="connsiteY19" fmla="*/ 944329 h 4954814"/>
              <a:gd name="connsiteX20" fmla="*/ 9048217 w 9519572"/>
              <a:gd name="connsiteY20" fmla="*/ 1221568 h 4954814"/>
              <a:gd name="connsiteX21" fmla="*/ 9150356 w 9519572"/>
              <a:gd name="connsiteY21" fmla="*/ 1255614 h 4954814"/>
              <a:gd name="connsiteX22" fmla="*/ 9291408 w 9519572"/>
              <a:gd name="connsiteY22" fmla="*/ 1367482 h 4954814"/>
              <a:gd name="connsiteX23" fmla="*/ 9517982 w 9519572"/>
              <a:gd name="connsiteY23" fmla="*/ 1290675 h 4954814"/>
              <a:gd name="connsiteX24" fmla="*/ 9513873 w 9519572"/>
              <a:gd name="connsiteY24" fmla="*/ 4935764 h 4954814"/>
              <a:gd name="connsiteX25" fmla="*/ 798498 w 9519572"/>
              <a:gd name="connsiteY25" fmla="*/ 4954814 h 4954814"/>
              <a:gd name="connsiteX26" fmla="*/ 369908 w 9519572"/>
              <a:gd name="connsiteY26" fmla="*/ 3498650 h 4954814"/>
              <a:gd name="connsiteX27" fmla="*/ 474682 w 9519572"/>
              <a:gd name="connsiteY27" fmla="*/ 3374825 h 4954814"/>
              <a:gd name="connsiteX28" fmla="*/ 797341 w 9519572"/>
              <a:gd name="connsiteY28" fmla="*/ 3327201 h 4954814"/>
              <a:gd name="connsiteX29" fmla="*/ 1035465 w 9519572"/>
              <a:gd name="connsiteY29" fmla="*/ 3136701 h 4954814"/>
              <a:gd name="connsiteX30" fmla="*/ 1273590 w 9519572"/>
              <a:gd name="connsiteY30" fmla="*/ 3012876 h 4954814"/>
              <a:gd name="connsiteX31" fmla="*/ 1425990 w 9519572"/>
              <a:gd name="connsiteY31" fmla="*/ 2727126 h 4954814"/>
              <a:gd name="connsiteX32" fmla="*/ 1835564 w 9519572"/>
              <a:gd name="connsiteY32" fmla="*/ 2460426 h 4954814"/>
              <a:gd name="connsiteX33" fmla="*/ 2321339 w 9519572"/>
              <a:gd name="connsiteY33" fmla="*/ 2374701 h 4954814"/>
              <a:gd name="connsiteX34" fmla="*/ 2759489 w 9519572"/>
              <a:gd name="connsiteY34" fmla="*/ 2222301 h 4954814"/>
              <a:gd name="connsiteX35" fmla="*/ 3178588 w 9519572"/>
              <a:gd name="connsiteY35" fmla="*/ 1927026 h 4954814"/>
              <a:gd name="connsiteX36" fmla="*/ 3683413 w 9519572"/>
              <a:gd name="connsiteY36" fmla="*/ 2222301 h 4954814"/>
              <a:gd name="connsiteX37" fmla="*/ 4087617 w 9519572"/>
              <a:gd name="connsiteY37" fmla="*/ 1944989 h 4954814"/>
              <a:gd name="connsiteX0" fmla="*/ 4107242 w 9539197"/>
              <a:gd name="connsiteY0" fmla="*/ 1944989 h 4954814"/>
              <a:gd name="connsiteX1" fmla="*/ 4544954 w 9539197"/>
              <a:gd name="connsiteY1" fmla="*/ 1812029 h 4954814"/>
              <a:gd name="connsiteX2" fmla="*/ 4865087 w 9539197"/>
              <a:gd name="connsiteY2" fmla="*/ 1519310 h 4954814"/>
              <a:gd name="connsiteX3" fmla="*/ 5063445 w 9539197"/>
              <a:gd name="connsiteY3" fmla="*/ 1559393 h 4954814"/>
              <a:gd name="connsiteX4" fmla="*/ 5280934 w 9539197"/>
              <a:gd name="connsiteY4" fmla="*/ 1574136 h 4954814"/>
              <a:gd name="connsiteX5" fmla="*/ 5715832 w 9539197"/>
              <a:gd name="connsiteY5" fmla="*/ 1444039 h 4954814"/>
              <a:gd name="connsiteX6" fmla="*/ 6024349 w 9539197"/>
              <a:gd name="connsiteY6" fmla="*/ 1105785 h 4954814"/>
              <a:gd name="connsiteX7" fmla="*/ 6470398 w 9539197"/>
              <a:gd name="connsiteY7" fmla="*/ 756380 h 4954814"/>
              <a:gd name="connsiteX8" fmla="*/ 6611647 w 9539197"/>
              <a:gd name="connsiteY8" fmla="*/ 503619 h 4954814"/>
              <a:gd name="connsiteX9" fmla="*/ 6912730 w 9539197"/>
              <a:gd name="connsiteY9" fmla="*/ 511053 h 4954814"/>
              <a:gd name="connsiteX10" fmla="*/ 7138717 w 9539197"/>
              <a:gd name="connsiteY10" fmla="*/ 581678 h 4954814"/>
              <a:gd name="connsiteX11" fmla="*/ 7362495 w 9539197"/>
              <a:gd name="connsiteY11" fmla="*/ 425561 h 4954814"/>
              <a:gd name="connsiteX12" fmla="*/ 7559500 w 9539197"/>
              <a:gd name="connsiteY12" fmla="*/ 362372 h 4954814"/>
              <a:gd name="connsiteX13" fmla="*/ 7663578 w 9539197"/>
              <a:gd name="connsiteY13" fmla="*/ 306616 h 4954814"/>
              <a:gd name="connsiteX14" fmla="*/ 7873476 w 9539197"/>
              <a:gd name="connsiteY14" fmla="*/ 9724 h 4954814"/>
              <a:gd name="connsiteX15" fmla="*/ 8129982 w 9539197"/>
              <a:gd name="connsiteY15" fmla="*/ 17718 h 4954814"/>
              <a:gd name="connsiteX16" fmla="*/ 8288125 w 9539197"/>
              <a:gd name="connsiteY16" fmla="*/ 142669 h 4954814"/>
              <a:gd name="connsiteX17" fmla="*/ 8537684 w 9539197"/>
              <a:gd name="connsiteY17" fmla="*/ 365535 h 4954814"/>
              <a:gd name="connsiteX18" fmla="*/ 8706905 w 9539197"/>
              <a:gd name="connsiteY18" fmla="*/ 810778 h 4954814"/>
              <a:gd name="connsiteX19" fmla="*/ 8819786 w 9539197"/>
              <a:gd name="connsiteY19" fmla="*/ 944329 h 4954814"/>
              <a:gd name="connsiteX20" fmla="*/ 9067842 w 9539197"/>
              <a:gd name="connsiteY20" fmla="*/ 1221568 h 4954814"/>
              <a:gd name="connsiteX21" fmla="*/ 9169981 w 9539197"/>
              <a:gd name="connsiteY21" fmla="*/ 1255614 h 4954814"/>
              <a:gd name="connsiteX22" fmla="*/ 9311033 w 9539197"/>
              <a:gd name="connsiteY22" fmla="*/ 1367482 h 4954814"/>
              <a:gd name="connsiteX23" fmla="*/ 9537607 w 9539197"/>
              <a:gd name="connsiteY23" fmla="*/ 1290675 h 4954814"/>
              <a:gd name="connsiteX24" fmla="*/ 9533498 w 9539197"/>
              <a:gd name="connsiteY24" fmla="*/ 4935764 h 4954814"/>
              <a:gd name="connsiteX25" fmla="*/ 818123 w 9539197"/>
              <a:gd name="connsiteY25" fmla="*/ 4954814 h 4954814"/>
              <a:gd name="connsiteX26" fmla="*/ 389533 w 9539197"/>
              <a:gd name="connsiteY26" fmla="*/ 3498650 h 4954814"/>
              <a:gd name="connsiteX27" fmla="*/ 494307 w 9539197"/>
              <a:gd name="connsiteY27" fmla="*/ 3374825 h 4954814"/>
              <a:gd name="connsiteX28" fmla="*/ 816966 w 9539197"/>
              <a:gd name="connsiteY28" fmla="*/ 3327201 h 4954814"/>
              <a:gd name="connsiteX29" fmla="*/ 1055090 w 9539197"/>
              <a:gd name="connsiteY29" fmla="*/ 3136701 h 4954814"/>
              <a:gd name="connsiteX30" fmla="*/ 1293215 w 9539197"/>
              <a:gd name="connsiteY30" fmla="*/ 3012876 h 4954814"/>
              <a:gd name="connsiteX31" fmla="*/ 1445615 w 9539197"/>
              <a:gd name="connsiteY31" fmla="*/ 2727126 h 4954814"/>
              <a:gd name="connsiteX32" fmla="*/ 1855189 w 9539197"/>
              <a:gd name="connsiteY32" fmla="*/ 2460426 h 4954814"/>
              <a:gd name="connsiteX33" fmla="*/ 2340964 w 9539197"/>
              <a:gd name="connsiteY33" fmla="*/ 2374701 h 4954814"/>
              <a:gd name="connsiteX34" fmla="*/ 2779114 w 9539197"/>
              <a:gd name="connsiteY34" fmla="*/ 2222301 h 4954814"/>
              <a:gd name="connsiteX35" fmla="*/ 3198213 w 9539197"/>
              <a:gd name="connsiteY35" fmla="*/ 1927026 h 4954814"/>
              <a:gd name="connsiteX36" fmla="*/ 3703038 w 9539197"/>
              <a:gd name="connsiteY36" fmla="*/ 2222301 h 4954814"/>
              <a:gd name="connsiteX37" fmla="*/ 4107242 w 9539197"/>
              <a:gd name="connsiteY37" fmla="*/ 1944989 h 4954814"/>
              <a:gd name="connsiteX0" fmla="*/ 4117902 w 9549857"/>
              <a:gd name="connsiteY0" fmla="*/ 1944989 h 4954814"/>
              <a:gd name="connsiteX1" fmla="*/ 4555614 w 9549857"/>
              <a:gd name="connsiteY1" fmla="*/ 1812029 h 4954814"/>
              <a:gd name="connsiteX2" fmla="*/ 4875747 w 9549857"/>
              <a:gd name="connsiteY2" fmla="*/ 1519310 h 4954814"/>
              <a:gd name="connsiteX3" fmla="*/ 5074105 w 9549857"/>
              <a:gd name="connsiteY3" fmla="*/ 1559393 h 4954814"/>
              <a:gd name="connsiteX4" fmla="*/ 5291594 w 9549857"/>
              <a:gd name="connsiteY4" fmla="*/ 1574136 h 4954814"/>
              <a:gd name="connsiteX5" fmla="*/ 5726492 w 9549857"/>
              <a:gd name="connsiteY5" fmla="*/ 1444039 h 4954814"/>
              <a:gd name="connsiteX6" fmla="*/ 6035009 w 9549857"/>
              <a:gd name="connsiteY6" fmla="*/ 1105785 h 4954814"/>
              <a:gd name="connsiteX7" fmla="*/ 6481058 w 9549857"/>
              <a:gd name="connsiteY7" fmla="*/ 756380 h 4954814"/>
              <a:gd name="connsiteX8" fmla="*/ 6622307 w 9549857"/>
              <a:gd name="connsiteY8" fmla="*/ 503619 h 4954814"/>
              <a:gd name="connsiteX9" fmla="*/ 6923390 w 9549857"/>
              <a:gd name="connsiteY9" fmla="*/ 511053 h 4954814"/>
              <a:gd name="connsiteX10" fmla="*/ 7149377 w 9549857"/>
              <a:gd name="connsiteY10" fmla="*/ 581678 h 4954814"/>
              <a:gd name="connsiteX11" fmla="*/ 7373155 w 9549857"/>
              <a:gd name="connsiteY11" fmla="*/ 425561 h 4954814"/>
              <a:gd name="connsiteX12" fmla="*/ 7570160 w 9549857"/>
              <a:gd name="connsiteY12" fmla="*/ 362372 h 4954814"/>
              <a:gd name="connsiteX13" fmla="*/ 7674238 w 9549857"/>
              <a:gd name="connsiteY13" fmla="*/ 306616 h 4954814"/>
              <a:gd name="connsiteX14" fmla="*/ 7884136 w 9549857"/>
              <a:gd name="connsiteY14" fmla="*/ 9724 h 4954814"/>
              <a:gd name="connsiteX15" fmla="*/ 8140642 w 9549857"/>
              <a:gd name="connsiteY15" fmla="*/ 17718 h 4954814"/>
              <a:gd name="connsiteX16" fmla="*/ 8298785 w 9549857"/>
              <a:gd name="connsiteY16" fmla="*/ 142669 h 4954814"/>
              <a:gd name="connsiteX17" fmla="*/ 8548344 w 9549857"/>
              <a:gd name="connsiteY17" fmla="*/ 365535 h 4954814"/>
              <a:gd name="connsiteX18" fmla="*/ 8717565 w 9549857"/>
              <a:gd name="connsiteY18" fmla="*/ 810778 h 4954814"/>
              <a:gd name="connsiteX19" fmla="*/ 8830446 w 9549857"/>
              <a:gd name="connsiteY19" fmla="*/ 944329 h 4954814"/>
              <a:gd name="connsiteX20" fmla="*/ 9078502 w 9549857"/>
              <a:gd name="connsiteY20" fmla="*/ 1221568 h 4954814"/>
              <a:gd name="connsiteX21" fmla="*/ 9180641 w 9549857"/>
              <a:gd name="connsiteY21" fmla="*/ 1255614 h 4954814"/>
              <a:gd name="connsiteX22" fmla="*/ 9321693 w 9549857"/>
              <a:gd name="connsiteY22" fmla="*/ 1367482 h 4954814"/>
              <a:gd name="connsiteX23" fmla="*/ 9548267 w 9549857"/>
              <a:gd name="connsiteY23" fmla="*/ 1290675 h 4954814"/>
              <a:gd name="connsiteX24" fmla="*/ 9544158 w 9549857"/>
              <a:gd name="connsiteY24" fmla="*/ 4935764 h 4954814"/>
              <a:gd name="connsiteX25" fmla="*/ 828783 w 9549857"/>
              <a:gd name="connsiteY25" fmla="*/ 4954814 h 4954814"/>
              <a:gd name="connsiteX26" fmla="*/ 371618 w 9549857"/>
              <a:gd name="connsiteY26" fmla="*/ 3508175 h 4954814"/>
              <a:gd name="connsiteX27" fmla="*/ 504967 w 9549857"/>
              <a:gd name="connsiteY27" fmla="*/ 3374825 h 4954814"/>
              <a:gd name="connsiteX28" fmla="*/ 827626 w 9549857"/>
              <a:gd name="connsiteY28" fmla="*/ 3327201 h 4954814"/>
              <a:gd name="connsiteX29" fmla="*/ 1065750 w 9549857"/>
              <a:gd name="connsiteY29" fmla="*/ 3136701 h 4954814"/>
              <a:gd name="connsiteX30" fmla="*/ 1303875 w 9549857"/>
              <a:gd name="connsiteY30" fmla="*/ 3012876 h 4954814"/>
              <a:gd name="connsiteX31" fmla="*/ 1456275 w 9549857"/>
              <a:gd name="connsiteY31" fmla="*/ 2727126 h 4954814"/>
              <a:gd name="connsiteX32" fmla="*/ 1865849 w 9549857"/>
              <a:gd name="connsiteY32" fmla="*/ 2460426 h 4954814"/>
              <a:gd name="connsiteX33" fmla="*/ 2351624 w 9549857"/>
              <a:gd name="connsiteY33" fmla="*/ 2374701 h 4954814"/>
              <a:gd name="connsiteX34" fmla="*/ 2789774 w 9549857"/>
              <a:gd name="connsiteY34" fmla="*/ 2222301 h 4954814"/>
              <a:gd name="connsiteX35" fmla="*/ 3208873 w 9549857"/>
              <a:gd name="connsiteY35" fmla="*/ 1927026 h 4954814"/>
              <a:gd name="connsiteX36" fmla="*/ 3713698 w 9549857"/>
              <a:gd name="connsiteY36" fmla="*/ 2222301 h 4954814"/>
              <a:gd name="connsiteX37" fmla="*/ 4117902 w 9549857"/>
              <a:gd name="connsiteY37" fmla="*/ 1944989 h 4954814"/>
              <a:gd name="connsiteX0" fmla="*/ 4424382 w 9856337"/>
              <a:gd name="connsiteY0" fmla="*/ 1944989 h 4935764"/>
              <a:gd name="connsiteX1" fmla="*/ 4862094 w 9856337"/>
              <a:gd name="connsiteY1" fmla="*/ 1812029 h 4935764"/>
              <a:gd name="connsiteX2" fmla="*/ 5182227 w 9856337"/>
              <a:gd name="connsiteY2" fmla="*/ 1519310 h 4935764"/>
              <a:gd name="connsiteX3" fmla="*/ 5380585 w 9856337"/>
              <a:gd name="connsiteY3" fmla="*/ 1559393 h 4935764"/>
              <a:gd name="connsiteX4" fmla="*/ 5598074 w 9856337"/>
              <a:gd name="connsiteY4" fmla="*/ 1574136 h 4935764"/>
              <a:gd name="connsiteX5" fmla="*/ 6032972 w 9856337"/>
              <a:gd name="connsiteY5" fmla="*/ 1444039 h 4935764"/>
              <a:gd name="connsiteX6" fmla="*/ 6341489 w 9856337"/>
              <a:gd name="connsiteY6" fmla="*/ 1105785 h 4935764"/>
              <a:gd name="connsiteX7" fmla="*/ 6787538 w 9856337"/>
              <a:gd name="connsiteY7" fmla="*/ 756380 h 4935764"/>
              <a:gd name="connsiteX8" fmla="*/ 6928787 w 9856337"/>
              <a:gd name="connsiteY8" fmla="*/ 503619 h 4935764"/>
              <a:gd name="connsiteX9" fmla="*/ 7229870 w 9856337"/>
              <a:gd name="connsiteY9" fmla="*/ 511053 h 4935764"/>
              <a:gd name="connsiteX10" fmla="*/ 7455857 w 9856337"/>
              <a:gd name="connsiteY10" fmla="*/ 581678 h 4935764"/>
              <a:gd name="connsiteX11" fmla="*/ 7679635 w 9856337"/>
              <a:gd name="connsiteY11" fmla="*/ 425561 h 4935764"/>
              <a:gd name="connsiteX12" fmla="*/ 7876640 w 9856337"/>
              <a:gd name="connsiteY12" fmla="*/ 362372 h 4935764"/>
              <a:gd name="connsiteX13" fmla="*/ 7980718 w 9856337"/>
              <a:gd name="connsiteY13" fmla="*/ 306616 h 4935764"/>
              <a:gd name="connsiteX14" fmla="*/ 8190616 w 9856337"/>
              <a:gd name="connsiteY14" fmla="*/ 9724 h 4935764"/>
              <a:gd name="connsiteX15" fmla="*/ 8447122 w 9856337"/>
              <a:gd name="connsiteY15" fmla="*/ 17718 h 4935764"/>
              <a:gd name="connsiteX16" fmla="*/ 8605265 w 9856337"/>
              <a:gd name="connsiteY16" fmla="*/ 142669 h 4935764"/>
              <a:gd name="connsiteX17" fmla="*/ 8854824 w 9856337"/>
              <a:gd name="connsiteY17" fmla="*/ 365535 h 4935764"/>
              <a:gd name="connsiteX18" fmla="*/ 9024045 w 9856337"/>
              <a:gd name="connsiteY18" fmla="*/ 810778 h 4935764"/>
              <a:gd name="connsiteX19" fmla="*/ 9136926 w 9856337"/>
              <a:gd name="connsiteY19" fmla="*/ 944329 h 4935764"/>
              <a:gd name="connsiteX20" fmla="*/ 9384982 w 9856337"/>
              <a:gd name="connsiteY20" fmla="*/ 1221568 h 4935764"/>
              <a:gd name="connsiteX21" fmla="*/ 9487121 w 9856337"/>
              <a:gd name="connsiteY21" fmla="*/ 1255614 h 4935764"/>
              <a:gd name="connsiteX22" fmla="*/ 9628173 w 9856337"/>
              <a:gd name="connsiteY22" fmla="*/ 1367482 h 4935764"/>
              <a:gd name="connsiteX23" fmla="*/ 9854747 w 9856337"/>
              <a:gd name="connsiteY23" fmla="*/ 1290675 h 4935764"/>
              <a:gd name="connsiteX24" fmla="*/ 9850638 w 9856337"/>
              <a:gd name="connsiteY24" fmla="*/ 4935764 h 4935764"/>
              <a:gd name="connsiteX25" fmla="*/ 687588 w 9856337"/>
              <a:gd name="connsiteY25" fmla="*/ 4935764 h 4935764"/>
              <a:gd name="connsiteX26" fmla="*/ 678098 w 9856337"/>
              <a:gd name="connsiteY26" fmla="*/ 3508175 h 4935764"/>
              <a:gd name="connsiteX27" fmla="*/ 811447 w 9856337"/>
              <a:gd name="connsiteY27" fmla="*/ 3374825 h 4935764"/>
              <a:gd name="connsiteX28" fmla="*/ 1134106 w 9856337"/>
              <a:gd name="connsiteY28" fmla="*/ 3327201 h 4935764"/>
              <a:gd name="connsiteX29" fmla="*/ 1372230 w 9856337"/>
              <a:gd name="connsiteY29" fmla="*/ 3136701 h 4935764"/>
              <a:gd name="connsiteX30" fmla="*/ 1610355 w 9856337"/>
              <a:gd name="connsiteY30" fmla="*/ 3012876 h 4935764"/>
              <a:gd name="connsiteX31" fmla="*/ 1762755 w 9856337"/>
              <a:gd name="connsiteY31" fmla="*/ 2727126 h 4935764"/>
              <a:gd name="connsiteX32" fmla="*/ 2172329 w 9856337"/>
              <a:gd name="connsiteY32" fmla="*/ 2460426 h 4935764"/>
              <a:gd name="connsiteX33" fmla="*/ 2658104 w 9856337"/>
              <a:gd name="connsiteY33" fmla="*/ 2374701 h 4935764"/>
              <a:gd name="connsiteX34" fmla="*/ 3096254 w 9856337"/>
              <a:gd name="connsiteY34" fmla="*/ 2222301 h 4935764"/>
              <a:gd name="connsiteX35" fmla="*/ 3515353 w 9856337"/>
              <a:gd name="connsiteY35" fmla="*/ 1927026 h 4935764"/>
              <a:gd name="connsiteX36" fmla="*/ 4020178 w 9856337"/>
              <a:gd name="connsiteY36" fmla="*/ 2222301 h 4935764"/>
              <a:gd name="connsiteX37" fmla="*/ 4424382 w 9856337"/>
              <a:gd name="connsiteY37"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357433 w 9180798"/>
              <a:gd name="connsiteY5" fmla="*/ 1444039 h 4935764"/>
              <a:gd name="connsiteX6" fmla="*/ 5665950 w 9180798"/>
              <a:gd name="connsiteY6" fmla="*/ 1105785 h 4935764"/>
              <a:gd name="connsiteX7" fmla="*/ 6111999 w 9180798"/>
              <a:gd name="connsiteY7" fmla="*/ 756380 h 4935764"/>
              <a:gd name="connsiteX8" fmla="*/ 6253248 w 9180798"/>
              <a:gd name="connsiteY8" fmla="*/ 503619 h 4935764"/>
              <a:gd name="connsiteX9" fmla="*/ 6554331 w 9180798"/>
              <a:gd name="connsiteY9" fmla="*/ 511053 h 4935764"/>
              <a:gd name="connsiteX10" fmla="*/ 6780318 w 9180798"/>
              <a:gd name="connsiteY10" fmla="*/ 581678 h 4935764"/>
              <a:gd name="connsiteX11" fmla="*/ 7004096 w 9180798"/>
              <a:gd name="connsiteY11" fmla="*/ 425561 h 4935764"/>
              <a:gd name="connsiteX12" fmla="*/ 7201101 w 9180798"/>
              <a:gd name="connsiteY12" fmla="*/ 362372 h 4935764"/>
              <a:gd name="connsiteX13" fmla="*/ 7305179 w 9180798"/>
              <a:gd name="connsiteY13" fmla="*/ 306616 h 4935764"/>
              <a:gd name="connsiteX14" fmla="*/ 7515077 w 9180798"/>
              <a:gd name="connsiteY14" fmla="*/ 9724 h 4935764"/>
              <a:gd name="connsiteX15" fmla="*/ 7771583 w 9180798"/>
              <a:gd name="connsiteY15" fmla="*/ 17718 h 4935764"/>
              <a:gd name="connsiteX16" fmla="*/ 7929726 w 9180798"/>
              <a:gd name="connsiteY16" fmla="*/ 142669 h 4935764"/>
              <a:gd name="connsiteX17" fmla="*/ 8179285 w 9180798"/>
              <a:gd name="connsiteY17" fmla="*/ 365535 h 4935764"/>
              <a:gd name="connsiteX18" fmla="*/ 8348506 w 9180798"/>
              <a:gd name="connsiteY18" fmla="*/ 810778 h 4935764"/>
              <a:gd name="connsiteX19" fmla="*/ 8461387 w 9180798"/>
              <a:gd name="connsiteY19" fmla="*/ 944329 h 4935764"/>
              <a:gd name="connsiteX20" fmla="*/ 8709443 w 9180798"/>
              <a:gd name="connsiteY20" fmla="*/ 1221568 h 4935764"/>
              <a:gd name="connsiteX21" fmla="*/ 8811582 w 9180798"/>
              <a:gd name="connsiteY21" fmla="*/ 1255614 h 4935764"/>
              <a:gd name="connsiteX22" fmla="*/ 8952634 w 9180798"/>
              <a:gd name="connsiteY22" fmla="*/ 1367482 h 4935764"/>
              <a:gd name="connsiteX23" fmla="*/ 9179208 w 9180798"/>
              <a:gd name="connsiteY23" fmla="*/ 1290675 h 4935764"/>
              <a:gd name="connsiteX24" fmla="*/ 9175099 w 9180798"/>
              <a:gd name="connsiteY24" fmla="*/ 4935764 h 4935764"/>
              <a:gd name="connsiteX25" fmla="*/ 12049 w 9180798"/>
              <a:gd name="connsiteY25" fmla="*/ 4935764 h 4935764"/>
              <a:gd name="connsiteX26" fmla="*/ 2559 w 9180798"/>
              <a:gd name="connsiteY26" fmla="*/ 3508175 h 4935764"/>
              <a:gd name="connsiteX27" fmla="*/ 135908 w 9180798"/>
              <a:gd name="connsiteY27" fmla="*/ 3374825 h 4935764"/>
              <a:gd name="connsiteX28" fmla="*/ 458567 w 9180798"/>
              <a:gd name="connsiteY28" fmla="*/ 3327201 h 4935764"/>
              <a:gd name="connsiteX29" fmla="*/ 696691 w 9180798"/>
              <a:gd name="connsiteY29" fmla="*/ 3136701 h 4935764"/>
              <a:gd name="connsiteX30" fmla="*/ 934816 w 9180798"/>
              <a:gd name="connsiteY30" fmla="*/ 3012876 h 4935764"/>
              <a:gd name="connsiteX31" fmla="*/ 1087216 w 9180798"/>
              <a:gd name="connsiteY31" fmla="*/ 2727126 h 4935764"/>
              <a:gd name="connsiteX32" fmla="*/ 1496790 w 9180798"/>
              <a:gd name="connsiteY32" fmla="*/ 2460426 h 4935764"/>
              <a:gd name="connsiteX33" fmla="*/ 1982565 w 9180798"/>
              <a:gd name="connsiteY33" fmla="*/ 2374701 h 4935764"/>
              <a:gd name="connsiteX34" fmla="*/ 2420715 w 9180798"/>
              <a:gd name="connsiteY34" fmla="*/ 2222301 h 4935764"/>
              <a:gd name="connsiteX35" fmla="*/ 2839814 w 9180798"/>
              <a:gd name="connsiteY35" fmla="*/ 1927026 h 4935764"/>
              <a:gd name="connsiteX36" fmla="*/ 3344639 w 9180798"/>
              <a:gd name="connsiteY36" fmla="*/ 2222301 h 4935764"/>
              <a:gd name="connsiteX37" fmla="*/ 3748843 w 9180798"/>
              <a:gd name="connsiteY37"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357433 w 9180798"/>
              <a:gd name="connsiteY5" fmla="*/ 1444039 h 4935764"/>
              <a:gd name="connsiteX6" fmla="*/ 5622309 w 9180798"/>
              <a:gd name="connsiteY6" fmla="*/ 173652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357433 w 9180798"/>
              <a:gd name="connsiteY5" fmla="*/ 1444039 h 4935764"/>
              <a:gd name="connsiteX6" fmla="*/ 5565159 w 9180798"/>
              <a:gd name="connsiteY6" fmla="*/ 171747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43133 w 9180798"/>
              <a:gd name="connsiteY5" fmla="*/ 1282114 h 4935764"/>
              <a:gd name="connsiteX6" fmla="*/ 5565159 w 9180798"/>
              <a:gd name="connsiteY6" fmla="*/ 171747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65159 w 9180798"/>
              <a:gd name="connsiteY6" fmla="*/ 171747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65159 w 9180798"/>
              <a:gd name="connsiteY6" fmla="*/ 1717475 h 4935764"/>
              <a:gd name="connsiteX7" fmla="*/ 5713575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65159 w 9180798"/>
              <a:gd name="connsiteY6" fmla="*/ 1717475 h 4935764"/>
              <a:gd name="connsiteX7" fmla="*/ 5685000 w 9180798"/>
              <a:gd name="connsiteY7" fmla="*/ 10295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27059 w 9180798"/>
              <a:gd name="connsiteY6" fmla="*/ 1593650 h 4935764"/>
              <a:gd name="connsiteX7" fmla="*/ 5685000 w 9180798"/>
              <a:gd name="connsiteY7" fmla="*/ 10295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27059 w 9180798"/>
              <a:gd name="connsiteY6" fmla="*/ 1593650 h 4935764"/>
              <a:gd name="connsiteX7" fmla="*/ 5685000 w 9180798"/>
              <a:gd name="connsiteY7" fmla="*/ 1029585 h 4935764"/>
              <a:gd name="connsiteX8" fmla="*/ 6111999 w 9180798"/>
              <a:gd name="connsiteY8" fmla="*/ 756380 h 4935764"/>
              <a:gd name="connsiteX9" fmla="*/ 6234198 w 9180798"/>
              <a:gd name="connsiteY9" fmla="*/ 4274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185983 w 9180798"/>
              <a:gd name="connsiteY5" fmla="*/ 1272589 h 4935764"/>
              <a:gd name="connsiteX6" fmla="*/ 5527059 w 9180798"/>
              <a:gd name="connsiteY6" fmla="*/ 1593650 h 4935764"/>
              <a:gd name="connsiteX7" fmla="*/ 5685000 w 9180798"/>
              <a:gd name="connsiteY7" fmla="*/ 1029585 h 4935764"/>
              <a:gd name="connsiteX8" fmla="*/ 6111999 w 9180798"/>
              <a:gd name="connsiteY8" fmla="*/ 756380 h 4935764"/>
              <a:gd name="connsiteX9" fmla="*/ 6234198 w 9180798"/>
              <a:gd name="connsiteY9" fmla="*/ 4274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022109 w 9180798"/>
              <a:gd name="connsiteY1" fmla="*/ 1860350 h 4935764"/>
              <a:gd name="connsiteX2" fmla="*/ 4186555 w 9180798"/>
              <a:gd name="connsiteY2" fmla="*/ 1812029 h 4935764"/>
              <a:gd name="connsiteX3" fmla="*/ 4506688 w 9180798"/>
              <a:gd name="connsiteY3" fmla="*/ 1519310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748843 w 9180798"/>
              <a:gd name="connsiteY39" fmla="*/ 1944989 h 4935764"/>
              <a:gd name="connsiteX0" fmla="*/ 3577393 w 9180798"/>
              <a:gd name="connsiteY0" fmla="*/ 2021189 h 4935764"/>
              <a:gd name="connsiteX1" fmla="*/ 4022109 w 9180798"/>
              <a:gd name="connsiteY1" fmla="*/ 1860350 h 4935764"/>
              <a:gd name="connsiteX2" fmla="*/ 4186555 w 9180798"/>
              <a:gd name="connsiteY2" fmla="*/ 1812029 h 4935764"/>
              <a:gd name="connsiteX3" fmla="*/ 4506688 w 9180798"/>
              <a:gd name="connsiteY3" fmla="*/ 1519310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186555 w 9180798"/>
              <a:gd name="connsiteY2" fmla="*/ 1812029 h 4935764"/>
              <a:gd name="connsiteX3" fmla="*/ 4506688 w 9180798"/>
              <a:gd name="connsiteY3" fmla="*/ 1519310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186555 w 9180798"/>
              <a:gd name="connsiteY2" fmla="*/ 1812029 h 4935764"/>
              <a:gd name="connsiteX3" fmla="*/ 4259038 w 9180798"/>
              <a:gd name="connsiteY3" fmla="*/ 1585985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59038 w 9180798"/>
              <a:gd name="connsiteY3" fmla="*/ 1585985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59038 w 9180798"/>
              <a:gd name="connsiteY3" fmla="*/ 1585985 h 4935764"/>
              <a:gd name="connsiteX4" fmla="*/ 4466921 w 9180798"/>
              <a:gd name="connsiteY4" fmla="*/ 16736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59038 w 9180798"/>
              <a:gd name="connsiteY3" fmla="*/ 1585985 h 4935764"/>
              <a:gd name="connsiteX4" fmla="*/ 4447871 w 9180798"/>
              <a:gd name="connsiteY4" fmla="*/ 1645118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11413 w 9180798"/>
              <a:gd name="connsiteY3" fmla="*/ 1414535 h 4935764"/>
              <a:gd name="connsiteX4" fmla="*/ 4447871 w 9180798"/>
              <a:gd name="connsiteY4" fmla="*/ 1645118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44639 w 9180798"/>
              <a:gd name="connsiteY39" fmla="*/ 2222301 h 4935764"/>
              <a:gd name="connsiteX40" fmla="*/ 3577393 w 9180798"/>
              <a:gd name="connsiteY40" fmla="*/ 2021189 h 4935764"/>
              <a:gd name="connsiteX0" fmla="*/ 3577393 w 9180798"/>
              <a:gd name="connsiteY0" fmla="*/ 2021189 h 4935764"/>
              <a:gd name="connsiteX1" fmla="*/ 3812559 w 9180798"/>
              <a:gd name="connsiteY1" fmla="*/ 192702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44639 w 9180798"/>
              <a:gd name="connsiteY39" fmla="*/ 222230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44639 w 9180798"/>
              <a:gd name="connsiteY39" fmla="*/ 222230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290758 w 9180798"/>
              <a:gd name="connsiteY7" fmla="*/ 12821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5055885 w 9180798"/>
              <a:gd name="connsiteY6" fmla="*/ 1536036 h 4935764"/>
              <a:gd name="connsiteX7" fmla="*/ 5290758 w 9180798"/>
              <a:gd name="connsiteY7" fmla="*/ 12821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5055885 w 9180798"/>
              <a:gd name="connsiteY6" fmla="*/ 1536036 h 4935764"/>
              <a:gd name="connsiteX7" fmla="*/ 5262183 w 9180798"/>
              <a:gd name="connsiteY7" fmla="*/ 11678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5055885 w 9180798"/>
              <a:gd name="connsiteY6" fmla="*/ 1459836 h 4935764"/>
              <a:gd name="connsiteX7" fmla="*/ 5262183 w 9180798"/>
              <a:gd name="connsiteY7" fmla="*/ 11678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803159 w 9180798"/>
              <a:gd name="connsiteY6" fmla="*/ 1450775 h 4935764"/>
              <a:gd name="connsiteX7" fmla="*/ 5055885 w 9180798"/>
              <a:gd name="connsiteY7" fmla="*/ 1459836 h 4935764"/>
              <a:gd name="connsiteX8" fmla="*/ 5262183 w 9180798"/>
              <a:gd name="connsiteY8" fmla="*/ 1167814 h 4935764"/>
              <a:gd name="connsiteX9" fmla="*/ 5527059 w 9180798"/>
              <a:gd name="connsiteY9" fmla="*/ 1593650 h 4935764"/>
              <a:gd name="connsiteX10" fmla="*/ 5685000 w 9180798"/>
              <a:gd name="connsiteY10" fmla="*/ 1029585 h 4935764"/>
              <a:gd name="connsiteX11" fmla="*/ 6111999 w 9180798"/>
              <a:gd name="connsiteY11" fmla="*/ 756380 h 4935764"/>
              <a:gd name="connsiteX12" fmla="*/ 6234198 w 9180798"/>
              <a:gd name="connsiteY12" fmla="*/ 427419 h 4935764"/>
              <a:gd name="connsiteX13" fmla="*/ 6554331 w 9180798"/>
              <a:gd name="connsiteY13" fmla="*/ 511053 h 4935764"/>
              <a:gd name="connsiteX14" fmla="*/ 6780318 w 9180798"/>
              <a:gd name="connsiteY14" fmla="*/ 581678 h 4935764"/>
              <a:gd name="connsiteX15" fmla="*/ 7004096 w 9180798"/>
              <a:gd name="connsiteY15" fmla="*/ 425561 h 4935764"/>
              <a:gd name="connsiteX16" fmla="*/ 7201101 w 9180798"/>
              <a:gd name="connsiteY16" fmla="*/ 362372 h 4935764"/>
              <a:gd name="connsiteX17" fmla="*/ 7305179 w 9180798"/>
              <a:gd name="connsiteY17" fmla="*/ 306616 h 4935764"/>
              <a:gd name="connsiteX18" fmla="*/ 7515077 w 9180798"/>
              <a:gd name="connsiteY18" fmla="*/ 9724 h 4935764"/>
              <a:gd name="connsiteX19" fmla="*/ 7771583 w 9180798"/>
              <a:gd name="connsiteY19" fmla="*/ 17718 h 4935764"/>
              <a:gd name="connsiteX20" fmla="*/ 7929726 w 9180798"/>
              <a:gd name="connsiteY20" fmla="*/ 142669 h 4935764"/>
              <a:gd name="connsiteX21" fmla="*/ 8179285 w 9180798"/>
              <a:gd name="connsiteY21" fmla="*/ 365535 h 4935764"/>
              <a:gd name="connsiteX22" fmla="*/ 8348506 w 9180798"/>
              <a:gd name="connsiteY22" fmla="*/ 810778 h 4935764"/>
              <a:gd name="connsiteX23" fmla="*/ 8461387 w 9180798"/>
              <a:gd name="connsiteY23" fmla="*/ 944329 h 4935764"/>
              <a:gd name="connsiteX24" fmla="*/ 8709443 w 9180798"/>
              <a:gd name="connsiteY24" fmla="*/ 1221568 h 4935764"/>
              <a:gd name="connsiteX25" fmla="*/ 8811582 w 9180798"/>
              <a:gd name="connsiteY25" fmla="*/ 1255614 h 4935764"/>
              <a:gd name="connsiteX26" fmla="*/ 8952634 w 9180798"/>
              <a:gd name="connsiteY26" fmla="*/ 1367482 h 4935764"/>
              <a:gd name="connsiteX27" fmla="*/ 9179208 w 9180798"/>
              <a:gd name="connsiteY27" fmla="*/ 1290675 h 4935764"/>
              <a:gd name="connsiteX28" fmla="*/ 9175099 w 9180798"/>
              <a:gd name="connsiteY28" fmla="*/ 4935764 h 4935764"/>
              <a:gd name="connsiteX29" fmla="*/ 12049 w 9180798"/>
              <a:gd name="connsiteY29" fmla="*/ 4935764 h 4935764"/>
              <a:gd name="connsiteX30" fmla="*/ 2559 w 9180798"/>
              <a:gd name="connsiteY30" fmla="*/ 3508175 h 4935764"/>
              <a:gd name="connsiteX31" fmla="*/ 135908 w 9180798"/>
              <a:gd name="connsiteY31" fmla="*/ 3374825 h 4935764"/>
              <a:gd name="connsiteX32" fmla="*/ 458567 w 9180798"/>
              <a:gd name="connsiteY32" fmla="*/ 3327201 h 4935764"/>
              <a:gd name="connsiteX33" fmla="*/ 696691 w 9180798"/>
              <a:gd name="connsiteY33" fmla="*/ 3136701 h 4935764"/>
              <a:gd name="connsiteX34" fmla="*/ 934816 w 9180798"/>
              <a:gd name="connsiteY34" fmla="*/ 3012876 h 4935764"/>
              <a:gd name="connsiteX35" fmla="*/ 1087216 w 9180798"/>
              <a:gd name="connsiteY35" fmla="*/ 2727126 h 4935764"/>
              <a:gd name="connsiteX36" fmla="*/ 1496790 w 9180798"/>
              <a:gd name="connsiteY36" fmla="*/ 2460426 h 4935764"/>
              <a:gd name="connsiteX37" fmla="*/ 1982565 w 9180798"/>
              <a:gd name="connsiteY37" fmla="*/ 2374701 h 4935764"/>
              <a:gd name="connsiteX38" fmla="*/ 2420715 w 9180798"/>
              <a:gd name="connsiteY38" fmla="*/ 2222301 h 4935764"/>
              <a:gd name="connsiteX39" fmla="*/ 2839814 w 9180798"/>
              <a:gd name="connsiteY39" fmla="*/ 1927026 h 4935764"/>
              <a:gd name="connsiteX40" fmla="*/ 3316064 w 9180798"/>
              <a:gd name="connsiteY40" fmla="*/ 2203251 h 4935764"/>
              <a:gd name="connsiteX41" fmla="*/ 3577393 w 9180798"/>
              <a:gd name="connsiteY41"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5055885 w 9180798"/>
              <a:gd name="connsiteY7" fmla="*/ 1459836 h 4935764"/>
              <a:gd name="connsiteX8" fmla="*/ 5262183 w 9180798"/>
              <a:gd name="connsiteY8" fmla="*/ 1167814 h 4935764"/>
              <a:gd name="connsiteX9" fmla="*/ 5527059 w 9180798"/>
              <a:gd name="connsiteY9" fmla="*/ 1593650 h 4935764"/>
              <a:gd name="connsiteX10" fmla="*/ 5685000 w 9180798"/>
              <a:gd name="connsiteY10" fmla="*/ 1029585 h 4935764"/>
              <a:gd name="connsiteX11" fmla="*/ 6111999 w 9180798"/>
              <a:gd name="connsiteY11" fmla="*/ 756380 h 4935764"/>
              <a:gd name="connsiteX12" fmla="*/ 6234198 w 9180798"/>
              <a:gd name="connsiteY12" fmla="*/ 427419 h 4935764"/>
              <a:gd name="connsiteX13" fmla="*/ 6554331 w 9180798"/>
              <a:gd name="connsiteY13" fmla="*/ 511053 h 4935764"/>
              <a:gd name="connsiteX14" fmla="*/ 6780318 w 9180798"/>
              <a:gd name="connsiteY14" fmla="*/ 581678 h 4935764"/>
              <a:gd name="connsiteX15" fmla="*/ 7004096 w 9180798"/>
              <a:gd name="connsiteY15" fmla="*/ 425561 h 4935764"/>
              <a:gd name="connsiteX16" fmla="*/ 7201101 w 9180798"/>
              <a:gd name="connsiteY16" fmla="*/ 362372 h 4935764"/>
              <a:gd name="connsiteX17" fmla="*/ 7305179 w 9180798"/>
              <a:gd name="connsiteY17" fmla="*/ 306616 h 4935764"/>
              <a:gd name="connsiteX18" fmla="*/ 7515077 w 9180798"/>
              <a:gd name="connsiteY18" fmla="*/ 9724 h 4935764"/>
              <a:gd name="connsiteX19" fmla="*/ 7771583 w 9180798"/>
              <a:gd name="connsiteY19" fmla="*/ 17718 h 4935764"/>
              <a:gd name="connsiteX20" fmla="*/ 7929726 w 9180798"/>
              <a:gd name="connsiteY20" fmla="*/ 142669 h 4935764"/>
              <a:gd name="connsiteX21" fmla="*/ 8179285 w 9180798"/>
              <a:gd name="connsiteY21" fmla="*/ 365535 h 4935764"/>
              <a:gd name="connsiteX22" fmla="*/ 8348506 w 9180798"/>
              <a:gd name="connsiteY22" fmla="*/ 810778 h 4935764"/>
              <a:gd name="connsiteX23" fmla="*/ 8461387 w 9180798"/>
              <a:gd name="connsiteY23" fmla="*/ 944329 h 4935764"/>
              <a:gd name="connsiteX24" fmla="*/ 8709443 w 9180798"/>
              <a:gd name="connsiteY24" fmla="*/ 1221568 h 4935764"/>
              <a:gd name="connsiteX25" fmla="*/ 8811582 w 9180798"/>
              <a:gd name="connsiteY25" fmla="*/ 1255614 h 4935764"/>
              <a:gd name="connsiteX26" fmla="*/ 8952634 w 9180798"/>
              <a:gd name="connsiteY26" fmla="*/ 1367482 h 4935764"/>
              <a:gd name="connsiteX27" fmla="*/ 9179208 w 9180798"/>
              <a:gd name="connsiteY27" fmla="*/ 1290675 h 4935764"/>
              <a:gd name="connsiteX28" fmla="*/ 9175099 w 9180798"/>
              <a:gd name="connsiteY28" fmla="*/ 4935764 h 4935764"/>
              <a:gd name="connsiteX29" fmla="*/ 12049 w 9180798"/>
              <a:gd name="connsiteY29" fmla="*/ 4935764 h 4935764"/>
              <a:gd name="connsiteX30" fmla="*/ 2559 w 9180798"/>
              <a:gd name="connsiteY30" fmla="*/ 3508175 h 4935764"/>
              <a:gd name="connsiteX31" fmla="*/ 135908 w 9180798"/>
              <a:gd name="connsiteY31" fmla="*/ 3374825 h 4935764"/>
              <a:gd name="connsiteX32" fmla="*/ 458567 w 9180798"/>
              <a:gd name="connsiteY32" fmla="*/ 3327201 h 4935764"/>
              <a:gd name="connsiteX33" fmla="*/ 696691 w 9180798"/>
              <a:gd name="connsiteY33" fmla="*/ 3136701 h 4935764"/>
              <a:gd name="connsiteX34" fmla="*/ 934816 w 9180798"/>
              <a:gd name="connsiteY34" fmla="*/ 3012876 h 4935764"/>
              <a:gd name="connsiteX35" fmla="*/ 1087216 w 9180798"/>
              <a:gd name="connsiteY35" fmla="*/ 2727126 h 4935764"/>
              <a:gd name="connsiteX36" fmla="*/ 1496790 w 9180798"/>
              <a:gd name="connsiteY36" fmla="*/ 2460426 h 4935764"/>
              <a:gd name="connsiteX37" fmla="*/ 1982565 w 9180798"/>
              <a:gd name="connsiteY37" fmla="*/ 2374701 h 4935764"/>
              <a:gd name="connsiteX38" fmla="*/ 2420715 w 9180798"/>
              <a:gd name="connsiteY38" fmla="*/ 2222301 h 4935764"/>
              <a:gd name="connsiteX39" fmla="*/ 2839814 w 9180798"/>
              <a:gd name="connsiteY39" fmla="*/ 1927026 h 4935764"/>
              <a:gd name="connsiteX40" fmla="*/ 3316064 w 9180798"/>
              <a:gd name="connsiteY40" fmla="*/ 2203251 h 4935764"/>
              <a:gd name="connsiteX41" fmla="*/ 3577393 w 9180798"/>
              <a:gd name="connsiteY41"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812145 w 9180798"/>
              <a:gd name="connsiteY7" fmla="*/ 1520146 h 4935764"/>
              <a:gd name="connsiteX8" fmla="*/ 5055885 w 9180798"/>
              <a:gd name="connsiteY8" fmla="*/ 1459836 h 4935764"/>
              <a:gd name="connsiteX9" fmla="*/ 5262183 w 9180798"/>
              <a:gd name="connsiteY9" fmla="*/ 1167814 h 4935764"/>
              <a:gd name="connsiteX10" fmla="*/ 5527059 w 9180798"/>
              <a:gd name="connsiteY10" fmla="*/ 1593650 h 4935764"/>
              <a:gd name="connsiteX11" fmla="*/ 5685000 w 9180798"/>
              <a:gd name="connsiteY11" fmla="*/ 1029585 h 4935764"/>
              <a:gd name="connsiteX12" fmla="*/ 6111999 w 9180798"/>
              <a:gd name="connsiteY12" fmla="*/ 756380 h 4935764"/>
              <a:gd name="connsiteX13" fmla="*/ 6234198 w 9180798"/>
              <a:gd name="connsiteY13" fmla="*/ 427419 h 4935764"/>
              <a:gd name="connsiteX14" fmla="*/ 6554331 w 9180798"/>
              <a:gd name="connsiteY14" fmla="*/ 511053 h 4935764"/>
              <a:gd name="connsiteX15" fmla="*/ 6780318 w 9180798"/>
              <a:gd name="connsiteY15" fmla="*/ 581678 h 4935764"/>
              <a:gd name="connsiteX16" fmla="*/ 7004096 w 9180798"/>
              <a:gd name="connsiteY16" fmla="*/ 425561 h 4935764"/>
              <a:gd name="connsiteX17" fmla="*/ 7201101 w 9180798"/>
              <a:gd name="connsiteY17" fmla="*/ 362372 h 4935764"/>
              <a:gd name="connsiteX18" fmla="*/ 7305179 w 9180798"/>
              <a:gd name="connsiteY18" fmla="*/ 306616 h 4935764"/>
              <a:gd name="connsiteX19" fmla="*/ 7515077 w 9180798"/>
              <a:gd name="connsiteY19" fmla="*/ 9724 h 4935764"/>
              <a:gd name="connsiteX20" fmla="*/ 7771583 w 9180798"/>
              <a:gd name="connsiteY20" fmla="*/ 17718 h 4935764"/>
              <a:gd name="connsiteX21" fmla="*/ 7929726 w 9180798"/>
              <a:gd name="connsiteY21" fmla="*/ 142669 h 4935764"/>
              <a:gd name="connsiteX22" fmla="*/ 8179285 w 9180798"/>
              <a:gd name="connsiteY22" fmla="*/ 365535 h 4935764"/>
              <a:gd name="connsiteX23" fmla="*/ 8348506 w 9180798"/>
              <a:gd name="connsiteY23" fmla="*/ 810778 h 4935764"/>
              <a:gd name="connsiteX24" fmla="*/ 8461387 w 9180798"/>
              <a:gd name="connsiteY24" fmla="*/ 944329 h 4935764"/>
              <a:gd name="connsiteX25" fmla="*/ 8709443 w 9180798"/>
              <a:gd name="connsiteY25" fmla="*/ 1221568 h 4935764"/>
              <a:gd name="connsiteX26" fmla="*/ 8811582 w 9180798"/>
              <a:gd name="connsiteY26" fmla="*/ 1255614 h 4935764"/>
              <a:gd name="connsiteX27" fmla="*/ 8952634 w 9180798"/>
              <a:gd name="connsiteY27" fmla="*/ 1367482 h 4935764"/>
              <a:gd name="connsiteX28" fmla="*/ 9179208 w 9180798"/>
              <a:gd name="connsiteY28" fmla="*/ 1290675 h 4935764"/>
              <a:gd name="connsiteX29" fmla="*/ 9175099 w 9180798"/>
              <a:gd name="connsiteY29" fmla="*/ 4935764 h 4935764"/>
              <a:gd name="connsiteX30" fmla="*/ 12049 w 9180798"/>
              <a:gd name="connsiteY30" fmla="*/ 4935764 h 4935764"/>
              <a:gd name="connsiteX31" fmla="*/ 2559 w 9180798"/>
              <a:gd name="connsiteY31" fmla="*/ 3508175 h 4935764"/>
              <a:gd name="connsiteX32" fmla="*/ 135908 w 9180798"/>
              <a:gd name="connsiteY32" fmla="*/ 3374825 h 4935764"/>
              <a:gd name="connsiteX33" fmla="*/ 458567 w 9180798"/>
              <a:gd name="connsiteY33" fmla="*/ 3327201 h 4935764"/>
              <a:gd name="connsiteX34" fmla="*/ 696691 w 9180798"/>
              <a:gd name="connsiteY34" fmla="*/ 3136701 h 4935764"/>
              <a:gd name="connsiteX35" fmla="*/ 934816 w 9180798"/>
              <a:gd name="connsiteY35" fmla="*/ 3012876 h 4935764"/>
              <a:gd name="connsiteX36" fmla="*/ 1087216 w 9180798"/>
              <a:gd name="connsiteY36" fmla="*/ 2727126 h 4935764"/>
              <a:gd name="connsiteX37" fmla="*/ 1496790 w 9180798"/>
              <a:gd name="connsiteY37" fmla="*/ 2460426 h 4935764"/>
              <a:gd name="connsiteX38" fmla="*/ 1982565 w 9180798"/>
              <a:gd name="connsiteY38" fmla="*/ 2374701 h 4935764"/>
              <a:gd name="connsiteX39" fmla="*/ 2420715 w 9180798"/>
              <a:gd name="connsiteY39" fmla="*/ 2222301 h 4935764"/>
              <a:gd name="connsiteX40" fmla="*/ 2839814 w 9180798"/>
              <a:gd name="connsiteY40" fmla="*/ 1927026 h 4935764"/>
              <a:gd name="connsiteX41" fmla="*/ 3316064 w 9180798"/>
              <a:gd name="connsiteY41" fmla="*/ 2203251 h 4935764"/>
              <a:gd name="connsiteX42" fmla="*/ 3577393 w 9180798"/>
              <a:gd name="connsiteY42"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812145 w 9180798"/>
              <a:gd name="connsiteY7" fmla="*/ 1520146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35908 w 9180798"/>
              <a:gd name="connsiteY33" fmla="*/ 337482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35908 w 9180798"/>
              <a:gd name="connsiteY33" fmla="*/ 337482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35908 w 9180798"/>
              <a:gd name="connsiteY33" fmla="*/ 337482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54958 w 9180798"/>
              <a:gd name="connsiteY33" fmla="*/ 3289100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54958 w 9180798"/>
              <a:gd name="connsiteY33" fmla="*/ 3289100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11239 w 9180798"/>
              <a:gd name="connsiteY41" fmla="*/ 21556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58864 w 9180798"/>
              <a:gd name="connsiteY41" fmla="*/ 2184201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11065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192363 w 9180798"/>
              <a:gd name="connsiteY3" fmla="*/ 13383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192363 w 9180798"/>
              <a:gd name="connsiteY3" fmla="*/ 13764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15105 w 9180798"/>
              <a:gd name="connsiteY2" fmla="*/ 1745354 h 4935764"/>
              <a:gd name="connsiteX3" fmla="*/ 4192363 w 9180798"/>
              <a:gd name="connsiteY3" fmla="*/ 13764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175642 h 5090217"/>
              <a:gd name="connsiteX1" fmla="*/ 3841134 w 9180798"/>
              <a:gd name="connsiteY1" fmla="*/ 2062428 h 5090217"/>
              <a:gd name="connsiteX2" fmla="*/ 4015105 w 9180798"/>
              <a:gd name="connsiteY2" fmla="*/ 1899807 h 5090217"/>
              <a:gd name="connsiteX3" fmla="*/ 4192363 w 9180798"/>
              <a:gd name="connsiteY3" fmla="*/ 1530888 h 5090217"/>
              <a:gd name="connsiteX4" fmla="*/ 4447871 w 9180798"/>
              <a:gd name="connsiteY4" fmla="*/ 1799571 h 5090217"/>
              <a:gd name="connsiteX5" fmla="*/ 4498359 w 9180798"/>
              <a:gd name="connsiteY5" fmla="*/ 1757628 h 5090217"/>
              <a:gd name="connsiteX6" fmla="*/ 4660284 w 9180798"/>
              <a:gd name="connsiteY6" fmla="*/ 1633803 h 5090217"/>
              <a:gd name="connsiteX7" fmla="*/ 4771888 w 9180798"/>
              <a:gd name="connsiteY7" fmla="*/ 1640093 h 5090217"/>
              <a:gd name="connsiteX8" fmla="*/ 4932915 w 9180798"/>
              <a:gd name="connsiteY8" fmla="*/ 1605587 h 5090217"/>
              <a:gd name="connsiteX9" fmla="*/ 5055885 w 9180798"/>
              <a:gd name="connsiteY9" fmla="*/ 1614289 h 5090217"/>
              <a:gd name="connsiteX10" fmla="*/ 5262183 w 9180798"/>
              <a:gd name="connsiteY10" fmla="*/ 1322267 h 5090217"/>
              <a:gd name="connsiteX11" fmla="*/ 5527059 w 9180798"/>
              <a:gd name="connsiteY11" fmla="*/ 1748103 h 5090217"/>
              <a:gd name="connsiteX12" fmla="*/ 5685000 w 9180798"/>
              <a:gd name="connsiteY12" fmla="*/ 1184038 h 5090217"/>
              <a:gd name="connsiteX13" fmla="*/ 6111999 w 9180798"/>
              <a:gd name="connsiteY13" fmla="*/ 910833 h 5090217"/>
              <a:gd name="connsiteX14" fmla="*/ 6234198 w 9180798"/>
              <a:gd name="connsiteY14" fmla="*/ 581872 h 5090217"/>
              <a:gd name="connsiteX15" fmla="*/ 6554331 w 9180798"/>
              <a:gd name="connsiteY15" fmla="*/ 665506 h 5090217"/>
              <a:gd name="connsiteX16" fmla="*/ 6780318 w 9180798"/>
              <a:gd name="connsiteY16" fmla="*/ 736131 h 5090217"/>
              <a:gd name="connsiteX17" fmla="*/ 7004096 w 9180798"/>
              <a:gd name="connsiteY17" fmla="*/ 580014 h 5090217"/>
              <a:gd name="connsiteX18" fmla="*/ 7201101 w 9180798"/>
              <a:gd name="connsiteY18" fmla="*/ 516825 h 5090217"/>
              <a:gd name="connsiteX19" fmla="*/ 7305179 w 9180798"/>
              <a:gd name="connsiteY19" fmla="*/ 461069 h 5090217"/>
              <a:gd name="connsiteX20" fmla="*/ 7505552 w 9180798"/>
              <a:gd name="connsiteY20" fmla="*/ 2252 h 5090217"/>
              <a:gd name="connsiteX21" fmla="*/ 7771583 w 9180798"/>
              <a:gd name="connsiteY21" fmla="*/ 172171 h 5090217"/>
              <a:gd name="connsiteX22" fmla="*/ 7929726 w 9180798"/>
              <a:gd name="connsiteY22" fmla="*/ 297122 h 5090217"/>
              <a:gd name="connsiteX23" fmla="*/ 8179285 w 9180798"/>
              <a:gd name="connsiteY23" fmla="*/ 519988 h 5090217"/>
              <a:gd name="connsiteX24" fmla="*/ 8348506 w 9180798"/>
              <a:gd name="connsiteY24" fmla="*/ 965231 h 5090217"/>
              <a:gd name="connsiteX25" fmla="*/ 8461387 w 9180798"/>
              <a:gd name="connsiteY25" fmla="*/ 1098782 h 5090217"/>
              <a:gd name="connsiteX26" fmla="*/ 8709443 w 9180798"/>
              <a:gd name="connsiteY26" fmla="*/ 1376021 h 5090217"/>
              <a:gd name="connsiteX27" fmla="*/ 8811582 w 9180798"/>
              <a:gd name="connsiteY27" fmla="*/ 1410067 h 5090217"/>
              <a:gd name="connsiteX28" fmla="*/ 8952634 w 9180798"/>
              <a:gd name="connsiteY28" fmla="*/ 1521935 h 5090217"/>
              <a:gd name="connsiteX29" fmla="*/ 9179208 w 9180798"/>
              <a:gd name="connsiteY29" fmla="*/ 1445128 h 5090217"/>
              <a:gd name="connsiteX30" fmla="*/ 9175099 w 9180798"/>
              <a:gd name="connsiteY30" fmla="*/ 5090217 h 5090217"/>
              <a:gd name="connsiteX31" fmla="*/ 12049 w 9180798"/>
              <a:gd name="connsiteY31" fmla="*/ 5090217 h 5090217"/>
              <a:gd name="connsiteX32" fmla="*/ 2559 w 9180798"/>
              <a:gd name="connsiteY32" fmla="*/ 3662628 h 5090217"/>
              <a:gd name="connsiteX33" fmla="*/ 202583 w 9180798"/>
              <a:gd name="connsiteY33" fmla="*/ 3395928 h 5090217"/>
              <a:gd name="connsiteX34" fmla="*/ 458567 w 9180798"/>
              <a:gd name="connsiteY34" fmla="*/ 3481654 h 5090217"/>
              <a:gd name="connsiteX35" fmla="*/ 696691 w 9180798"/>
              <a:gd name="connsiteY35" fmla="*/ 3291154 h 5090217"/>
              <a:gd name="connsiteX36" fmla="*/ 896716 w 9180798"/>
              <a:gd name="connsiteY36" fmla="*/ 3157804 h 5090217"/>
              <a:gd name="connsiteX37" fmla="*/ 1039591 w 9180798"/>
              <a:gd name="connsiteY37" fmla="*/ 2881579 h 5090217"/>
              <a:gd name="connsiteX38" fmla="*/ 1439640 w 9180798"/>
              <a:gd name="connsiteY38" fmla="*/ 2519629 h 5090217"/>
              <a:gd name="connsiteX39" fmla="*/ 1982565 w 9180798"/>
              <a:gd name="connsiteY39" fmla="*/ 2529154 h 5090217"/>
              <a:gd name="connsiteX40" fmla="*/ 2535015 w 9180798"/>
              <a:gd name="connsiteY40" fmla="*/ 2605354 h 5090217"/>
              <a:gd name="connsiteX41" fmla="*/ 2858864 w 9180798"/>
              <a:gd name="connsiteY41" fmla="*/ 2338654 h 5090217"/>
              <a:gd name="connsiteX42" fmla="*/ 3316064 w 9180798"/>
              <a:gd name="connsiteY42" fmla="*/ 2424379 h 5090217"/>
              <a:gd name="connsiteX43" fmla="*/ 3577393 w 9180798"/>
              <a:gd name="connsiteY43" fmla="*/ 2175642 h 5090217"/>
              <a:gd name="connsiteX0" fmla="*/ 3577393 w 9180798"/>
              <a:gd name="connsiteY0" fmla="*/ 2179538 h 5094113"/>
              <a:gd name="connsiteX1" fmla="*/ 3841134 w 9180798"/>
              <a:gd name="connsiteY1" fmla="*/ 2066324 h 5094113"/>
              <a:gd name="connsiteX2" fmla="*/ 4015105 w 9180798"/>
              <a:gd name="connsiteY2" fmla="*/ 1903703 h 5094113"/>
              <a:gd name="connsiteX3" fmla="*/ 4192363 w 9180798"/>
              <a:gd name="connsiteY3" fmla="*/ 1534784 h 5094113"/>
              <a:gd name="connsiteX4" fmla="*/ 4447871 w 9180798"/>
              <a:gd name="connsiteY4" fmla="*/ 1803467 h 5094113"/>
              <a:gd name="connsiteX5" fmla="*/ 4498359 w 9180798"/>
              <a:gd name="connsiteY5" fmla="*/ 1761524 h 5094113"/>
              <a:gd name="connsiteX6" fmla="*/ 4660284 w 9180798"/>
              <a:gd name="connsiteY6" fmla="*/ 1637699 h 5094113"/>
              <a:gd name="connsiteX7" fmla="*/ 4771888 w 9180798"/>
              <a:gd name="connsiteY7" fmla="*/ 1643989 h 5094113"/>
              <a:gd name="connsiteX8" fmla="*/ 4932915 w 9180798"/>
              <a:gd name="connsiteY8" fmla="*/ 1609483 h 5094113"/>
              <a:gd name="connsiteX9" fmla="*/ 5055885 w 9180798"/>
              <a:gd name="connsiteY9" fmla="*/ 1618185 h 5094113"/>
              <a:gd name="connsiteX10" fmla="*/ 5262183 w 9180798"/>
              <a:gd name="connsiteY10" fmla="*/ 1326163 h 5094113"/>
              <a:gd name="connsiteX11" fmla="*/ 5527059 w 9180798"/>
              <a:gd name="connsiteY11" fmla="*/ 1751999 h 5094113"/>
              <a:gd name="connsiteX12" fmla="*/ 5685000 w 9180798"/>
              <a:gd name="connsiteY12" fmla="*/ 1187934 h 5094113"/>
              <a:gd name="connsiteX13" fmla="*/ 6111999 w 9180798"/>
              <a:gd name="connsiteY13" fmla="*/ 914729 h 5094113"/>
              <a:gd name="connsiteX14" fmla="*/ 6234198 w 9180798"/>
              <a:gd name="connsiteY14" fmla="*/ 585768 h 5094113"/>
              <a:gd name="connsiteX15" fmla="*/ 6554331 w 9180798"/>
              <a:gd name="connsiteY15" fmla="*/ 669402 h 5094113"/>
              <a:gd name="connsiteX16" fmla="*/ 6780318 w 9180798"/>
              <a:gd name="connsiteY16" fmla="*/ 740027 h 5094113"/>
              <a:gd name="connsiteX17" fmla="*/ 7004096 w 9180798"/>
              <a:gd name="connsiteY17" fmla="*/ 583910 h 5094113"/>
              <a:gd name="connsiteX18" fmla="*/ 7201101 w 9180798"/>
              <a:gd name="connsiteY18" fmla="*/ 520721 h 5094113"/>
              <a:gd name="connsiteX19" fmla="*/ 7305179 w 9180798"/>
              <a:gd name="connsiteY19" fmla="*/ 464965 h 5094113"/>
              <a:gd name="connsiteX20" fmla="*/ 7505552 w 9180798"/>
              <a:gd name="connsiteY20" fmla="*/ 6148 h 5094113"/>
              <a:gd name="connsiteX21" fmla="*/ 7781108 w 9180798"/>
              <a:gd name="connsiteY21" fmla="*/ 42717 h 5094113"/>
              <a:gd name="connsiteX22" fmla="*/ 7929726 w 9180798"/>
              <a:gd name="connsiteY22" fmla="*/ 301018 h 5094113"/>
              <a:gd name="connsiteX23" fmla="*/ 8179285 w 9180798"/>
              <a:gd name="connsiteY23" fmla="*/ 523884 h 5094113"/>
              <a:gd name="connsiteX24" fmla="*/ 8348506 w 9180798"/>
              <a:gd name="connsiteY24" fmla="*/ 969127 h 5094113"/>
              <a:gd name="connsiteX25" fmla="*/ 8461387 w 9180798"/>
              <a:gd name="connsiteY25" fmla="*/ 1102678 h 5094113"/>
              <a:gd name="connsiteX26" fmla="*/ 8709443 w 9180798"/>
              <a:gd name="connsiteY26" fmla="*/ 1379917 h 5094113"/>
              <a:gd name="connsiteX27" fmla="*/ 8811582 w 9180798"/>
              <a:gd name="connsiteY27" fmla="*/ 1413963 h 5094113"/>
              <a:gd name="connsiteX28" fmla="*/ 8952634 w 9180798"/>
              <a:gd name="connsiteY28" fmla="*/ 1525831 h 5094113"/>
              <a:gd name="connsiteX29" fmla="*/ 9179208 w 9180798"/>
              <a:gd name="connsiteY29" fmla="*/ 1449024 h 5094113"/>
              <a:gd name="connsiteX30" fmla="*/ 9175099 w 9180798"/>
              <a:gd name="connsiteY30" fmla="*/ 5094113 h 5094113"/>
              <a:gd name="connsiteX31" fmla="*/ 12049 w 9180798"/>
              <a:gd name="connsiteY31" fmla="*/ 5094113 h 5094113"/>
              <a:gd name="connsiteX32" fmla="*/ 2559 w 9180798"/>
              <a:gd name="connsiteY32" fmla="*/ 3666524 h 5094113"/>
              <a:gd name="connsiteX33" fmla="*/ 202583 w 9180798"/>
              <a:gd name="connsiteY33" fmla="*/ 3399824 h 5094113"/>
              <a:gd name="connsiteX34" fmla="*/ 458567 w 9180798"/>
              <a:gd name="connsiteY34" fmla="*/ 3485550 h 5094113"/>
              <a:gd name="connsiteX35" fmla="*/ 696691 w 9180798"/>
              <a:gd name="connsiteY35" fmla="*/ 3295050 h 5094113"/>
              <a:gd name="connsiteX36" fmla="*/ 896716 w 9180798"/>
              <a:gd name="connsiteY36" fmla="*/ 3161700 h 5094113"/>
              <a:gd name="connsiteX37" fmla="*/ 1039591 w 9180798"/>
              <a:gd name="connsiteY37" fmla="*/ 2885475 h 5094113"/>
              <a:gd name="connsiteX38" fmla="*/ 1439640 w 9180798"/>
              <a:gd name="connsiteY38" fmla="*/ 2523525 h 5094113"/>
              <a:gd name="connsiteX39" fmla="*/ 1982565 w 9180798"/>
              <a:gd name="connsiteY39" fmla="*/ 2533050 h 5094113"/>
              <a:gd name="connsiteX40" fmla="*/ 2535015 w 9180798"/>
              <a:gd name="connsiteY40" fmla="*/ 2609250 h 5094113"/>
              <a:gd name="connsiteX41" fmla="*/ 2858864 w 9180798"/>
              <a:gd name="connsiteY41" fmla="*/ 2342550 h 5094113"/>
              <a:gd name="connsiteX42" fmla="*/ 3316064 w 9180798"/>
              <a:gd name="connsiteY42" fmla="*/ 2428275 h 5094113"/>
              <a:gd name="connsiteX43" fmla="*/ 3577393 w 9180798"/>
              <a:gd name="connsiteY43" fmla="*/ 2179538 h 5094113"/>
              <a:gd name="connsiteX0" fmla="*/ 3577393 w 9180798"/>
              <a:gd name="connsiteY0" fmla="*/ 2179538 h 5094113"/>
              <a:gd name="connsiteX1" fmla="*/ 3841134 w 9180798"/>
              <a:gd name="connsiteY1" fmla="*/ 2066324 h 5094113"/>
              <a:gd name="connsiteX2" fmla="*/ 4015105 w 9180798"/>
              <a:gd name="connsiteY2" fmla="*/ 1903703 h 5094113"/>
              <a:gd name="connsiteX3" fmla="*/ 4192363 w 9180798"/>
              <a:gd name="connsiteY3" fmla="*/ 1534784 h 5094113"/>
              <a:gd name="connsiteX4" fmla="*/ 4447871 w 9180798"/>
              <a:gd name="connsiteY4" fmla="*/ 1803467 h 5094113"/>
              <a:gd name="connsiteX5" fmla="*/ 4498359 w 9180798"/>
              <a:gd name="connsiteY5" fmla="*/ 1761524 h 5094113"/>
              <a:gd name="connsiteX6" fmla="*/ 4660284 w 9180798"/>
              <a:gd name="connsiteY6" fmla="*/ 1637699 h 5094113"/>
              <a:gd name="connsiteX7" fmla="*/ 4771888 w 9180798"/>
              <a:gd name="connsiteY7" fmla="*/ 1643989 h 5094113"/>
              <a:gd name="connsiteX8" fmla="*/ 4932915 w 9180798"/>
              <a:gd name="connsiteY8" fmla="*/ 1609483 h 5094113"/>
              <a:gd name="connsiteX9" fmla="*/ 5055885 w 9180798"/>
              <a:gd name="connsiteY9" fmla="*/ 1618185 h 5094113"/>
              <a:gd name="connsiteX10" fmla="*/ 5262183 w 9180798"/>
              <a:gd name="connsiteY10" fmla="*/ 1326163 h 5094113"/>
              <a:gd name="connsiteX11" fmla="*/ 5527059 w 9180798"/>
              <a:gd name="connsiteY11" fmla="*/ 1751999 h 5094113"/>
              <a:gd name="connsiteX12" fmla="*/ 5685000 w 9180798"/>
              <a:gd name="connsiteY12" fmla="*/ 1187934 h 5094113"/>
              <a:gd name="connsiteX13" fmla="*/ 6111999 w 9180798"/>
              <a:gd name="connsiteY13" fmla="*/ 914729 h 5094113"/>
              <a:gd name="connsiteX14" fmla="*/ 6234198 w 9180798"/>
              <a:gd name="connsiteY14" fmla="*/ 585768 h 5094113"/>
              <a:gd name="connsiteX15" fmla="*/ 6554331 w 9180798"/>
              <a:gd name="connsiteY15" fmla="*/ 669402 h 5094113"/>
              <a:gd name="connsiteX16" fmla="*/ 6780318 w 9180798"/>
              <a:gd name="connsiteY16" fmla="*/ 740027 h 5094113"/>
              <a:gd name="connsiteX17" fmla="*/ 7004096 w 9180798"/>
              <a:gd name="connsiteY17" fmla="*/ 583910 h 5094113"/>
              <a:gd name="connsiteX18" fmla="*/ 7201101 w 9180798"/>
              <a:gd name="connsiteY18" fmla="*/ 520721 h 5094113"/>
              <a:gd name="connsiteX19" fmla="*/ 7305179 w 9180798"/>
              <a:gd name="connsiteY19" fmla="*/ 464965 h 5094113"/>
              <a:gd name="connsiteX20" fmla="*/ 7505552 w 9180798"/>
              <a:gd name="connsiteY20" fmla="*/ 6148 h 5094113"/>
              <a:gd name="connsiteX21" fmla="*/ 7781108 w 9180798"/>
              <a:gd name="connsiteY21" fmla="*/ 42717 h 5094113"/>
              <a:gd name="connsiteX22" fmla="*/ 7958301 w 9180798"/>
              <a:gd name="connsiteY22" fmla="*/ 234343 h 5094113"/>
              <a:gd name="connsiteX23" fmla="*/ 8179285 w 9180798"/>
              <a:gd name="connsiteY23" fmla="*/ 523884 h 5094113"/>
              <a:gd name="connsiteX24" fmla="*/ 8348506 w 9180798"/>
              <a:gd name="connsiteY24" fmla="*/ 969127 h 5094113"/>
              <a:gd name="connsiteX25" fmla="*/ 8461387 w 9180798"/>
              <a:gd name="connsiteY25" fmla="*/ 1102678 h 5094113"/>
              <a:gd name="connsiteX26" fmla="*/ 8709443 w 9180798"/>
              <a:gd name="connsiteY26" fmla="*/ 1379917 h 5094113"/>
              <a:gd name="connsiteX27" fmla="*/ 8811582 w 9180798"/>
              <a:gd name="connsiteY27" fmla="*/ 1413963 h 5094113"/>
              <a:gd name="connsiteX28" fmla="*/ 8952634 w 9180798"/>
              <a:gd name="connsiteY28" fmla="*/ 1525831 h 5094113"/>
              <a:gd name="connsiteX29" fmla="*/ 9179208 w 9180798"/>
              <a:gd name="connsiteY29" fmla="*/ 1449024 h 5094113"/>
              <a:gd name="connsiteX30" fmla="*/ 9175099 w 9180798"/>
              <a:gd name="connsiteY30" fmla="*/ 5094113 h 5094113"/>
              <a:gd name="connsiteX31" fmla="*/ 12049 w 9180798"/>
              <a:gd name="connsiteY31" fmla="*/ 5094113 h 5094113"/>
              <a:gd name="connsiteX32" fmla="*/ 2559 w 9180798"/>
              <a:gd name="connsiteY32" fmla="*/ 3666524 h 5094113"/>
              <a:gd name="connsiteX33" fmla="*/ 202583 w 9180798"/>
              <a:gd name="connsiteY33" fmla="*/ 3399824 h 5094113"/>
              <a:gd name="connsiteX34" fmla="*/ 458567 w 9180798"/>
              <a:gd name="connsiteY34" fmla="*/ 3485550 h 5094113"/>
              <a:gd name="connsiteX35" fmla="*/ 696691 w 9180798"/>
              <a:gd name="connsiteY35" fmla="*/ 3295050 h 5094113"/>
              <a:gd name="connsiteX36" fmla="*/ 896716 w 9180798"/>
              <a:gd name="connsiteY36" fmla="*/ 3161700 h 5094113"/>
              <a:gd name="connsiteX37" fmla="*/ 1039591 w 9180798"/>
              <a:gd name="connsiteY37" fmla="*/ 2885475 h 5094113"/>
              <a:gd name="connsiteX38" fmla="*/ 1439640 w 9180798"/>
              <a:gd name="connsiteY38" fmla="*/ 2523525 h 5094113"/>
              <a:gd name="connsiteX39" fmla="*/ 1982565 w 9180798"/>
              <a:gd name="connsiteY39" fmla="*/ 2533050 h 5094113"/>
              <a:gd name="connsiteX40" fmla="*/ 2535015 w 9180798"/>
              <a:gd name="connsiteY40" fmla="*/ 2609250 h 5094113"/>
              <a:gd name="connsiteX41" fmla="*/ 2858864 w 9180798"/>
              <a:gd name="connsiteY41" fmla="*/ 2342550 h 5094113"/>
              <a:gd name="connsiteX42" fmla="*/ 3316064 w 9180798"/>
              <a:gd name="connsiteY42" fmla="*/ 2428275 h 5094113"/>
              <a:gd name="connsiteX43" fmla="*/ 3577393 w 9180798"/>
              <a:gd name="connsiteY43" fmla="*/ 2179538 h 5094113"/>
              <a:gd name="connsiteX0" fmla="*/ 3577393 w 9180798"/>
              <a:gd name="connsiteY0" fmla="*/ 2179538 h 5094113"/>
              <a:gd name="connsiteX1" fmla="*/ 3841134 w 9180798"/>
              <a:gd name="connsiteY1" fmla="*/ 2066324 h 5094113"/>
              <a:gd name="connsiteX2" fmla="*/ 4015105 w 9180798"/>
              <a:gd name="connsiteY2" fmla="*/ 1903703 h 5094113"/>
              <a:gd name="connsiteX3" fmla="*/ 4192363 w 9180798"/>
              <a:gd name="connsiteY3" fmla="*/ 1534784 h 5094113"/>
              <a:gd name="connsiteX4" fmla="*/ 4447871 w 9180798"/>
              <a:gd name="connsiteY4" fmla="*/ 1803467 h 5094113"/>
              <a:gd name="connsiteX5" fmla="*/ 4498359 w 9180798"/>
              <a:gd name="connsiteY5" fmla="*/ 1761524 h 5094113"/>
              <a:gd name="connsiteX6" fmla="*/ 4660284 w 9180798"/>
              <a:gd name="connsiteY6" fmla="*/ 1637699 h 5094113"/>
              <a:gd name="connsiteX7" fmla="*/ 4771888 w 9180798"/>
              <a:gd name="connsiteY7" fmla="*/ 1643989 h 5094113"/>
              <a:gd name="connsiteX8" fmla="*/ 4932915 w 9180798"/>
              <a:gd name="connsiteY8" fmla="*/ 1609483 h 5094113"/>
              <a:gd name="connsiteX9" fmla="*/ 5055885 w 9180798"/>
              <a:gd name="connsiteY9" fmla="*/ 1618185 h 5094113"/>
              <a:gd name="connsiteX10" fmla="*/ 5262183 w 9180798"/>
              <a:gd name="connsiteY10" fmla="*/ 1326163 h 5094113"/>
              <a:gd name="connsiteX11" fmla="*/ 5527059 w 9180798"/>
              <a:gd name="connsiteY11" fmla="*/ 1751999 h 5094113"/>
              <a:gd name="connsiteX12" fmla="*/ 5685000 w 9180798"/>
              <a:gd name="connsiteY12" fmla="*/ 1187934 h 5094113"/>
              <a:gd name="connsiteX13" fmla="*/ 6111999 w 9180798"/>
              <a:gd name="connsiteY13" fmla="*/ 914729 h 5094113"/>
              <a:gd name="connsiteX14" fmla="*/ 6234198 w 9180798"/>
              <a:gd name="connsiteY14" fmla="*/ 585768 h 5094113"/>
              <a:gd name="connsiteX15" fmla="*/ 6554331 w 9180798"/>
              <a:gd name="connsiteY15" fmla="*/ 669402 h 5094113"/>
              <a:gd name="connsiteX16" fmla="*/ 6780318 w 9180798"/>
              <a:gd name="connsiteY16" fmla="*/ 740027 h 5094113"/>
              <a:gd name="connsiteX17" fmla="*/ 7004096 w 9180798"/>
              <a:gd name="connsiteY17" fmla="*/ 583910 h 5094113"/>
              <a:gd name="connsiteX18" fmla="*/ 7201101 w 9180798"/>
              <a:gd name="connsiteY18" fmla="*/ 520721 h 5094113"/>
              <a:gd name="connsiteX19" fmla="*/ 7305179 w 9180798"/>
              <a:gd name="connsiteY19" fmla="*/ 464965 h 5094113"/>
              <a:gd name="connsiteX20" fmla="*/ 7505552 w 9180798"/>
              <a:gd name="connsiteY20" fmla="*/ 6148 h 5094113"/>
              <a:gd name="connsiteX21" fmla="*/ 7781108 w 9180798"/>
              <a:gd name="connsiteY21" fmla="*/ 42717 h 5094113"/>
              <a:gd name="connsiteX22" fmla="*/ 7901151 w 9180798"/>
              <a:gd name="connsiteY22" fmla="*/ 253393 h 5094113"/>
              <a:gd name="connsiteX23" fmla="*/ 8179285 w 9180798"/>
              <a:gd name="connsiteY23" fmla="*/ 523884 h 5094113"/>
              <a:gd name="connsiteX24" fmla="*/ 8348506 w 9180798"/>
              <a:gd name="connsiteY24" fmla="*/ 969127 h 5094113"/>
              <a:gd name="connsiteX25" fmla="*/ 8461387 w 9180798"/>
              <a:gd name="connsiteY25" fmla="*/ 1102678 h 5094113"/>
              <a:gd name="connsiteX26" fmla="*/ 8709443 w 9180798"/>
              <a:gd name="connsiteY26" fmla="*/ 1379917 h 5094113"/>
              <a:gd name="connsiteX27" fmla="*/ 8811582 w 9180798"/>
              <a:gd name="connsiteY27" fmla="*/ 1413963 h 5094113"/>
              <a:gd name="connsiteX28" fmla="*/ 8952634 w 9180798"/>
              <a:gd name="connsiteY28" fmla="*/ 1525831 h 5094113"/>
              <a:gd name="connsiteX29" fmla="*/ 9179208 w 9180798"/>
              <a:gd name="connsiteY29" fmla="*/ 1449024 h 5094113"/>
              <a:gd name="connsiteX30" fmla="*/ 9175099 w 9180798"/>
              <a:gd name="connsiteY30" fmla="*/ 5094113 h 5094113"/>
              <a:gd name="connsiteX31" fmla="*/ 12049 w 9180798"/>
              <a:gd name="connsiteY31" fmla="*/ 5094113 h 5094113"/>
              <a:gd name="connsiteX32" fmla="*/ 2559 w 9180798"/>
              <a:gd name="connsiteY32" fmla="*/ 3666524 h 5094113"/>
              <a:gd name="connsiteX33" fmla="*/ 202583 w 9180798"/>
              <a:gd name="connsiteY33" fmla="*/ 3399824 h 5094113"/>
              <a:gd name="connsiteX34" fmla="*/ 458567 w 9180798"/>
              <a:gd name="connsiteY34" fmla="*/ 3485550 h 5094113"/>
              <a:gd name="connsiteX35" fmla="*/ 696691 w 9180798"/>
              <a:gd name="connsiteY35" fmla="*/ 3295050 h 5094113"/>
              <a:gd name="connsiteX36" fmla="*/ 896716 w 9180798"/>
              <a:gd name="connsiteY36" fmla="*/ 3161700 h 5094113"/>
              <a:gd name="connsiteX37" fmla="*/ 1039591 w 9180798"/>
              <a:gd name="connsiteY37" fmla="*/ 2885475 h 5094113"/>
              <a:gd name="connsiteX38" fmla="*/ 1439640 w 9180798"/>
              <a:gd name="connsiteY38" fmla="*/ 2523525 h 5094113"/>
              <a:gd name="connsiteX39" fmla="*/ 1982565 w 9180798"/>
              <a:gd name="connsiteY39" fmla="*/ 2533050 h 5094113"/>
              <a:gd name="connsiteX40" fmla="*/ 2535015 w 9180798"/>
              <a:gd name="connsiteY40" fmla="*/ 2609250 h 5094113"/>
              <a:gd name="connsiteX41" fmla="*/ 2858864 w 9180798"/>
              <a:gd name="connsiteY41" fmla="*/ 2342550 h 5094113"/>
              <a:gd name="connsiteX42" fmla="*/ 3316064 w 9180798"/>
              <a:gd name="connsiteY42" fmla="*/ 2428275 h 5094113"/>
              <a:gd name="connsiteX43" fmla="*/ 3577393 w 9180798"/>
              <a:gd name="connsiteY43" fmla="*/ 2179538 h 5094113"/>
              <a:gd name="connsiteX0" fmla="*/ 3577393 w 9180798"/>
              <a:gd name="connsiteY0" fmla="*/ 2299574 h 5214149"/>
              <a:gd name="connsiteX1" fmla="*/ 3841134 w 9180798"/>
              <a:gd name="connsiteY1" fmla="*/ 2186360 h 5214149"/>
              <a:gd name="connsiteX2" fmla="*/ 4015105 w 9180798"/>
              <a:gd name="connsiteY2" fmla="*/ 2023739 h 5214149"/>
              <a:gd name="connsiteX3" fmla="*/ 4192363 w 9180798"/>
              <a:gd name="connsiteY3" fmla="*/ 1654820 h 5214149"/>
              <a:gd name="connsiteX4" fmla="*/ 4447871 w 9180798"/>
              <a:gd name="connsiteY4" fmla="*/ 1923503 h 5214149"/>
              <a:gd name="connsiteX5" fmla="*/ 4498359 w 9180798"/>
              <a:gd name="connsiteY5" fmla="*/ 1881560 h 5214149"/>
              <a:gd name="connsiteX6" fmla="*/ 4660284 w 9180798"/>
              <a:gd name="connsiteY6" fmla="*/ 1757735 h 5214149"/>
              <a:gd name="connsiteX7" fmla="*/ 4771888 w 9180798"/>
              <a:gd name="connsiteY7" fmla="*/ 1764025 h 5214149"/>
              <a:gd name="connsiteX8" fmla="*/ 4932915 w 9180798"/>
              <a:gd name="connsiteY8" fmla="*/ 1729519 h 5214149"/>
              <a:gd name="connsiteX9" fmla="*/ 5055885 w 9180798"/>
              <a:gd name="connsiteY9" fmla="*/ 1738221 h 5214149"/>
              <a:gd name="connsiteX10" fmla="*/ 5262183 w 9180798"/>
              <a:gd name="connsiteY10" fmla="*/ 1446199 h 5214149"/>
              <a:gd name="connsiteX11" fmla="*/ 5527059 w 9180798"/>
              <a:gd name="connsiteY11" fmla="*/ 1872035 h 5214149"/>
              <a:gd name="connsiteX12" fmla="*/ 5685000 w 9180798"/>
              <a:gd name="connsiteY12" fmla="*/ 1307970 h 5214149"/>
              <a:gd name="connsiteX13" fmla="*/ 6111999 w 9180798"/>
              <a:gd name="connsiteY13" fmla="*/ 1034765 h 5214149"/>
              <a:gd name="connsiteX14" fmla="*/ 6234198 w 9180798"/>
              <a:gd name="connsiteY14" fmla="*/ 705804 h 5214149"/>
              <a:gd name="connsiteX15" fmla="*/ 6554331 w 9180798"/>
              <a:gd name="connsiteY15" fmla="*/ 789438 h 5214149"/>
              <a:gd name="connsiteX16" fmla="*/ 6780318 w 9180798"/>
              <a:gd name="connsiteY16" fmla="*/ 860063 h 5214149"/>
              <a:gd name="connsiteX17" fmla="*/ 7004096 w 9180798"/>
              <a:gd name="connsiteY17" fmla="*/ 703946 h 5214149"/>
              <a:gd name="connsiteX18" fmla="*/ 7201101 w 9180798"/>
              <a:gd name="connsiteY18" fmla="*/ 640757 h 5214149"/>
              <a:gd name="connsiteX19" fmla="*/ 7305179 w 9180798"/>
              <a:gd name="connsiteY19" fmla="*/ 585001 h 5214149"/>
              <a:gd name="connsiteX20" fmla="*/ 7524602 w 9180798"/>
              <a:gd name="connsiteY20" fmla="*/ 2359 h 5214149"/>
              <a:gd name="connsiteX21" fmla="*/ 7781108 w 9180798"/>
              <a:gd name="connsiteY21" fmla="*/ 162753 h 5214149"/>
              <a:gd name="connsiteX22" fmla="*/ 7901151 w 9180798"/>
              <a:gd name="connsiteY22" fmla="*/ 373429 h 5214149"/>
              <a:gd name="connsiteX23" fmla="*/ 8179285 w 9180798"/>
              <a:gd name="connsiteY23" fmla="*/ 643920 h 5214149"/>
              <a:gd name="connsiteX24" fmla="*/ 8348506 w 9180798"/>
              <a:gd name="connsiteY24" fmla="*/ 1089163 h 5214149"/>
              <a:gd name="connsiteX25" fmla="*/ 8461387 w 9180798"/>
              <a:gd name="connsiteY25" fmla="*/ 1222714 h 5214149"/>
              <a:gd name="connsiteX26" fmla="*/ 8709443 w 9180798"/>
              <a:gd name="connsiteY26" fmla="*/ 1499953 h 5214149"/>
              <a:gd name="connsiteX27" fmla="*/ 8811582 w 9180798"/>
              <a:gd name="connsiteY27" fmla="*/ 1533999 h 5214149"/>
              <a:gd name="connsiteX28" fmla="*/ 8952634 w 9180798"/>
              <a:gd name="connsiteY28" fmla="*/ 1645867 h 5214149"/>
              <a:gd name="connsiteX29" fmla="*/ 9179208 w 9180798"/>
              <a:gd name="connsiteY29" fmla="*/ 1569060 h 5214149"/>
              <a:gd name="connsiteX30" fmla="*/ 9175099 w 9180798"/>
              <a:gd name="connsiteY30" fmla="*/ 5214149 h 5214149"/>
              <a:gd name="connsiteX31" fmla="*/ 12049 w 9180798"/>
              <a:gd name="connsiteY31" fmla="*/ 5214149 h 5214149"/>
              <a:gd name="connsiteX32" fmla="*/ 2559 w 9180798"/>
              <a:gd name="connsiteY32" fmla="*/ 3786560 h 5214149"/>
              <a:gd name="connsiteX33" fmla="*/ 202583 w 9180798"/>
              <a:gd name="connsiteY33" fmla="*/ 3519860 h 5214149"/>
              <a:gd name="connsiteX34" fmla="*/ 458567 w 9180798"/>
              <a:gd name="connsiteY34" fmla="*/ 3605586 h 5214149"/>
              <a:gd name="connsiteX35" fmla="*/ 696691 w 9180798"/>
              <a:gd name="connsiteY35" fmla="*/ 3415086 h 5214149"/>
              <a:gd name="connsiteX36" fmla="*/ 896716 w 9180798"/>
              <a:gd name="connsiteY36" fmla="*/ 3281736 h 5214149"/>
              <a:gd name="connsiteX37" fmla="*/ 1039591 w 9180798"/>
              <a:gd name="connsiteY37" fmla="*/ 3005511 h 5214149"/>
              <a:gd name="connsiteX38" fmla="*/ 1439640 w 9180798"/>
              <a:gd name="connsiteY38" fmla="*/ 2643561 h 5214149"/>
              <a:gd name="connsiteX39" fmla="*/ 1982565 w 9180798"/>
              <a:gd name="connsiteY39" fmla="*/ 2653086 h 5214149"/>
              <a:gd name="connsiteX40" fmla="*/ 2535015 w 9180798"/>
              <a:gd name="connsiteY40" fmla="*/ 2729286 h 5214149"/>
              <a:gd name="connsiteX41" fmla="*/ 2858864 w 9180798"/>
              <a:gd name="connsiteY41" fmla="*/ 2462586 h 5214149"/>
              <a:gd name="connsiteX42" fmla="*/ 3316064 w 9180798"/>
              <a:gd name="connsiteY42" fmla="*/ 2548311 h 5214149"/>
              <a:gd name="connsiteX43" fmla="*/ 3577393 w 9180798"/>
              <a:gd name="connsiteY43" fmla="*/ 2299574 h 521414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79285 w 9180798"/>
              <a:gd name="connsiteY23" fmla="*/ 597030 h 5167259"/>
              <a:gd name="connsiteX24" fmla="*/ 8348506 w 9180798"/>
              <a:gd name="connsiteY24" fmla="*/ 1042273 h 5167259"/>
              <a:gd name="connsiteX25" fmla="*/ 8461387 w 9180798"/>
              <a:gd name="connsiteY25" fmla="*/ 117582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348506 w 9180798"/>
              <a:gd name="connsiteY24" fmla="*/ 1042273 h 5167259"/>
              <a:gd name="connsiteX25" fmla="*/ 8461387 w 9180798"/>
              <a:gd name="connsiteY25" fmla="*/ 117582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61387 w 9180798"/>
              <a:gd name="connsiteY25" fmla="*/ 117582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5951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595143 w 9180798"/>
              <a:gd name="connsiteY26" fmla="*/ 1453063 h 5167259"/>
              <a:gd name="connsiteX27" fmla="*/ 8706807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595143 w 9180798"/>
              <a:gd name="connsiteY26" fmla="*/ 1453063 h 5167259"/>
              <a:gd name="connsiteX27" fmla="*/ 8706807 w 9180798"/>
              <a:gd name="connsiteY27" fmla="*/ 1487109 h 5167259"/>
              <a:gd name="connsiteX28" fmla="*/ 8790709 w 9180798"/>
              <a:gd name="connsiteY28" fmla="*/ 161802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75201"/>
              <a:gd name="connsiteY0" fmla="*/ 2252684 h 5167259"/>
              <a:gd name="connsiteX1" fmla="*/ 3841134 w 9175201"/>
              <a:gd name="connsiteY1" fmla="*/ 2139470 h 5167259"/>
              <a:gd name="connsiteX2" fmla="*/ 4015105 w 9175201"/>
              <a:gd name="connsiteY2" fmla="*/ 1976849 h 5167259"/>
              <a:gd name="connsiteX3" fmla="*/ 4192363 w 9175201"/>
              <a:gd name="connsiteY3" fmla="*/ 1607930 h 5167259"/>
              <a:gd name="connsiteX4" fmla="*/ 4447871 w 9175201"/>
              <a:gd name="connsiteY4" fmla="*/ 1876613 h 5167259"/>
              <a:gd name="connsiteX5" fmla="*/ 4498359 w 9175201"/>
              <a:gd name="connsiteY5" fmla="*/ 1834670 h 5167259"/>
              <a:gd name="connsiteX6" fmla="*/ 4660284 w 9175201"/>
              <a:gd name="connsiteY6" fmla="*/ 1710845 h 5167259"/>
              <a:gd name="connsiteX7" fmla="*/ 4771888 w 9175201"/>
              <a:gd name="connsiteY7" fmla="*/ 1717135 h 5167259"/>
              <a:gd name="connsiteX8" fmla="*/ 4932915 w 9175201"/>
              <a:gd name="connsiteY8" fmla="*/ 1682629 h 5167259"/>
              <a:gd name="connsiteX9" fmla="*/ 5055885 w 9175201"/>
              <a:gd name="connsiteY9" fmla="*/ 1691331 h 5167259"/>
              <a:gd name="connsiteX10" fmla="*/ 5262183 w 9175201"/>
              <a:gd name="connsiteY10" fmla="*/ 1399309 h 5167259"/>
              <a:gd name="connsiteX11" fmla="*/ 5527059 w 9175201"/>
              <a:gd name="connsiteY11" fmla="*/ 1825145 h 5167259"/>
              <a:gd name="connsiteX12" fmla="*/ 5685000 w 9175201"/>
              <a:gd name="connsiteY12" fmla="*/ 1261080 h 5167259"/>
              <a:gd name="connsiteX13" fmla="*/ 6111999 w 9175201"/>
              <a:gd name="connsiteY13" fmla="*/ 987875 h 5167259"/>
              <a:gd name="connsiteX14" fmla="*/ 6234198 w 9175201"/>
              <a:gd name="connsiteY14" fmla="*/ 658914 h 5167259"/>
              <a:gd name="connsiteX15" fmla="*/ 6554331 w 9175201"/>
              <a:gd name="connsiteY15" fmla="*/ 742548 h 5167259"/>
              <a:gd name="connsiteX16" fmla="*/ 6780318 w 9175201"/>
              <a:gd name="connsiteY16" fmla="*/ 813173 h 5167259"/>
              <a:gd name="connsiteX17" fmla="*/ 7004096 w 9175201"/>
              <a:gd name="connsiteY17" fmla="*/ 657056 h 5167259"/>
              <a:gd name="connsiteX18" fmla="*/ 7201101 w 9175201"/>
              <a:gd name="connsiteY18" fmla="*/ 593867 h 5167259"/>
              <a:gd name="connsiteX19" fmla="*/ 7305179 w 9175201"/>
              <a:gd name="connsiteY19" fmla="*/ 538111 h 5167259"/>
              <a:gd name="connsiteX20" fmla="*/ 7486502 w 9175201"/>
              <a:gd name="connsiteY20" fmla="*/ 3094 h 5167259"/>
              <a:gd name="connsiteX21" fmla="*/ 7781108 w 9175201"/>
              <a:gd name="connsiteY21" fmla="*/ 115863 h 5167259"/>
              <a:gd name="connsiteX22" fmla="*/ 7901151 w 9175201"/>
              <a:gd name="connsiteY22" fmla="*/ 326539 h 5167259"/>
              <a:gd name="connsiteX23" fmla="*/ 8131660 w 9175201"/>
              <a:gd name="connsiteY23" fmla="*/ 597030 h 5167259"/>
              <a:gd name="connsiteX24" fmla="*/ 8253256 w 9175201"/>
              <a:gd name="connsiteY24" fmla="*/ 1023223 h 5167259"/>
              <a:gd name="connsiteX25" fmla="*/ 8413762 w 9175201"/>
              <a:gd name="connsiteY25" fmla="*/ 1194874 h 5167259"/>
              <a:gd name="connsiteX26" fmla="*/ 8595143 w 9175201"/>
              <a:gd name="connsiteY26" fmla="*/ 1453063 h 5167259"/>
              <a:gd name="connsiteX27" fmla="*/ 8706807 w 9175201"/>
              <a:gd name="connsiteY27" fmla="*/ 1487109 h 5167259"/>
              <a:gd name="connsiteX28" fmla="*/ 8790709 w 9175201"/>
              <a:gd name="connsiteY28" fmla="*/ 1618027 h 5167259"/>
              <a:gd name="connsiteX29" fmla="*/ 8960133 w 9175201"/>
              <a:gd name="connsiteY29" fmla="*/ 1522170 h 5167259"/>
              <a:gd name="connsiteX30" fmla="*/ 9175099 w 9175201"/>
              <a:gd name="connsiteY30" fmla="*/ 5167259 h 5167259"/>
              <a:gd name="connsiteX31" fmla="*/ 12049 w 9175201"/>
              <a:gd name="connsiteY31" fmla="*/ 5167259 h 5167259"/>
              <a:gd name="connsiteX32" fmla="*/ 2559 w 9175201"/>
              <a:gd name="connsiteY32" fmla="*/ 3739670 h 5167259"/>
              <a:gd name="connsiteX33" fmla="*/ 202583 w 9175201"/>
              <a:gd name="connsiteY33" fmla="*/ 3472970 h 5167259"/>
              <a:gd name="connsiteX34" fmla="*/ 458567 w 9175201"/>
              <a:gd name="connsiteY34" fmla="*/ 3558696 h 5167259"/>
              <a:gd name="connsiteX35" fmla="*/ 696691 w 9175201"/>
              <a:gd name="connsiteY35" fmla="*/ 3368196 h 5167259"/>
              <a:gd name="connsiteX36" fmla="*/ 896716 w 9175201"/>
              <a:gd name="connsiteY36" fmla="*/ 3234846 h 5167259"/>
              <a:gd name="connsiteX37" fmla="*/ 1039591 w 9175201"/>
              <a:gd name="connsiteY37" fmla="*/ 2958621 h 5167259"/>
              <a:gd name="connsiteX38" fmla="*/ 1439640 w 9175201"/>
              <a:gd name="connsiteY38" fmla="*/ 2596671 h 5167259"/>
              <a:gd name="connsiteX39" fmla="*/ 1982565 w 9175201"/>
              <a:gd name="connsiteY39" fmla="*/ 2606196 h 5167259"/>
              <a:gd name="connsiteX40" fmla="*/ 2535015 w 9175201"/>
              <a:gd name="connsiteY40" fmla="*/ 2682396 h 5167259"/>
              <a:gd name="connsiteX41" fmla="*/ 2858864 w 9175201"/>
              <a:gd name="connsiteY41" fmla="*/ 2415696 h 5167259"/>
              <a:gd name="connsiteX42" fmla="*/ 3316064 w 9175201"/>
              <a:gd name="connsiteY42" fmla="*/ 2501421 h 5167259"/>
              <a:gd name="connsiteX43" fmla="*/ 3577393 w 9175201"/>
              <a:gd name="connsiteY43" fmla="*/ 2252684 h 5167259"/>
              <a:gd name="connsiteX0" fmla="*/ 3577393 w 8976144"/>
              <a:gd name="connsiteY0" fmla="*/ 2252684 h 5176784"/>
              <a:gd name="connsiteX1" fmla="*/ 3841134 w 8976144"/>
              <a:gd name="connsiteY1" fmla="*/ 2139470 h 5176784"/>
              <a:gd name="connsiteX2" fmla="*/ 4015105 w 8976144"/>
              <a:gd name="connsiteY2" fmla="*/ 1976849 h 5176784"/>
              <a:gd name="connsiteX3" fmla="*/ 4192363 w 8976144"/>
              <a:gd name="connsiteY3" fmla="*/ 1607930 h 5176784"/>
              <a:gd name="connsiteX4" fmla="*/ 4447871 w 8976144"/>
              <a:gd name="connsiteY4" fmla="*/ 1876613 h 5176784"/>
              <a:gd name="connsiteX5" fmla="*/ 4498359 w 8976144"/>
              <a:gd name="connsiteY5" fmla="*/ 1834670 h 5176784"/>
              <a:gd name="connsiteX6" fmla="*/ 4660284 w 8976144"/>
              <a:gd name="connsiteY6" fmla="*/ 1710845 h 5176784"/>
              <a:gd name="connsiteX7" fmla="*/ 4771888 w 8976144"/>
              <a:gd name="connsiteY7" fmla="*/ 1717135 h 5176784"/>
              <a:gd name="connsiteX8" fmla="*/ 4932915 w 8976144"/>
              <a:gd name="connsiteY8" fmla="*/ 1682629 h 5176784"/>
              <a:gd name="connsiteX9" fmla="*/ 5055885 w 8976144"/>
              <a:gd name="connsiteY9" fmla="*/ 1691331 h 5176784"/>
              <a:gd name="connsiteX10" fmla="*/ 5262183 w 8976144"/>
              <a:gd name="connsiteY10" fmla="*/ 1399309 h 5176784"/>
              <a:gd name="connsiteX11" fmla="*/ 5527059 w 8976144"/>
              <a:gd name="connsiteY11" fmla="*/ 1825145 h 5176784"/>
              <a:gd name="connsiteX12" fmla="*/ 5685000 w 8976144"/>
              <a:gd name="connsiteY12" fmla="*/ 1261080 h 5176784"/>
              <a:gd name="connsiteX13" fmla="*/ 6111999 w 8976144"/>
              <a:gd name="connsiteY13" fmla="*/ 987875 h 5176784"/>
              <a:gd name="connsiteX14" fmla="*/ 6234198 w 8976144"/>
              <a:gd name="connsiteY14" fmla="*/ 658914 h 5176784"/>
              <a:gd name="connsiteX15" fmla="*/ 6554331 w 8976144"/>
              <a:gd name="connsiteY15" fmla="*/ 742548 h 5176784"/>
              <a:gd name="connsiteX16" fmla="*/ 6780318 w 8976144"/>
              <a:gd name="connsiteY16" fmla="*/ 813173 h 5176784"/>
              <a:gd name="connsiteX17" fmla="*/ 7004096 w 8976144"/>
              <a:gd name="connsiteY17" fmla="*/ 657056 h 5176784"/>
              <a:gd name="connsiteX18" fmla="*/ 7201101 w 8976144"/>
              <a:gd name="connsiteY18" fmla="*/ 593867 h 5176784"/>
              <a:gd name="connsiteX19" fmla="*/ 7305179 w 8976144"/>
              <a:gd name="connsiteY19" fmla="*/ 538111 h 5176784"/>
              <a:gd name="connsiteX20" fmla="*/ 7486502 w 8976144"/>
              <a:gd name="connsiteY20" fmla="*/ 3094 h 5176784"/>
              <a:gd name="connsiteX21" fmla="*/ 7781108 w 8976144"/>
              <a:gd name="connsiteY21" fmla="*/ 115863 h 5176784"/>
              <a:gd name="connsiteX22" fmla="*/ 7901151 w 8976144"/>
              <a:gd name="connsiteY22" fmla="*/ 326539 h 5176784"/>
              <a:gd name="connsiteX23" fmla="*/ 8131660 w 8976144"/>
              <a:gd name="connsiteY23" fmla="*/ 597030 h 5176784"/>
              <a:gd name="connsiteX24" fmla="*/ 8253256 w 8976144"/>
              <a:gd name="connsiteY24" fmla="*/ 1023223 h 5176784"/>
              <a:gd name="connsiteX25" fmla="*/ 8413762 w 8976144"/>
              <a:gd name="connsiteY25" fmla="*/ 1194874 h 5176784"/>
              <a:gd name="connsiteX26" fmla="*/ 8595143 w 8976144"/>
              <a:gd name="connsiteY26" fmla="*/ 1453063 h 5176784"/>
              <a:gd name="connsiteX27" fmla="*/ 8706807 w 8976144"/>
              <a:gd name="connsiteY27" fmla="*/ 1487109 h 5176784"/>
              <a:gd name="connsiteX28" fmla="*/ 8790709 w 8976144"/>
              <a:gd name="connsiteY28" fmla="*/ 1618027 h 5176784"/>
              <a:gd name="connsiteX29" fmla="*/ 8960133 w 8976144"/>
              <a:gd name="connsiteY29" fmla="*/ 1522170 h 5176784"/>
              <a:gd name="connsiteX30" fmla="*/ 8975074 w 8976144"/>
              <a:gd name="connsiteY30" fmla="*/ 5176784 h 5176784"/>
              <a:gd name="connsiteX31" fmla="*/ 12049 w 8976144"/>
              <a:gd name="connsiteY31" fmla="*/ 5167259 h 5176784"/>
              <a:gd name="connsiteX32" fmla="*/ 2559 w 8976144"/>
              <a:gd name="connsiteY32" fmla="*/ 3739670 h 5176784"/>
              <a:gd name="connsiteX33" fmla="*/ 202583 w 8976144"/>
              <a:gd name="connsiteY33" fmla="*/ 3472970 h 5176784"/>
              <a:gd name="connsiteX34" fmla="*/ 458567 w 8976144"/>
              <a:gd name="connsiteY34" fmla="*/ 3558696 h 5176784"/>
              <a:gd name="connsiteX35" fmla="*/ 696691 w 8976144"/>
              <a:gd name="connsiteY35" fmla="*/ 3368196 h 5176784"/>
              <a:gd name="connsiteX36" fmla="*/ 896716 w 8976144"/>
              <a:gd name="connsiteY36" fmla="*/ 3234846 h 5176784"/>
              <a:gd name="connsiteX37" fmla="*/ 1039591 w 8976144"/>
              <a:gd name="connsiteY37" fmla="*/ 2958621 h 5176784"/>
              <a:gd name="connsiteX38" fmla="*/ 1439640 w 8976144"/>
              <a:gd name="connsiteY38" fmla="*/ 2596671 h 5176784"/>
              <a:gd name="connsiteX39" fmla="*/ 1982565 w 8976144"/>
              <a:gd name="connsiteY39" fmla="*/ 2606196 h 5176784"/>
              <a:gd name="connsiteX40" fmla="*/ 2535015 w 8976144"/>
              <a:gd name="connsiteY40" fmla="*/ 2682396 h 5176784"/>
              <a:gd name="connsiteX41" fmla="*/ 2858864 w 8976144"/>
              <a:gd name="connsiteY41" fmla="*/ 2415696 h 5176784"/>
              <a:gd name="connsiteX42" fmla="*/ 3316064 w 8976144"/>
              <a:gd name="connsiteY42" fmla="*/ 2501421 h 5176784"/>
              <a:gd name="connsiteX43" fmla="*/ 3577393 w 8976144"/>
              <a:gd name="connsiteY43" fmla="*/ 2252684 h 5176784"/>
              <a:gd name="connsiteX0" fmla="*/ 3577393 w 8960701"/>
              <a:gd name="connsiteY0" fmla="*/ 2252684 h 5176784"/>
              <a:gd name="connsiteX1" fmla="*/ 3841134 w 8960701"/>
              <a:gd name="connsiteY1" fmla="*/ 2139470 h 5176784"/>
              <a:gd name="connsiteX2" fmla="*/ 4015105 w 8960701"/>
              <a:gd name="connsiteY2" fmla="*/ 1976849 h 5176784"/>
              <a:gd name="connsiteX3" fmla="*/ 4192363 w 8960701"/>
              <a:gd name="connsiteY3" fmla="*/ 1607930 h 5176784"/>
              <a:gd name="connsiteX4" fmla="*/ 4447871 w 8960701"/>
              <a:gd name="connsiteY4" fmla="*/ 1876613 h 5176784"/>
              <a:gd name="connsiteX5" fmla="*/ 4498359 w 8960701"/>
              <a:gd name="connsiteY5" fmla="*/ 1834670 h 5176784"/>
              <a:gd name="connsiteX6" fmla="*/ 4660284 w 8960701"/>
              <a:gd name="connsiteY6" fmla="*/ 1710845 h 5176784"/>
              <a:gd name="connsiteX7" fmla="*/ 4771888 w 8960701"/>
              <a:gd name="connsiteY7" fmla="*/ 1717135 h 5176784"/>
              <a:gd name="connsiteX8" fmla="*/ 4932915 w 8960701"/>
              <a:gd name="connsiteY8" fmla="*/ 1682629 h 5176784"/>
              <a:gd name="connsiteX9" fmla="*/ 5055885 w 8960701"/>
              <a:gd name="connsiteY9" fmla="*/ 1691331 h 5176784"/>
              <a:gd name="connsiteX10" fmla="*/ 5262183 w 8960701"/>
              <a:gd name="connsiteY10" fmla="*/ 1399309 h 5176784"/>
              <a:gd name="connsiteX11" fmla="*/ 5527059 w 8960701"/>
              <a:gd name="connsiteY11" fmla="*/ 1825145 h 5176784"/>
              <a:gd name="connsiteX12" fmla="*/ 5685000 w 8960701"/>
              <a:gd name="connsiteY12" fmla="*/ 1261080 h 5176784"/>
              <a:gd name="connsiteX13" fmla="*/ 6111999 w 8960701"/>
              <a:gd name="connsiteY13" fmla="*/ 987875 h 5176784"/>
              <a:gd name="connsiteX14" fmla="*/ 6234198 w 8960701"/>
              <a:gd name="connsiteY14" fmla="*/ 658914 h 5176784"/>
              <a:gd name="connsiteX15" fmla="*/ 6554331 w 8960701"/>
              <a:gd name="connsiteY15" fmla="*/ 742548 h 5176784"/>
              <a:gd name="connsiteX16" fmla="*/ 6780318 w 8960701"/>
              <a:gd name="connsiteY16" fmla="*/ 813173 h 5176784"/>
              <a:gd name="connsiteX17" fmla="*/ 7004096 w 8960701"/>
              <a:gd name="connsiteY17" fmla="*/ 657056 h 5176784"/>
              <a:gd name="connsiteX18" fmla="*/ 7201101 w 8960701"/>
              <a:gd name="connsiteY18" fmla="*/ 593867 h 5176784"/>
              <a:gd name="connsiteX19" fmla="*/ 7305179 w 8960701"/>
              <a:gd name="connsiteY19" fmla="*/ 538111 h 5176784"/>
              <a:gd name="connsiteX20" fmla="*/ 7486502 w 8960701"/>
              <a:gd name="connsiteY20" fmla="*/ 3094 h 5176784"/>
              <a:gd name="connsiteX21" fmla="*/ 7781108 w 8960701"/>
              <a:gd name="connsiteY21" fmla="*/ 115863 h 5176784"/>
              <a:gd name="connsiteX22" fmla="*/ 7901151 w 8960701"/>
              <a:gd name="connsiteY22" fmla="*/ 326539 h 5176784"/>
              <a:gd name="connsiteX23" fmla="*/ 8131660 w 8960701"/>
              <a:gd name="connsiteY23" fmla="*/ 597030 h 5176784"/>
              <a:gd name="connsiteX24" fmla="*/ 8253256 w 8960701"/>
              <a:gd name="connsiteY24" fmla="*/ 1023223 h 5176784"/>
              <a:gd name="connsiteX25" fmla="*/ 8413762 w 8960701"/>
              <a:gd name="connsiteY25" fmla="*/ 1194874 h 5176784"/>
              <a:gd name="connsiteX26" fmla="*/ 8595143 w 8960701"/>
              <a:gd name="connsiteY26" fmla="*/ 1453063 h 5176784"/>
              <a:gd name="connsiteX27" fmla="*/ 8706807 w 8960701"/>
              <a:gd name="connsiteY27" fmla="*/ 1487109 h 5176784"/>
              <a:gd name="connsiteX28" fmla="*/ 8790709 w 8960701"/>
              <a:gd name="connsiteY28" fmla="*/ 1618027 h 5176784"/>
              <a:gd name="connsiteX29" fmla="*/ 8960133 w 8960701"/>
              <a:gd name="connsiteY29" fmla="*/ 1522170 h 5176784"/>
              <a:gd name="connsiteX30" fmla="*/ 8946499 w 8960701"/>
              <a:gd name="connsiteY30" fmla="*/ 5176784 h 5176784"/>
              <a:gd name="connsiteX31" fmla="*/ 12049 w 8960701"/>
              <a:gd name="connsiteY31" fmla="*/ 5167259 h 5176784"/>
              <a:gd name="connsiteX32" fmla="*/ 2559 w 8960701"/>
              <a:gd name="connsiteY32" fmla="*/ 3739670 h 5176784"/>
              <a:gd name="connsiteX33" fmla="*/ 202583 w 8960701"/>
              <a:gd name="connsiteY33" fmla="*/ 3472970 h 5176784"/>
              <a:gd name="connsiteX34" fmla="*/ 458567 w 8960701"/>
              <a:gd name="connsiteY34" fmla="*/ 3558696 h 5176784"/>
              <a:gd name="connsiteX35" fmla="*/ 696691 w 8960701"/>
              <a:gd name="connsiteY35" fmla="*/ 3368196 h 5176784"/>
              <a:gd name="connsiteX36" fmla="*/ 896716 w 8960701"/>
              <a:gd name="connsiteY36" fmla="*/ 3234846 h 5176784"/>
              <a:gd name="connsiteX37" fmla="*/ 1039591 w 8960701"/>
              <a:gd name="connsiteY37" fmla="*/ 2958621 h 5176784"/>
              <a:gd name="connsiteX38" fmla="*/ 1439640 w 8960701"/>
              <a:gd name="connsiteY38" fmla="*/ 2596671 h 5176784"/>
              <a:gd name="connsiteX39" fmla="*/ 1982565 w 8960701"/>
              <a:gd name="connsiteY39" fmla="*/ 2606196 h 5176784"/>
              <a:gd name="connsiteX40" fmla="*/ 2535015 w 8960701"/>
              <a:gd name="connsiteY40" fmla="*/ 2682396 h 5176784"/>
              <a:gd name="connsiteX41" fmla="*/ 2858864 w 8960701"/>
              <a:gd name="connsiteY41" fmla="*/ 2415696 h 5176784"/>
              <a:gd name="connsiteX42" fmla="*/ 3316064 w 8960701"/>
              <a:gd name="connsiteY42" fmla="*/ 2501421 h 5176784"/>
              <a:gd name="connsiteX43" fmla="*/ 3577393 w 8960701"/>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982565 w 8961723"/>
              <a:gd name="connsiteY39" fmla="*/ 2606196 h 5176784"/>
              <a:gd name="connsiteX40" fmla="*/ 2535015 w 8961723"/>
              <a:gd name="connsiteY40" fmla="*/ 26823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58765 w 8961723"/>
              <a:gd name="connsiteY39" fmla="*/ 2387121 h 5176784"/>
              <a:gd name="connsiteX40" fmla="*/ 2535015 w 8961723"/>
              <a:gd name="connsiteY40" fmla="*/ 26823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58765 w 8961723"/>
              <a:gd name="connsiteY39" fmla="*/ 2387121 h 5176784"/>
              <a:gd name="connsiteX40" fmla="*/ 2468340 w 8961723"/>
              <a:gd name="connsiteY40" fmla="*/ 26061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58765 w 8961723"/>
              <a:gd name="connsiteY39" fmla="*/ 2387121 h 5176784"/>
              <a:gd name="connsiteX40" fmla="*/ 2468340 w 8961723"/>
              <a:gd name="connsiteY40" fmla="*/ 25680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68290 w 8961723"/>
              <a:gd name="connsiteY39" fmla="*/ 2444271 h 5176784"/>
              <a:gd name="connsiteX40" fmla="*/ 2468340 w 8961723"/>
              <a:gd name="connsiteY40" fmla="*/ 25680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2068290 w 8961723"/>
              <a:gd name="connsiteY40" fmla="*/ 2444271 h 5176784"/>
              <a:gd name="connsiteX41" fmla="*/ 2468340 w 8961723"/>
              <a:gd name="connsiteY41" fmla="*/ 2568096 h 5176784"/>
              <a:gd name="connsiteX42" fmla="*/ 2858864 w 8961723"/>
              <a:gd name="connsiteY42" fmla="*/ 2415696 h 5176784"/>
              <a:gd name="connsiteX43" fmla="*/ 3316064 w 8961723"/>
              <a:gd name="connsiteY43" fmla="*/ 2501421 h 5176784"/>
              <a:gd name="connsiteX44" fmla="*/ 3577393 w 8961723"/>
              <a:gd name="connsiteY44"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2068290 w 8961723"/>
              <a:gd name="connsiteY41" fmla="*/ 2444271 h 5176784"/>
              <a:gd name="connsiteX42" fmla="*/ 2468340 w 8961723"/>
              <a:gd name="connsiteY42" fmla="*/ 2568096 h 5176784"/>
              <a:gd name="connsiteX43" fmla="*/ 2858864 w 8961723"/>
              <a:gd name="connsiteY43" fmla="*/ 2415696 h 5176784"/>
              <a:gd name="connsiteX44" fmla="*/ 3316064 w 8961723"/>
              <a:gd name="connsiteY44" fmla="*/ 2501421 h 5176784"/>
              <a:gd name="connsiteX45" fmla="*/ 3577393 w 8961723"/>
              <a:gd name="connsiteY45"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68290 w 8961723"/>
              <a:gd name="connsiteY42" fmla="*/ 2444271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108396 w 8961723"/>
              <a:gd name="connsiteY42" fmla="*/ 2428229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108396 w 8961723"/>
              <a:gd name="connsiteY42" fmla="*/ 2428229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68340 w 8961723"/>
              <a:gd name="connsiteY44" fmla="*/ 2568096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68340 w 8961723"/>
              <a:gd name="connsiteY44" fmla="*/ 2568096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68340 w 8961723"/>
              <a:gd name="connsiteY44" fmla="*/ 2568096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42436 w 8961723"/>
              <a:gd name="connsiteY45" fmla="*/ 2447278 h 5176784"/>
              <a:gd name="connsiteX46" fmla="*/ 2858864 w 8961723"/>
              <a:gd name="connsiteY46" fmla="*/ 2415696 h 5176784"/>
              <a:gd name="connsiteX47" fmla="*/ 3316064 w 8961723"/>
              <a:gd name="connsiteY47" fmla="*/ 2501421 h 5176784"/>
              <a:gd name="connsiteX48" fmla="*/ 3577393 w 8961723"/>
              <a:gd name="connsiteY48"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58864 w 8961723"/>
              <a:gd name="connsiteY46" fmla="*/ 2415696 h 5176784"/>
              <a:gd name="connsiteX47" fmla="*/ 3316064 w 8961723"/>
              <a:gd name="connsiteY47" fmla="*/ 2501421 h 5176784"/>
              <a:gd name="connsiteX48" fmla="*/ 3577393 w 8961723"/>
              <a:gd name="connsiteY48"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316064 w 8961723"/>
              <a:gd name="connsiteY47" fmla="*/ 2501421 h 5176784"/>
              <a:gd name="connsiteX48" fmla="*/ 3577393 w 8961723"/>
              <a:gd name="connsiteY48"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316064 w 8961723"/>
              <a:gd name="connsiteY48" fmla="*/ 2501421 h 5176784"/>
              <a:gd name="connsiteX49" fmla="*/ 3577393 w 8961723"/>
              <a:gd name="connsiteY49"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316064 w 8961723"/>
              <a:gd name="connsiteY48" fmla="*/ 2501421 h 5176784"/>
              <a:gd name="connsiteX49" fmla="*/ 3577393 w 8961723"/>
              <a:gd name="connsiteY49"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577393 w 8961723"/>
              <a:gd name="connsiteY50"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20590 w 8961723"/>
              <a:gd name="connsiteY38" fmla="*/ 273002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20590 w 8961723"/>
              <a:gd name="connsiteY38" fmla="*/ 273002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382490 w 8961723"/>
              <a:gd name="connsiteY38" fmla="*/ 2872896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726834 w 8961723"/>
              <a:gd name="connsiteY1" fmla="*/ 219662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745884 w 8961723"/>
              <a:gd name="connsiteY1" fmla="*/ 22918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10718 w 8961723"/>
              <a:gd name="connsiteY0" fmla="*/ 2262209 h 5176784"/>
              <a:gd name="connsiteX1" fmla="*/ 3745884 w 8961723"/>
              <a:gd name="connsiteY1" fmla="*/ 22918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745884 w 8961723"/>
              <a:gd name="connsiteY1" fmla="*/ 2291870 h 5176784"/>
              <a:gd name="connsiteX2" fmla="*/ 3891280 w 8961723"/>
              <a:gd name="connsiteY2" fmla="*/ 20530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745884 w 8961723"/>
              <a:gd name="connsiteY1" fmla="*/ 2291870 h 5176784"/>
              <a:gd name="connsiteX2" fmla="*/ 3891280 w 8961723"/>
              <a:gd name="connsiteY2" fmla="*/ 2053049 h 5176784"/>
              <a:gd name="connsiteX3" fmla="*/ 4020913 w 8961723"/>
              <a:gd name="connsiteY3" fmla="*/ 169365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745884 w 8961723"/>
              <a:gd name="connsiteY1" fmla="*/ 2291870 h 5176784"/>
              <a:gd name="connsiteX2" fmla="*/ 3891280 w 8961723"/>
              <a:gd name="connsiteY2" fmla="*/ 2053049 h 5176784"/>
              <a:gd name="connsiteX3" fmla="*/ 4068538 w 8961723"/>
              <a:gd name="connsiteY3" fmla="*/ 17127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891280 w 8961723"/>
              <a:gd name="connsiteY2" fmla="*/ 2053049 h 5176784"/>
              <a:gd name="connsiteX3" fmla="*/ 4068538 w 8961723"/>
              <a:gd name="connsiteY3" fmla="*/ 17127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4068538 w 8961723"/>
              <a:gd name="connsiteY3" fmla="*/ 17127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3916138 w 8961723"/>
              <a:gd name="connsiteY3" fmla="*/ 177938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3973288 w 8961723"/>
              <a:gd name="connsiteY3" fmla="*/ 19413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4011388 w 8961723"/>
              <a:gd name="connsiteY3" fmla="*/ 18651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201101 w 8961723"/>
              <a:gd name="connsiteY17" fmla="*/ 593867 h 5176784"/>
              <a:gd name="connsiteX18" fmla="*/ 7305179 w 8961723"/>
              <a:gd name="connsiteY18" fmla="*/ 53811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72501 w 8961723"/>
              <a:gd name="connsiteY17" fmla="*/ 660542 h 5176784"/>
              <a:gd name="connsiteX18" fmla="*/ 7305179 w 8961723"/>
              <a:gd name="connsiteY18" fmla="*/ 53811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72501 w 8961723"/>
              <a:gd name="connsiteY17" fmla="*/ 660542 h 5176784"/>
              <a:gd name="connsiteX18" fmla="*/ 7190879 w 8961723"/>
              <a:gd name="connsiteY18" fmla="*/ 566686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72501 w 8961723"/>
              <a:gd name="connsiteY17" fmla="*/ 660542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39155 w 8961723"/>
              <a:gd name="connsiteY3" fmla="*/ 15698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78332 w 8961723"/>
              <a:gd name="connsiteY3" fmla="*/ 14841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78332 w 8961723"/>
              <a:gd name="connsiteY3" fmla="*/ 1484105 h 5176784"/>
              <a:gd name="connsiteX4" fmla="*/ 4359724 w 8961723"/>
              <a:gd name="connsiteY4" fmla="*/ 143846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55885 w 8961723"/>
              <a:gd name="connsiteY9" fmla="*/ 1691331 h 5176784"/>
              <a:gd name="connsiteX10" fmla="*/ 5164241 w 8961723"/>
              <a:gd name="connsiteY10" fmla="*/ 1018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55885 w 8961723"/>
              <a:gd name="connsiteY9" fmla="*/ 1691331 h 5176784"/>
              <a:gd name="connsiteX10" fmla="*/ 5252389 w 8961723"/>
              <a:gd name="connsiteY10" fmla="*/ 103735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55885 w 8961723"/>
              <a:gd name="connsiteY9" fmla="*/ 1691331 h 5176784"/>
              <a:gd name="connsiteX10" fmla="*/ 5252389 w 8961723"/>
              <a:gd name="connsiteY10" fmla="*/ 1037359 h 5176784"/>
              <a:gd name="connsiteX11" fmla="*/ 5438911 w 8961723"/>
              <a:gd name="connsiteY11" fmla="*/ 1034570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55885 w 8961723"/>
              <a:gd name="connsiteY9" fmla="*/ 1691331 h 5176784"/>
              <a:gd name="connsiteX10" fmla="*/ 5252389 w 8961723"/>
              <a:gd name="connsiteY10" fmla="*/ 1037359 h 5176784"/>
              <a:gd name="connsiteX11" fmla="*/ 5438911 w 8961723"/>
              <a:gd name="connsiteY11" fmla="*/ 1034570 h 5176784"/>
              <a:gd name="connsiteX12" fmla="*/ 5724177 w 8961723"/>
              <a:gd name="connsiteY12" fmla="*/ 93723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55885 w 8961723"/>
              <a:gd name="connsiteY9" fmla="*/ 16913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233916 w 8961723"/>
              <a:gd name="connsiteY5" fmla="*/ 101552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601520 w 8961723"/>
              <a:gd name="connsiteY6" fmla="*/ 1129820 h 5176784"/>
              <a:gd name="connsiteX7" fmla="*/ 4850242 w 8961723"/>
              <a:gd name="connsiteY7" fmla="*/ 1402810 h 5176784"/>
              <a:gd name="connsiteX8" fmla="*/ 4932915 w 8961723"/>
              <a:gd name="connsiteY8" fmla="*/ 1682629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850242 w 8961723"/>
              <a:gd name="connsiteY7" fmla="*/ 1402810 h 5176784"/>
              <a:gd name="connsiteX8" fmla="*/ 4932915 w 8961723"/>
              <a:gd name="connsiteY8" fmla="*/ 1682629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32915 w 8961723"/>
              <a:gd name="connsiteY8" fmla="*/ 1682629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42709 w 8961723"/>
              <a:gd name="connsiteY8" fmla="*/ 1025404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03532 w 8961723"/>
              <a:gd name="connsiteY8" fmla="*/ 730129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13327 w 8961723"/>
              <a:gd name="connsiteY8" fmla="*/ 1025404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13327 w 8961723"/>
              <a:gd name="connsiteY8" fmla="*/ 1025404 h 5176784"/>
              <a:gd name="connsiteX9" fmla="*/ 5124446 w 8961723"/>
              <a:gd name="connsiteY9" fmla="*/ 11960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3657180 w 8961723"/>
              <a:gd name="connsiteY3" fmla="*/ 1131680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13327 w 8961723"/>
              <a:gd name="connsiteY8" fmla="*/ 1025404 h 5176784"/>
              <a:gd name="connsiteX9" fmla="*/ 5124446 w 8961723"/>
              <a:gd name="connsiteY9" fmla="*/ 11960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354213 w 8961723"/>
              <a:gd name="connsiteY2" fmla="*/ 1167224 h 5176784"/>
              <a:gd name="connsiteX3" fmla="*/ 3657180 w 8961723"/>
              <a:gd name="connsiteY3" fmla="*/ 1131680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13327 w 8961723"/>
              <a:gd name="connsiteY8" fmla="*/ 1025404 h 5176784"/>
              <a:gd name="connsiteX9" fmla="*/ 5124446 w 8961723"/>
              <a:gd name="connsiteY9" fmla="*/ 11960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052378 w 8961723"/>
              <a:gd name="connsiteY1" fmla="*/ 1063145 h 5176784"/>
              <a:gd name="connsiteX2" fmla="*/ 3354213 w 8961723"/>
              <a:gd name="connsiteY2" fmla="*/ 1167224 h 5176784"/>
              <a:gd name="connsiteX3" fmla="*/ 3657180 w 8961723"/>
              <a:gd name="connsiteY3" fmla="*/ 1131680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13327 w 8961723"/>
              <a:gd name="connsiteY8" fmla="*/ 1025404 h 5176784"/>
              <a:gd name="connsiteX9" fmla="*/ 5124446 w 8961723"/>
              <a:gd name="connsiteY9" fmla="*/ 11960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2903476 w 8961723"/>
              <a:gd name="connsiteY0" fmla="*/ 1023959 h 5176784"/>
              <a:gd name="connsiteX1" fmla="*/ 3052378 w 8961723"/>
              <a:gd name="connsiteY1" fmla="*/ 1063145 h 5176784"/>
              <a:gd name="connsiteX2" fmla="*/ 3354213 w 8961723"/>
              <a:gd name="connsiteY2" fmla="*/ 1167224 h 5176784"/>
              <a:gd name="connsiteX3" fmla="*/ 3657180 w 8961723"/>
              <a:gd name="connsiteY3" fmla="*/ 1131680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13327 w 8961723"/>
              <a:gd name="connsiteY8" fmla="*/ 1025404 h 5176784"/>
              <a:gd name="connsiteX9" fmla="*/ 5124446 w 8961723"/>
              <a:gd name="connsiteY9" fmla="*/ 11960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2903476 w 8961723"/>
              <a:gd name="connsiteY50" fmla="*/ 1023959 h 5176784"/>
              <a:gd name="connsiteX0" fmla="*/ 2903476 w 8961723"/>
              <a:gd name="connsiteY0" fmla="*/ 1023959 h 5176784"/>
              <a:gd name="connsiteX1" fmla="*/ 3052378 w 8961723"/>
              <a:gd name="connsiteY1" fmla="*/ 1063145 h 5176784"/>
              <a:gd name="connsiteX2" fmla="*/ 3153742 w 8961723"/>
              <a:gd name="connsiteY2" fmla="*/ 1219200 h 5176784"/>
              <a:gd name="connsiteX3" fmla="*/ 3354213 w 8961723"/>
              <a:gd name="connsiteY3" fmla="*/ 1167224 h 5176784"/>
              <a:gd name="connsiteX4" fmla="*/ 3657180 w 8961723"/>
              <a:gd name="connsiteY4" fmla="*/ 1131680 h 5176784"/>
              <a:gd name="connsiteX5" fmla="*/ 4036515 w 8961723"/>
              <a:gd name="connsiteY5" fmla="*/ 1171763 h 5176784"/>
              <a:gd name="connsiteX6" fmla="*/ 4233916 w 8961723"/>
              <a:gd name="connsiteY6" fmla="*/ 1015520 h 5176784"/>
              <a:gd name="connsiteX7" fmla="*/ 4474195 w 8961723"/>
              <a:gd name="connsiteY7" fmla="*/ 1005995 h 5176784"/>
              <a:gd name="connsiteX8" fmla="*/ 4654358 w 8961723"/>
              <a:gd name="connsiteY8" fmla="*/ 1059910 h 5176784"/>
              <a:gd name="connsiteX9" fmla="*/ 4913327 w 8961723"/>
              <a:gd name="connsiteY9" fmla="*/ 1025404 h 5176784"/>
              <a:gd name="connsiteX10" fmla="*/ 5124446 w 8961723"/>
              <a:gd name="connsiteY10" fmla="*/ 1196031 h 5176784"/>
              <a:gd name="connsiteX11" fmla="*/ 5252389 w 8961723"/>
              <a:gd name="connsiteY11" fmla="*/ 1037359 h 5176784"/>
              <a:gd name="connsiteX12" fmla="*/ 5438911 w 8961723"/>
              <a:gd name="connsiteY12" fmla="*/ 1034570 h 5176784"/>
              <a:gd name="connsiteX13" fmla="*/ 5685000 w 8961723"/>
              <a:gd name="connsiteY13" fmla="*/ 1108680 h 5176784"/>
              <a:gd name="connsiteX14" fmla="*/ 6111999 w 8961723"/>
              <a:gd name="connsiteY14" fmla="*/ 987875 h 5176784"/>
              <a:gd name="connsiteX15" fmla="*/ 6234198 w 8961723"/>
              <a:gd name="connsiteY15" fmla="*/ 658914 h 5176784"/>
              <a:gd name="connsiteX16" fmla="*/ 6554331 w 8961723"/>
              <a:gd name="connsiteY16" fmla="*/ 742548 h 5176784"/>
              <a:gd name="connsiteX17" fmla="*/ 6780318 w 8961723"/>
              <a:gd name="connsiteY17" fmla="*/ 813173 h 5176784"/>
              <a:gd name="connsiteX18" fmla="*/ 6991551 w 8961723"/>
              <a:gd name="connsiteY18" fmla="*/ 593867 h 5176784"/>
              <a:gd name="connsiteX19" fmla="*/ 7181354 w 8961723"/>
              <a:gd name="connsiteY19" fmla="*/ 51906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2903476 w 8961723"/>
              <a:gd name="connsiteY51" fmla="*/ 1023959 h 5176784"/>
              <a:gd name="connsiteX0" fmla="*/ 2903476 w 8961723"/>
              <a:gd name="connsiteY0" fmla="*/ 1023959 h 5176784"/>
              <a:gd name="connsiteX1" fmla="*/ 3022995 w 8961723"/>
              <a:gd name="connsiteY1" fmla="*/ 710720 h 5176784"/>
              <a:gd name="connsiteX2" fmla="*/ 3153742 w 8961723"/>
              <a:gd name="connsiteY2" fmla="*/ 1219200 h 5176784"/>
              <a:gd name="connsiteX3" fmla="*/ 3354213 w 8961723"/>
              <a:gd name="connsiteY3" fmla="*/ 1167224 h 5176784"/>
              <a:gd name="connsiteX4" fmla="*/ 3657180 w 8961723"/>
              <a:gd name="connsiteY4" fmla="*/ 1131680 h 5176784"/>
              <a:gd name="connsiteX5" fmla="*/ 4036515 w 8961723"/>
              <a:gd name="connsiteY5" fmla="*/ 1171763 h 5176784"/>
              <a:gd name="connsiteX6" fmla="*/ 4233916 w 8961723"/>
              <a:gd name="connsiteY6" fmla="*/ 1015520 h 5176784"/>
              <a:gd name="connsiteX7" fmla="*/ 4474195 w 8961723"/>
              <a:gd name="connsiteY7" fmla="*/ 1005995 h 5176784"/>
              <a:gd name="connsiteX8" fmla="*/ 4654358 w 8961723"/>
              <a:gd name="connsiteY8" fmla="*/ 1059910 h 5176784"/>
              <a:gd name="connsiteX9" fmla="*/ 4913327 w 8961723"/>
              <a:gd name="connsiteY9" fmla="*/ 1025404 h 5176784"/>
              <a:gd name="connsiteX10" fmla="*/ 5124446 w 8961723"/>
              <a:gd name="connsiteY10" fmla="*/ 1196031 h 5176784"/>
              <a:gd name="connsiteX11" fmla="*/ 5252389 w 8961723"/>
              <a:gd name="connsiteY11" fmla="*/ 1037359 h 5176784"/>
              <a:gd name="connsiteX12" fmla="*/ 5438911 w 8961723"/>
              <a:gd name="connsiteY12" fmla="*/ 1034570 h 5176784"/>
              <a:gd name="connsiteX13" fmla="*/ 5685000 w 8961723"/>
              <a:gd name="connsiteY13" fmla="*/ 1108680 h 5176784"/>
              <a:gd name="connsiteX14" fmla="*/ 6111999 w 8961723"/>
              <a:gd name="connsiteY14" fmla="*/ 987875 h 5176784"/>
              <a:gd name="connsiteX15" fmla="*/ 6234198 w 8961723"/>
              <a:gd name="connsiteY15" fmla="*/ 658914 h 5176784"/>
              <a:gd name="connsiteX16" fmla="*/ 6554331 w 8961723"/>
              <a:gd name="connsiteY16" fmla="*/ 742548 h 5176784"/>
              <a:gd name="connsiteX17" fmla="*/ 6780318 w 8961723"/>
              <a:gd name="connsiteY17" fmla="*/ 813173 h 5176784"/>
              <a:gd name="connsiteX18" fmla="*/ 6991551 w 8961723"/>
              <a:gd name="connsiteY18" fmla="*/ 593867 h 5176784"/>
              <a:gd name="connsiteX19" fmla="*/ 7181354 w 8961723"/>
              <a:gd name="connsiteY19" fmla="*/ 51906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2903476 w 8961723"/>
              <a:gd name="connsiteY51" fmla="*/ 1023959 h 5176784"/>
              <a:gd name="connsiteX0" fmla="*/ 2903476 w 8961723"/>
              <a:gd name="connsiteY0" fmla="*/ 1023959 h 5176784"/>
              <a:gd name="connsiteX1" fmla="*/ 3022995 w 8961723"/>
              <a:gd name="connsiteY1" fmla="*/ 710720 h 5176784"/>
              <a:gd name="connsiteX2" fmla="*/ 3251685 w 8961723"/>
              <a:gd name="connsiteY2" fmla="*/ 1019175 h 5176784"/>
              <a:gd name="connsiteX3" fmla="*/ 3354213 w 8961723"/>
              <a:gd name="connsiteY3" fmla="*/ 1167224 h 5176784"/>
              <a:gd name="connsiteX4" fmla="*/ 3657180 w 8961723"/>
              <a:gd name="connsiteY4" fmla="*/ 1131680 h 5176784"/>
              <a:gd name="connsiteX5" fmla="*/ 4036515 w 8961723"/>
              <a:gd name="connsiteY5" fmla="*/ 1171763 h 5176784"/>
              <a:gd name="connsiteX6" fmla="*/ 4233916 w 8961723"/>
              <a:gd name="connsiteY6" fmla="*/ 1015520 h 5176784"/>
              <a:gd name="connsiteX7" fmla="*/ 4474195 w 8961723"/>
              <a:gd name="connsiteY7" fmla="*/ 1005995 h 5176784"/>
              <a:gd name="connsiteX8" fmla="*/ 4654358 w 8961723"/>
              <a:gd name="connsiteY8" fmla="*/ 1059910 h 5176784"/>
              <a:gd name="connsiteX9" fmla="*/ 4913327 w 8961723"/>
              <a:gd name="connsiteY9" fmla="*/ 1025404 h 5176784"/>
              <a:gd name="connsiteX10" fmla="*/ 5124446 w 8961723"/>
              <a:gd name="connsiteY10" fmla="*/ 1196031 h 5176784"/>
              <a:gd name="connsiteX11" fmla="*/ 5252389 w 8961723"/>
              <a:gd name="connsiteY11" fmla="*/ 1037359 h 5176784"/>
              <a:gd name="connsiteX12" fmla="*/ 5438911 w 8961723"/>
              <a:gd name="connsiteY12" fmla="*/ 1034570 h 5176784"/>
              <a:gd name="connsiteX13" fmla="*/ 5685000 w 8961723"/>
              <a:gd name="connsiteY13" fmla="*/ 1108680 h 5176784"/>
              <a:gd name="connsiteX14" fmla="*/ 6111999 w 8961723"/>
              <a:gd name="connsiteY14" fmla="*/ 987875 h 5176784"/>
              <a:gd name="connsiteX15" fmla="*/ 6234198 w 8961723"/>
              <a:gd name="connsiteY15" fmla="*/ 658914 h 5176784"/>
              <a:gd name="connsiteX16" fmla="*/ 6554331 w 8961723"/>
              <a:gd name="connsiteY16" fmla="*/ 742548 h 5176784"/>
              <a:gd name="connsiteX17" fmla="*/ 6780318 w 8961723"/>
              <a:gd name="connsiteY17" fmla="*/ 813173 h 5176784"/>
              <a:gd name="connsiteX18" fmla="*/ 6991551 w 8961723"/>
              <a:gd name="connsiteY18" fmla="*/ 593867 h 5176784"/>
              <a:gd name="connsiteX19" fmla="*/ 7181354 w 8961723"/>
              <a:gd name="connsiteY19" fmla="*/ 51906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2903476 w 8961723"/>
              <a:gd name="connsiteY51" fmla="*/ 1023959 h 5176784"/>
              <a:gd name="connsiteX0" fmla="*/ 2903476 w 8961723"/>
              <a:gd name="connsiteY0" fmla="*/ 1023959 h 5176784"/>
              <a:gd name="connsiteX1" fmla="*/ 3120938 w 8961723"/>
              <a:gd name="connsiteY1" fmla="*/ 758345 h 5176784"/>
              <a:gd name="connsiteX2" fmla="*/ 3251685 w 8961723"/>
              <a:gd name="connsiteY2" fmla="*/ 1019175 h 5176784"/>
              <a:gd name="connsiteX3" fmla="*/ 3354213 w 8961723"/>
              <a:gd name="connsiteY3" fmla="*/ 1167224 h 5176784"/>
              <a:gd name="connsiteX4" fmla="*/ 3657180 w 8961723"/>
              <a:gd name="connsiteY4" fmla="*/ 1131680 h 5176784"/>
              <a:gd name="connsiteX5" fmla="*/ 4036515 w 8961723"/>
              <a:gd name="connsiteY5" fmla="*/ 1171763 h 5176784"/>
              <a:gd name="connsiteX6" fmla="*/ 4233916 w 8961723"/>
              <a:gd name="connsiteY6" fmla="*/ 1015520 h 5176784"/>
              <a:gd name="connsiteX7" fmla="*/ 4474195 w 8961723"/>
              <a:gd name="connsiteY7" fmla="*/ 1005995 h 5176784"/>
              <a:gd name="connsiteX8" fmla="*/ 4654358 w 8961723"/>
              <a:gd name="connsiteY8" fmla="*/ 1059910 h 5176784"/>
              <a:gd name="connsiteX9" fmla="*/ 4913327 w 8961723"/>
              <a:gd name="connsiteY9" fmla="*/ 1025404 h 5176784"/>
              <a:gd name="connsiteX10" fmla="*/ 5124446 w 8961723"/>
              <a:gd name="connsiteY10" fmla="*/ 1196031 h 5176784"/>
              <a:gd name="connsiteX11" fmla="*/ 5252389 w 8961723"/>
              <a:gd name="connsiteY11" fmla="*/ 1037359 h 5176784"/>
              <a:gd name="connsiteX12" fmla="*/ 5438911 w 8961723"/>
              <a:gd name="connsiteY12" fmla="*/ 1034570 h 5176784"/>
              <a:gd name="connsiteX13" fmla="*/ 5685000 w 8961723"/>
              <a:gd name="connsiteY13" fmla="*/ 1108680 h 5176784"/>
              <a:gd name="connsiteX14" fmla="*/ 6111999 w 8961723"/>
              <a:gd name="connsiteY14" fmla="*/ 987875 h 5176784"/>
              <a:gd name="connsiteX15" fmla="*/ 6234198 w 8961723"/>
              <a:gd name="connsiteY15" fmla="*/ 658914 h 5176784"/>
              <a:gd name="connsiteX16" fmla="*/ 6554331 w 8961723"/>
              <a:gd name="connsiteY16" fmla="*/ 742548 h 5176784"/>
              <a:gd name="connsiteX17" fmla="*/ 6780318 w 8961723"/>
              <a:gd name="connsiteY17" fmla="*/ 813173 h 5176784"/>
              <a:gd name="connsiteX18" fmla="*/ 6991551 w 8961723"/>
              <a:gd name="connsiteY18" fmla="*/ 593867 h 5176784"/>
              <a:gd name="connsiteX19" fmla="*/ 7181354 w 8961723"/>
              <a:gd name="connsiteY19" fmla="*/ 51906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2903476 w 8961723"/>
              <a:gd name="connsiteY51"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4036515 w 8961723"/>
              <a:gd name="connsiteY6" fmla="*/ 1171763 h 5176784"/>
              <a:gd name="connsiteX7" fmla="*/ 4233916 w 8961723"/>
              <a:gd name="connsiteY7" fmla="*/ 1015520 h 5176784"/>
              <a:gd name="connsiteX8" fmla="*/ 4474195 w 8961723"/>
              <a:gd name="connsiteY8" fmla="*/ 1005995 h 5176784"/>
              <a:gd name="connsiteX9" fmla="*/ 4654358 w 8961723"/>
              <a:gd name="connsiteY9" fmla="*/ 1059910 h 5176784"/>
              <a:gd name="connsiteX10" fmla="*/ 4913327 w 8961723"/>
              <a:gd name="connsiteY10" fmla="*/ 1025404 h 5176784"/>
              <a:gd name="connsiteX11" fmla="*/ 5124446 w 8961723"/>
              <a:gd name="connsiteY11" fmla="*/ 1196031 h 5176784"/>
              <a:gd name="connsiteX12" fmla="*/ 5252389 w 8961723"/>
              <a:gd name="connsiteY12" fmla="*/ 1037359 h 5176784"/>
              <a:gd name="connsiteX13" fmla="*/ 5438911 w 8961723"/>
              <a:gd name="connsiteY13" fmla="*/ 1034570 h 5176784"/>
              <a:gd name="connsiteX14" fmla="*/ 5685000 w 8961723"/>
              <a:gd name="connsiteY14" fmla="*/ 1108680 h 5176784"/>
              <a:gd name="connsiteX15" fmla="*/ 6111999 w 8961723"/>
              <a:gd name="connsiteY15" fmla="*/ 987875 h 5176784"/>
              <a:gd name="connsiteX16" fmla="*/ 6234198 w 8961723"/>
              <a:gd name="connsiteY16" fmla="*/ 658914 h 5176784"/>
              <a:gd name="connsiteX17" fmla="*/ 6554331 w 8961723"/>
              <a:gd name="connsiteY17" fmla="*/ 742548 h 5176784"/>
              <a:gd name="connsiteX18" fmla="*/ 6780318 w 8961723"/>
              <a:gd name="connsiteY18" fmla="*/ 813173 h 5176784"/>
              <a:gd name="connsiteX19" fmla="*/ 6991551 w 8961723"/>
              <a:gd name="connsiteY19" fmla="*/ 593867 h 5176784"/>
              <a:gd name="connsiteX20" fmla="*/ 7181354 w 8961723"/>
              <a:gd name="connsiteY20" fmla="*/ 519061 h 5176784"/>
              <a:gd name="connsiteX21" fmla="*/ 7486502 w 8961723"/>
              <a:gd name="connsiteY21" fmla="*/ 3094 h 5176784"/>
              <a:gd name="connsiteX22" fmla="*/ 7781108 w 8961723"/>
              <a:gd name="connsiteY22" fmla="*/ 115863 h 5176784"/>
              <a:gd name="connsiteX23" fmla="*/ 7901151 w 8961723"/>
              <a:gd name="connsiteY23" fmla="*/ 326539 h 5176784"/>
              <a:gd name="connsiteX24" fmla="*/ 8131660 w 8961723"/>
              <a:gd name="connsiteY24" fmla="*/ 597030 h 5176784"/>
              <a:gd name="connsiteX25" fmla="*/ 8253256 w 8961723"/>
              <a:gd name="connsiteY25" fmla="*/ 1023223 h 5176784"/>
              <a:gd name="connsiteX26" fmla="*/ 8413762 w 8961723"/>
              <a:gd name="connsiteY26" fmla="*/ 1194874 h 5176784"/>
              <a:gd name="connsiteX27" fmla="*/ 8595143 w 8961723"/>
              <a:gd name="connsiteY27" fmla="*/ 1453063 h 5176784"/>
              <a:gd name="connsiteX28" fmla="*/ 8706807 w 8961723"/>
              <a:gd name="connsiteY28" fmla="*/ 1487109 h 5176784"/>
              <a:gd name="connsiteX29" fmla="*/ 8790709 w 8961723"/>
              <a:gd name="connsiteY29" fmla="*/ 1618027 h 5176784"/>
              <a:gd name="connsiteX30" fmla="*/ 8960133 w 8961723"/>
              <a:gd name="connsiteY30" fmla="*/ 1522170 h 5176784"/>
              <a:gd name="connsiteX31" fmla="*/ 8956024 w 8961723"/>
              <a:gd name="connsiteY31" fmla="*/ 5176784 h 5176784"/>
              <a:gd name="connsiteX32" fmla="*/ 12049 w 8961723"/>
              <a:gd name="connsiteY32" fmla="*/ 5167259 h 5176784"/>
              <a:gd name="connsiteX33" fmla="*/ 2559 w 8961723"/>
              <a:gd name="connsiteY33" fmla="*/ 3739670 h 5176784"/>
              <a:gd name="connsiteX34" fmla="*/ 202583 w 8961723"/>
              <a:gd name="connsiteY34" fmla="*/ 3472970 h 5176784"/>
              <a:gd name="connsiteX35" fmla="*/ 458567 w 8961723"/>
              <a:gd name="connsiteY35" fmla="*/ 3558696 h 5176784"/>
              <a:gd name="connsiteX36" fmla="*/ 696691 w 8961723"/>
              <a:gd name="connsiteY36" fmla="*/ 3368196 h 5176784"/>
              <a:gd name="connsiteX37" fmla="*/ 896716 w 8961723"/>
              <a:gd name="connsiteY37" fmla="*/ 3234846 h 5176784"/>
              <a:gd name="connsiteX38" fmla="*/ 1039591 w 8961723"/>
              <a:gd name="connsiteY38" fmla="*/ 2958621 h 5176784"/>
              <a:gd name="connsiteX39" fmla="*/ 1411065 w 8961723"/>
              <a:gd name="connsiteY39" fmla="*/ 2825271 h 5176784"/>
              <a:gd name="connsiteX40" fmla="*/ 1685925 w 8961723"/>
              <a:gd name="connsiteY40" fmla="*/ 2758595 h 5176784"/>
              <a:gd name="connsiteX41" fmla="*/ 1856372 w 8961723"/>
              <a:gd name="connsiteY41" fmla="*/ 2535509 h 5176784"/>
              <a:gd name="connsiteX42" fmla="*/ 1976688 w 8961723"/>
              <a:gd name="connsiteY42" fmla="*/ 2579625 h 5176784"/>
              <a:gd name="connsiteX43" fmla="*/ 2096364 w 8961723"/>
              <a:gd name="connsiteY43" fmla="*/ 2424218 h 5176784"/>
              <a:gd name="connsiteX44" fmla="*/ 2345657 w 8961723"/>
              <a:gd name="connsiteY44" fmla="*/ 2427225 h 5176784"/>
              <a:gd name="connsiteX45" fmla="*/ 2480371 w 8961723"/>
              <a:gd name="connsiteY45" fmla="*/ 2576117 h 5176784"/>
              <a:gd name="connsiteX46" fmla="*/ 2674520 w 8961723"/>
              <a:gd name="connsiteY46" fmla="*/ 2523478 h 5176784"/>
              <a:gd name="connsiteX47" fmla="*/ 2818759 w 8961723"/>
              <a:gd name="connsiteY47" fmla="*/ 2419706 h 5176784"/>
              <a:gd name="connsiteX48" fmla="*/ 3007393 w 8961723"/>
              <a:gd name="connsiteY48" fmla="*/ 2491394 h 5176784"/>
              <a:gd name="connsiteX49" fmla="*/ 3155783 w 8961723"/>
              <a:gd name="connsiteY49" fmla="*/ 2559573 h 5176784"/>
              <a:gd name="connsiteX50" fmla="*/ 3316064 w 8961723"/>
              <a:gd name="connsiteY50" fmla="*/ 2501421 h 5176784"/>
              <a:gd name="connsiteX51" fmla="*/ 3380372 w 8961723"/>
              <a:gd name="connsiteY51" fmla="*/ 2355036 h 5176784"/>
              <a:gd name="connsiteX52" fmla="*/ 2903476 w 8961723"/>
              <a:gd name="connsiteY52"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28778 w 8961723"/>
              <a:gd name="connsiteY6" fmla="*/ 952688 h 5176784"/>
              <a:gd name="connsiteX7" fmla="*/ 4233916 w 8961723"/>
              <a:gd name="connsiteY7" fmla="*/ 1015520 h 5176784"/>
              <a:gd name="connsiteX8" fmla="*/ 4474195 w 8961723"/>
              <a:gd name="connsiteY8" fmla="*/ 1005995 h 5176784"/>
              <a:gd name="connsiteX9" fmla="*/ 4654358 w 8961723"/>
              <a:gd name="connsiteY9" fmla="*/ 1059910 h 5176784"/>
              <a:gd name="connsiteX10" fmla="*/ 4913327 w 8961723"/>
              <a:gd name="connsiteY10" fmla="*/ 1025404 h 5176784"/>
              <a:gd name="connsiteX11" fmla="*/ 5124446 w 8961723"/>
              <a:gd name="connsiteY11" fmla="*/ 1196031 h 5176784"/>
              <a:gd name="connsiteX12" fmla="*/ 5252389 w 8961723"/>
              <a:gd name="connsiteY12" fmla="*/ 1037359 h 5176784"/>
              <a:gd name="connsiteX13" fmla="*/ 5438911 w 8961723"/>
              <a:gd name="connsiteY13" fmla="*/ 1034570 h 5176784"/>
              <a:gd name="connsiteX14" fmla="*/ 5685000 w 8961723"/>
              <a:gd name="connsiteY14" fmla="*/ 1108680 h 5176784"/>
              <a:gd name="connsiteX15" fmla="*/ 6111999 w 8961723"/>
              <a:gd name="connsiteY15" fmla="*/ 987875 h 5176784"/>
              <a:gd name="connsiteX16" fmla="*/ 6234198 w 8961723"/>
              <a:gd name="connsiteY16" fmla="*/ 658914 h 5176784"/>
              <a:gd name="connsiteX17" fmla="*/ 6554331 w 8961723"/>
              <a:gd name="connsiteY17" fmla="*/ 742548 h 5176784"/>
              <a:gd name="connsiteX18" fmla="*/ 6780318 w 8961723"/>
              <a:gd name="connsiteY18" fmla="*/ 813173 h 5176784"/>
              <a:gd name="connsiteX19" fmla="*/ 6991551 w 8961723"/>
              <a:gd name="connsiteY19" fmla="*/ 593867 h 5176784"/>
              <a:gd name="connsiteX20" fmla="*/ 7181354 w 8961723"/>
              <a:gd name="connsiteY20" fmla="*/ 519061 h 5176784"/>
              <a:gd name="connsiteX21" fmla="*/ 7486502 w 8961723"/>
              <a:gd name="connsiteY21" fmla="*/ 3094 h 5176784"/>
              <a:gd name="connsiteX22" fmla="*/ 7781108 w 8961723"/>
              <a:gd name="connsiteY22" fmla="*/ 115863 h 5176784"/>
              <a:gd name="connsiteX23" fmla="*/ 7901151 w 8961723"/>
              <a:gd name="connsiteY23" fmla="*/ 326539 h 5176784"/>
              <a:gd name="connsiteX24" fmla="*/ 8131660 w 8961723"/>
              <a:gd name="connsiteY24" fmla="*/ 597030 h 5176784"/>
              <a:gd name="connsiteX25" fmla="*/ 8253256 w 8961723"/>
              <a:gd name="connsiteY25" fmla="*/ 1023223 h 5176784"/>
              <a:gd name="connsiteX26" fmla="*/ 8413762 w 8961723"/>
              <a:gd name="connsiteY26" fmla="*/ 1194874 h 5176784"/>
              <a:gd name="connsiteX27" fmla="*/ 8595143 w 8961723"/>
              <a:gd name="connsiteY27" fmla="*/ 1453063 h 5176784"/>
              <a:gd name="connsiteX28" fmla="*/ 8706807 w 8961723"/>
              <a:gd name="connsiteY28" fmla="*/ 1487109 h 5176784"/>
              <a:gd name="connsiteX29" fmla="*/ 8790709 w 8961723"/>
              <a:gd name="connsiteY29" fmla="*/ 1618027 h 5176784"/>
              <a:gd name="connsiteX30" fmla="*/ 8960133 w 8961723"/>
              <a:gd name="connsiteY30" fmla="*/ 1522170 h 5176784"/>
              <a:gd name="connsiteX31" fmla="*/ 8956024 w 8961723"/>
              <a:gd name="connsiteY31" fmla="*/ 5176784 h 5176784"/>
              <a:gd name="connsiteX32" fmla="*/ 12049 w 8961723"/>
              <a:gd name="connsiteY32" fmla="*/ 5167259 h 5176784"/>
              <a:gd name="connsiteX33" fmla="*/ 2559 w 8961723"/>
              <a:gd name="connsiteY33" fmla="*/ 3739670 h 5176784"/>
              <a:gd name="connsiteX34" fmla="*/ 202583 w 8961723"/>
              <a:gd name="connsiteY34" fmla="*/ 3472970 h 5176784"/>
              <a:gd name="connsiteX35" fmla="*/ 458567 w 8961723"/>
              <a:gd name="connsiteY35" fmla="*/ 3558696 h 5176784"/>
              <a:gd name="connsiteX36" fmla="*/ 696691 w 8961723"/>
              <a:gd name="connsiteY36" fmla="*/ 3368196 h 5176784"/>
              <a:gd name="connsiteX37" fmla="*/ 896716 w 8961723"/>
              <a:gd name="connsiteY37" fmla="*/ 3234846 h 5176784"/>
              <a:gd name="connsiteX38" fmla="*/ 1039591 w 8961723"/>
              <a:gd name="connsiteY38" fmla="*/ 2958621 h 5176784"/>
              <a:gd name="connsiteX39" fmla="*/ 1411065 w 8961723"/>
              <a:gd name="connsiteY39" fmla="*/ 2825271 h 5176784"/>
              <a:gd name="connsiteX40" fmla="*/ 1685925 w 8961723"/>
              <a:gd name="connsiteY40" fmla="*/ 2758595 h 5176784"/>
              <a:gd name="connsiteX41" fmla="*/ 1856372 w 8961723"/>
              <a:gd name="connsiteY41" fmla="*/ 2535509 h 5176784"/>
              <a:gd name="connsiteX42" fmla="*/ 1976688 w 8961723"/>
              <a:gd name="connsiteY42" fmla="*/ 2579625 h 5176784"/>
              <a:gd name="connsiteX43" fmla="*/ 2096364 w 8961723"/>
              <a:gd name="connsiteY43" fmla="*/ 2424218 h 5176784"/>
              <a:gd name="connsiteX44" fmla="*/ 2345657 w 8961723"/>
              <a:gd name="connsiteY44" fmla="*/ 2427225 h 5176784"/>
              <a:gd name="connsiteX45" fmla="*/ 2480371 w 8961723"/>
              <a:gd name="connsiteY45" fmla="*/ 2576117 h 5176784"/>
              <a:gd name="connsiteX46" fmla="*/ 2674520 w 8961723"/>
              <a:gd name="connsiteY46" fmla="*/ 2523478 h 5176784"/>
              <a:gd name="connsiteX47" fmla="*/ 2818759 w 8961723"/>
              <a:gd name="connsiteY47" fmla="*/ 2419706 h 5176784"/>
              <a:gd name="connsiteX48" fmla="*/ 3007393 w 8961723"/>
              <a:gd name="connsiteY48" fmla="*/ 2491394 h 5176784"/>
              <a:gd name="connsiteX49" fmla="*/ 3155783 w 8961723"/>
              <a:gd name="connsiteY49" fmla="*/ 2559573 h 5176784"/>
              <a:gd name="connsiteX50" fmla="*/ 3316064 w 8961723"/>
              <a:gd name="connsiteY50" fmla="*/ 2501421 h 5176784"/>
              <a:gd name="connsiteX51" fmla="*/ 3380372 w 8961723"/>
              <a:gd name="connsiteY51" fmla="*/ 2355036 h 5176784"/>
              <a:gd name="connsiteX52" fmla="*/ 2903476 w 8961723"/>
              <a:gd name="connsiteY52"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800288 h 5176784"/>
              <a:gd name="connsiteX7" fmla="*/ 4233916 w 8961723"/>
              <a:gd name="connsiteY7" fmla="*/ 1015520 h 5176784"/>
              <a:gd name="connsiteX8" fmla="*/ 4474195 w 8961723"/>
              <a:gd name="connsiteY8" fmla="*/ 1005995 h 5176784"/>
              <a:gd name="connsiteX9" fmla="*/ 4654358 w 8961723"/>
              <a:gd name="connsiteY9" fmla="*/ 1059910 h 5176784"/>
              <a:gd name="connsiteX10" fmla="*/ 4913327 w 8961723"/>
              <a:gd name="connsiteY10" fmla="*/ 1025404 h 5176784"/>
              <a:gd name="connsiteX11" fmla="*/ 5124446 w 8961723"/>
              <a:gd name="connsiteY11" fmla="*/ 1196031 h 5176784"/>
              <a:gd name="connsiteX12" fmla="*/ 5252389 w 8961723"/>
              <a:gd name="connsiteY12" fmla="*/ 1037359 h 5176784"/>
              <a:gd name="connsiteX13" fmla="*/ 5438911 w 8961723"/>
              <a:gd name="connsiteY13" fmla="*/ 1034570 h 5176784"/>
              <a:gd name="connsiteX14" fmla="*/ 5685000 w 8961723"/>
              <a:gd name="connsiteY14" fmla="*/ 1108680 h 5176784"/>
              <a:gd name="connsiteX15" fmla="*/ 6111999 w 8961723"/>
              <a:gd name="connsiteY15" fmla="*/ 987875 h 5176784"/>
              <a:gd name="connsiteX16" fmla="*/ 6234198 w 8961723"/>
              <a:gd name="connsiteY16" fmla="*/ 658914 h 5176784"/>
              <a:gd name="connsiteX17" fmla="*/ 6554331 w 8961723"/>
              <a:gd name="connsiteY17" fmla="*/ 742548 h 5176784"/>
              <a:gd name="connsiteX18" fmla="*/ 6780318 w 8961723"/>
              <a:gd name="connsiteY18" fmla="*/ 813173 h 5176784"/>
              <a:gd name="connsiteX19" fmla="*/ 6991551 w 8961723"/>
              <a:gd name="connsiteY19" fmla="*/ 593867 h 5176784"/>
              <a:gd name="connsiteX20" fmla="*/ 7181354 w 8961723"/>
              <a:gd name="connsiteY20" fmla="*/ 519061 h 5176784"/>
              <a:gd name="connsiteX21" fmla="*/ 7486502 w 8961723"/>
              <a:gd name="connsiteY21" fmla="*/ 3094 h 5176784"/>
              <a:gd name="connsiteX22" fmla="*/ 7781108 w 8961723"/>
              <a:gd name="connsiteY22" fmla="*/ 115863 h 5176784"/>
              <a:gd name="connsiteX23" fmla="*/ 7901151 w 8961723"/>
              <a:gd name="connsiteY23" fmla="*/ 326539 h 5176784"/>
              <a:gd name="connsiteX24" fmla="*/ 8131660 w 8961723"/>
              <a:gd name="connsiteY24" fmla="*/ 597030 h 5176784"/>
              <a:gd name="connsiteX25" fmla="*/ 8253256 w 8961723"/>
              <a:gd name="connsiteY25" fmla="*/ 1023223 h 5176784"/>
              <a:gd name="connsiteX26" fmla="*/ 8413762 w 8961723"/>
              <a:gd name="connsiteY26" fmla="*/ 1194874 h 5176784"/>
              <a:gd name="connsiteX27" fmla="*/ 8595143 w 8961723"/>
              <a:gd name="connsiteY27" fmla="*/ 1453063 h 5176784"/>
              <a:gd name="connsiteX28" fmla="*/ 8706807 w 8961723"/>
              <a:gd name="connsiteY28" fmla="*/ 1487109 h 5176784"/>
              <a:gd name="connsiteX29" fmla="*/ 8790709 w 8961723"/>
              <a:gd name="connsiteY29" fmla="*/ 1618027 h 5176784"/>
              <a:gd name="connsiteX30" fmla="*/ 8960133 w 8961723"/>
              <a:gd name="connsiteY30" fmla="*/ 1522170 h 5176784"/>
              <a:gd name="connsiteX31" fmla="*/ 8956024 w 8961723"/>
              <a:gd name="connsiteY31" fmla="*/ 5176784 h 5176784"/>
              <a:gd name="connsiteX32" fmla="*/ 12049 w 8961723"/>
              <a:gd name="connsiteY32" fmla="*/ 5167259 h 5176784"/>
              <a:gd name="connsiteX33" fmla="*/ 2559 w 8961723"/>
              <a:gd name="connsiteY33" fmla="*/ 3739670 h 5176784"/>
              <a:gd name="connsiteX34" fmla="*/ 202583 w 8961723"/>
              <a:gd name="connsiteY34" fmla="*/ 3472970 h 5176784"/>
              <a:gd name="connsiteX35" fmla="*/ 458567 w 8961723"/>
              <a:gd name="connsiteY35" fmla="*/ 3558696 h 5176784"/>
              <a:gd name="connsiteX36" fmla="*/ 696691 w 8961723"/>
              <a:gd name="connsiteY36" fmla="*/ 3368196 h 5176784"/>
              <a:gd name="connsiteX37" fmla="*/ 896716 w 8961723"/>
              <a:gd name="connsiteY37" fmla="*/ 3234846 h 5176784"/>
              <a:gd name="connsiteX38" fmla="*/ 1039591 w 8961723"/>
              <a:gd name="connsiteY38" fmla="*/ 2958621 h 5176784"/>
              <a:gd name="connsiteX39" fmla="*/ 1411065 w 8961723"/>
              <a:gd name="connsiteY39" fmla="*/ 2825271 h 5176784"/>
              <a:gd name="connsiteX40" fmla="*/ 1685925 w 8961723"/>
              <a:gd name="connsiteY40" fmla="*/ 2758595 h 5176784"/>
              <a:gd name="connsiteX41" fmla="*/ 1856372 w 8961723"/>
              <a:gd name="connsiteY41" fmla="*/ 2535509 h 5176784"/>
              <a:gd name="connsiteX42" fmla="*/ 1976688 w 8961723"/>
              <a:gd name="connsiteY42" fmla="*/ 2579625 h 5176784"/>
              <a:gd name="connsiteX43" fmla="*/ 2096364 w 8961723"/>
              <a:gd name="connsiteY43" fmla="*/ 2424218 h 5176784"/>
              <a:gd name="connsiteX44" fmla="*/ 2345657 w 8961723"/>
              <a:gd name="connsiteY44" fmla="*/ 2427225 h 5176784"/>
              <a:gd name="connsiteX45" fmla="*/ 2480371 w 8961723"/>
              <a:gd name="connsiteY45" fmla="*/ 2576117 h 5176784"/>
              <a:gd name="connsiteX46" fmla="*/ 2674520 w 8961723"/>
              <a:gd name="connsiteY46" fmla="*/ 2523478 h 5176784"/>
              <a:gd name="connsiteX47" fmla="*/ 2818759 w 8961723"/>
              <a:gd name="connsiteY47" fmla="*/ 2419706 h 5176784"/>
              <a:gd name="connsiteX48" fmla="*/ 3007393 w 8961723"/>
              <a:gd name="connsiteY48" fmla="*/ 2491394 h 5176784"/>
              <a:gd name="connsiteX49" fmla="*/ 3155783 w 8961723"/>
              <a:gd name="connsiteY49" fmla="*/ 2559573 h 5176784"/>
              <a:gd name="connsiteX50" fmla="*/ 3316064 w 8961723"/>
              <a:gd name="connsiteY50" fmla="*/ 2501421 h 5176784"/>
              <a:gd name="connsiteX51" fmla="*/ 3380372 w 8961723"/>
              <a:gd name="connsiteY51" fmla="*/ 2355036 h 5176784"/>
              <a:gd name="connsiteX52" fmla="*/ 2903476 w 8961723"/>
              <a:gd name="connsiteY52"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33916 w 8961723"/>
              <a:gd name="connsiteY7" fmla="*/ 1015520 h 5176784"/>
              <a:gd name="connsiteX8" fmla="*/ 4474195 w 8961723"/>
              <a:gd name="connsiteY8" fmla="*/ 1005995 h 5176784"/>
              <a:gd name="connsiteX9" fmla="*/ 4654358 w 8961723"/>
              <a:gd name="connsiteY9" fmla="*/ 1059910 h 5176784"/>
              <a:gd name="connsiteX10" fmla="*/ 4913327 w 8961723"/>
              <a:gd name="connsiteY10" fmla="*/ 1025404 h 5176784"/>
              <a:gd name="connsiteX11" fmla="*/ 5124446 w 8961723"/>
              <a:gd name="connsiteY11" fmla="*/ 1196031 h 5176784"/>
              <a:gd name="connsiteX12" fmla="*/ 5252389 w 8961723"/>
              <a:gd name="connsiteY12" fmla="*/ 1037359 h 5176784"/>
              <a:gd name="connsiteX13" fmla="*/ 5438911 w 8961723"/>
              <a:gd name="connsiteY13" fmla="*/ 1034570 h 5176784"/>
              <a:gd name="connsiteX14" fmla="*/ 5685000 w 8961723"/>
              <a:gd name="connsiteY14" fmla="*/ 1108680 h 5176784"/>
              <a:gd name="connsiteX15" fmla="*/ 6111999 w 8961723"/>
              <a:gd name="connsiteY15" fmla="*/ 987875 h 5176784"/>
              <a:gd name="connsiteX16" fmla="*/ 6234198 w 8961723"/>
              <a:gd name="connsiteY16" fmla="*/ 658914 h 5176784"/>
              <a:gd name="connsiteX17" fmla="*/ 6554331 w 8961723"/>
              <a:gd name="connsiteY17" fmla="*/ 742548 h 5176784"/>
              <a:gd name="connsiteX18" fmla="*/ 6780318 w 8961723"/>
              <a:gd name="connsiteY18" fmla="*/ 813173 h 5176784"/>
              <a:gd name="connsiteX19" fmla="*/ 6991551 w 8961723"/>
              <a:gd name="connsiteY19" fmla="*/ 593867 h 5176784"/>
              <a:gd name="connsiteX20" fmla="*/ 7181354 w 8961723"/>
              <a:gd name="connsiteY20" fmla="*/ 519061 h 5176784"/>
              <a:gd name="connsiteX21" fmla="*/ 7486502 w 8961723"/>
              <a:gd name="connsiteY21" fmla="*/ 3094 h 5176784"/>
              <a:gd name="connsiteX22" fmla="*/ 7781108 w 8961723"/>
              <a:gd name="connsiteY22" fmla="*/ 115863 h 5176784"/>
              <a:gd name="connsiteX23" fmla="*/ 7901151 w 8961723"/>
              <a:gd name="connsiteY23" fmla="*/ 326539 h 5176784"/>
              <a:gd name="connsiteX24" fmla="*/ 8131660 w 8961723"/>
              <a:gd name="connsiteY24" fmla="*/ 597030 h 5176784"/>
              <a:gd name="connsiteX25" fmla="*/ 8253256 w 8961723"/>
              <a:gd name="connsiteY25" fmla="*/ 1023223 h 5176784"/>
              <a:gd name="connsiteX26" fmla="*/ 8413762 w 8961723"/>
              <a:gd name="connsiteY26" fmla="*/ 1194874 h 5176784"/>
              <a:gd name="connsiteX27" fmla="*/ 8595143 w 8961723"/>
              <a:gd name="connsiteY27" fmla="*/ 1453063 h 5176784"/>
              <a:gd name="connsiteX28" fmla="*/ 8706807 w 8961723"/>
              <a:gd name="connsiteY28" fmla="*/ 1487109 h 5176784"/>
              <a:gd name="connsiteX29" fmla="*/ 8790709 w 8961723"/>
              <a:gd name="connsiteY29" fmla="*/ 1618027 h 5176784"/>
              <a:gd name="connsiteX30" fmla="*/ 8960133 w 8961723"/>
              <a:gd name="connsiteY30" fmla="*/ 1522170 h 5176784"/>
              <a:gd name="connsiteX31" fmla="*/ 8956024 w 8961723"/>
              <a:gd name="connsiteY31" fmla="*/ 5176784 h 5176784"/>
              <a:gd name="connsiteX32" fmla="*/ 12049 w 8961723"/>
              <a:gd name="connsiteY32" fmla="*/ 5167259 h 5176784"/>
              <a:gd name="connsiteX33" fmla="*/ 2559 w 8961723"/>
              <a:gd name="connsiteY33" fmla="*/ 3739670 h 5176784"/>
              <a:gd name="connsiteX34" fmla="*/ 202583 w 8961723"/>
              <a:gd name="connsiteY34" fmla="*/ 3472970 h 5176784"/>
              <a:gd name="connsiteX35" fmla="*/ 458567 w 8961723"/>
              <a:gd name="connsiteY35" fmla="*/ 3558696 h 5176784"/>
              <a:gd name="connsiteX36" fmla="*/ 696691 w 8961723"/>
              <a:gd name="connsiteY36" fmla="*/ 3368196 h 5176784"/>
              <a:gd name="connsiteX37" fmla="*/ 896716 w 8961723"/>
              <a:gd name="connsiteY37" fmla="*/ 3234846 h 5176784"/>
              <a:gd name="connsiteX38" fmla="*/ 1039591 w 8961723"/>
              <a:gd name="connsiteY38" fmla="*/ 2958621 h 5176784"/>
              <a:gd name="connsiteX39" fmla="*/ 1411065 w 8961723"/>
              <a:gd name="connsiteY39" fmla="*/ 2825271 h 5176784"/>
              <a:gd name="connsiteX40" fmla="*/ 1685925 w 8961723"/>
              <a:gd name="connsiteY40" fmla="*/ 2758595 h 5176784"/>
              <a:gd name="connsiteX41" fmla="*/ 1856372 w 8961723"/>
              <a:gd name="connsiteY41" fmla="*/ 2535509 h 5176784"/>
              <a:gd name="connsiteX42" fmla="*/ 1976688 w 8961723"/>
              <a:gd name="connsiteY42" fmla="*/ 2579625 h 5176784"/>
              <a:gd name="connsiteX43" fmla="*/ 2096364 w 8961723"/>
              <a:gd name="connsiteY43" fmla="*/ 2424218 h 5176784"/>
              <a:gd name="connsiteX44" fmla="*/ 2345657 w 8961723"/>
              <a:gd name="connsiteY44" fmla="*/ 2427225 h 5176784"/>
              <a:gd name="connsiteX45" fmla="*/ 2480371 w 8961723"/>
              <a:gd name="connsiteY45" fmla="*/ 2576117 h 5176784"/>
              <a:gd name="connsiteX46" fmla="*/ 2674520 w 8961723"/>
              <a:gd name="connsiteY46" fmla="*/ 2523478 h 5176784"/>
              <a:gd name="connsiteX47" fmla="*/ 2818759 w 8961723"/>
              <a:gd name="connsiteY47" fmla="*/ 2419706 h 5176784"/>
              <a:gd name="connsiteX48" fmla="*/ 3007393 w 8961723"/>
              <a:gd name="connsiteY48" fmla="*/ 2491394 h 5176784"/>
              <a:gd name="connsiteX49" fmla="*/ 3155783 w 8961723"/>
              <a:gd name="connsiteY49" fmla="*/ 2559573 h 5176784"/>
              <a:gd name="connsiteX50" fmla="*/ 3316064 w 8961723"/>
              <a:gd name="connsiteY50" fmla="*/ 2501421 h 5176784"/>
              <a:gd name="connsiteX51" fmla="*/ 3380372 w 8961723"/>
              <a:gd name="connsiteY51" fmla="*/ 2355036 h 5176784"/>
              <a:gd name="connsiteX52" fmla="*/ 2903476 w 8961723"/>
              <a:gd name="connsiteY52"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21314 w 8961723"/>
              <a:gd name="connsiteY7" fmla="*/ 676275 h 5176784"/>
              <a:gd name="connsiteX8" fmla="*/ 4233916 w 8961723"/>
              <a:gd name="connsiteY8" fmla="*/ 1015520 h 5176784"/>
              <a:gd name="connsiteX9" fmla="*/ 4474195 w 8961723"/>
              <a:gd name="connsiteY9" fmla="*/ 1005995 h 5176784"/>
              <a:gd name="connsiteX10" fmla="*/ 4654358 w 8961723"/>
              <a:gd name="connsiteY10" fmla="*/ 1059910 h 5176784"/>
              <a:gd name="connsiteX11" fmla="*/ 4913327 w 8961723"/>
              <a:gd name="connsiteY11" fmla="*/ 1025404 h 5176784"/>
              <a:gd name="connsiteX12" fmla="*/ 5124446 w 8961723"/>
              <a:gd name="connsiteY12" fmla="*/ 1196031 h 5176784"/>
              <a:gd name="connsiteX13" fmla="*/ 5252389 w 8961723"/>
              <a:gd name="connsiteY13" fmla="*/ 1037359 h 5176784"/>
              <a:gd name="connsiteX14" fmla="*/ 5438911 w 8961723"/>
              <a:gd name="connsiteY14" fmla="*/ 1034570 h 5176784"/>
              <a:gd name="connsiteX15" fmla="*/ 5685000 w 8961723"/>
              <a:gd name="connsiteY15" fmla="*/ 1108680 h 5176784"/>
              <a:gd name="connsiteX16" fmla="*/ 6111999 w 8961723"/>
              <a:gd name="connsiteY16" fmla="*/ 987875 h 5176784"/>
              <a:gd name="connsiteX17" fmla="*/ 6234198 w 8961723"/>
              <a:gd name="connsiteY17" fmla="*/ 658914 h 5176784"/>
              <a:gd name="connsiteX18" fmla="*/ 6554331 w 8961723"/>
              <a:gd name="connsiteY18" fmla="*/ 742548 h 5176784"/>
              <a:gd name="connsiteX19" fmla="*/ 6780318 w 8961723"/>
              <a:gd name="connsiteY19" fmla="*/ 813173 h 5176784"/>
              <a:gd name="connsiteX20" fmla="*/ 6991551 w 8961723"/>
              <a:gd name="connsiteY20" fmla="*/ 593867 h 5176784"/>
              <a:gd name="connsiteX21" fmla="*/ 7181354 w 8961723"/>
              <a:gd name="connsiteY21" fmla="*/ 519061 h 5176784"/>
              <a:gd name="connsiteX22" fmla="*/ 7486502 w 8961723"/>
              <a:gd name="connsiteY22" fmla="*/ 3094 h 5176784"/>
              <a:gd name="connsiteX23" fmla="*/ 7781108 w 8961723"/>
              <a:gd name="connsiteY23" fmla="*/ 115863 h 5176784"/>
              <a:gd name="connsiteX24" fmla="*/ 7901151 w 8961723"/>
              <a:gd name="connsiteY24" fmla="*/ 326539 h 5176784"/>
              <a:gd name="connsiteX25" fmla="*/ 8131660 w 8961723"/>
              <a:gd name="connsiteY25" fmla="*/ 597030 h 5176784"/>
              <a:gd name="connsiteX26" fmla="*/ 8253256 w 8961723"/>
              <a:gd name="connsiteY26" fmla="*/ 1023223 h 5176784"/>
              <a:gd name="connsiteX27" fmla="*/ 8413762 w 8961723"/>
              <a:gd name="connsiteY27" fmla="*/ 1194874 h 5176784"/>
              <a:gd name="connsiteX28" fmla="*/ 8595143 w 8961723"/>
              <a:gd name="connsiteY28" fmla="*/ 1453063 h 5176784"/>
              <a:gd name="connsiteX29" fmla="*/ 8706807 w 8961723"/>
              <a:gd name="connsiteY29" fmla="*/ 1487109 h 5176784"/>
              <a:gd name="connsiteX30" fmla="*/ 8790709 w 8961723"/>
              <a:gd name="connsiteY30" fmla="*/ 1618027 h 5176784"/>
              <a:gd name="connsiteX31" fmla="*/ 8960133 w 8961723"/>
              <a:gd name="connsiteY31" fmla="*/ 1522170 h 5176784"/>
              <a:gd name="connsiteX32" fmla="*/ 8956024 w 8961723"/>
              <a:gd name="connsiteY32" fmla="*/ 5176784 h 5176784"/>
              <a:gd name="connsiteX33" fmla="*/ 12049 w 8961723"/>
              <a:gd name="connsiteY33" fmla="*/ 5167259 h 5176784"/>
              <a:gd name="connsiteX34" fmla="*/ 2559 w 8961723"/>
              <a:gd name="connsiteY34" fmla="*/ 3739670 h 5176784"/>
              <a:gd name="connsiteX35" fmla="*/ 202583 w 8961723"/>
              <a:gd name="connsiteY35" fmla="*/ 3472970 h 5176784"/>
              <a:gd name="connsiteX36" fmla="*/ 458567 w 8961723"/>
              <a:gd name="connsiteY36" fmla="*/ 3558696 h 5176784"/>
              <a:gd name="connsiteX37" fmla="*/ 696691 w 8961723"/>
              <a:gd name="connsiteY37" fmla="*/ 3368196 h 5176784"/>
              <a:gd name="connsiteX38" fmla="*/ 896716 w 8961723"/>
              <a:gd name="connsiteY38" fmla="*/ 3234846 h 5176784"/>
              <a:gd name="connsiteX39" fmla="*/ 1039591 w 8961723"/>
              <a:gd name="connsiteY39" fmla="*/ 2958621 h 5176784"/>
              <a:gd name="connsiteX40" fmla="*/ 1411065 w 8961723"/>
              <a:gd name="connsiteY40" fmla="*/ 2825271 h 5176784"/>
              <a:gd name="connsiteX41" fmla="*/ 1685925 w 8961723"/>
              <a:gd name="connsiteY41" fmla="*/ 2758595 h 5176784"/>
              <a:gd name="connsiteX42" fmla="*/ 1856372 w 8961723"/>
              <a:gd name="connsiteY42" fmla="*/ 2535509 h 5176784"/>
              <a:gd name="connsiteX43" fmla="*/ 1976688 w 8961723"/>
              <a:gd name="connsiteY43" fmla="*/ 2579625 h 5176784"/>
              <a:gd name="connsiteX44" fmla="*/ 2096364 w 8961723"/>
              <a:gd name="connsiteY44" fmla="*/ 2424218 h 5176784"/>
              <a:gd name="connsiteX45" fmla="*/ 2345657 w 8961723"/>
              <a:gd name="connsiteY45" fmla="*/ 2427225 h 5176784"/>
              <a:gd name="connsiteX46" fmla="*/ 2480371 w 8961723"/>
              <a:gd name="connsiteY46" fmla="*/ 2576117 h 5176784"/>
              <a:gd name="connsiteX47" fmla="*/ 2674520 w 8961723"/>
              <a:gd name="connsiteY47" fmla="*/ 2523478 h 5176784"/>
              <a:gd name="connsiteX48" fmla="*/ 2818759 w 8961723"/>
              <a:gd name="connsiteY48" fmla="*/ 2419706 h 5176784"/>
              <a:gd name="connsiteX49" fmla="*/ 3007393 w 8961723"/>
              <a:gd name="connsiteY49" fmla="*/ 2491394 h 5176784"/>
              <a:gd name="connsiteX50" fmla="*/ 3155783 w 8961723"/>
              <a:gd name="connsiteY50" fmla="*/ 2559573 h 5176784"/>
              <a:gd name="connsiteX51" fmla="*/ 3316064 w 8961723"/>
              <a:gd name="connsiteY51" fmla="*/ 2501421 h 5176784"/>
              <a:gd name="connsiteX52" fmla="*/ 3380372 w 8961723"/>
              <a:gd name="connsiteY52" fmla="*/ 2355036 h 5176784"/>
              <a:gd name="connsiteX53" fmla="*/ 2903476 w 8961723"/>
              <a:gd name="connsiteY53"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21314 w 8961723"/>
              <a:gd name="connsiteY7" fmla="*/ 676275 h 5176784"/>
              <a:gd name="connsiteX8" fmla="*/ 4312270 w 8961723"/>
              <a:gd name="connsiteY8" fmla="*/ 882170 h 5176784"/>
              <a:gd name="connsiteX9" fmla="*/ 4474195 w 8961723"/>
              <a:gd name="connsiteY9" fmla="*/ 1005995 h 5176784"/>
              <a:gd name="connsiteX10" fmla="*/ 4654358 w 8961723"/>
              <a:gd name="connsiteY10" fmla="*/ 1059910 h 5176784"/>
              <a:gd name="connsiteX11" fmla="*/ 4913327 w 8961723"/>
              <a:gd name="connsiteY11" fmla="*/ 1025404 h 5176784"/>
              <a:gd name="connsiteX12" fmla="*/ 5124446 w 8961723"/>
              <a:gd name="connsiteY12" fmla="*/ 1196031 h 5176784"/>
              <a:gd name="connsiteX13" fmla="*/ 5252389 w 8961723"/>
              <a:gd name="connsiteY13" fmla="*/ 1037359 h 5176784"/>
              <a:gd name="connsiteX14" fmla="*/ 5438911 w 8961723"/>
              <a:gd name="connsiteY14" fmla="*/ 1034570 h 5176784"/>
              <a:gd name="connsiteX15" fmla="*/ 5685000 w 8961723"/>
              <a:gd name="connsiteY15" fmla="*/ 1108680 h 5176784"/>
              <a:gd name="connsiteX16" fmla="*/ 6111999 w 8961723"/>
              <a:gd name="connsiteY16" fmla="*/ 987875 h 5176784"/>
              <a:gd name="connsiteX17" fmla="*/ 6234198 w 8961723"/>
              <a:gd name="connsiteY17" fmla="*/ 658914 h 5176784"/>
              <a:gd name="connsiteX18" fmla="*/ 6554331 w 8961723"/>
              <a:gd name="connsiteY18" fmla="*/ 742548 h 5176784"/>
              <a:gd name="connsiteX19" fmla="*/ 6780318 w 8961723"/>
              <a:gd name="connsiteY19" fmla="*/ 813173 h 5176784"/>
              <a:gd name="connsiteX20" fmla="*/ 6991551 w 8961723"/>
              <a:gd name="connsiteY20" fmla="*/ 593867 h 5176784"/>
              <a:gd name="connsiteX21" fmla="*/ 7181354 w 8961723"/>
              <a:gd name="connsiteY21" fmla="*/ 519061 h 5176784"/>
              <a:gd name="connsiteX22" fmla="*/ 7486502 w 8961723"/>
              <a:gd name="connsiteY22" fmla="*/ 3094 h 5176784"/>
              <a:gd name="connsiteX23" fmla="*/ 7781108 w 8961723"/>
              <a:gd name="connsiteY23" fmla="*/ 115863 h 5176784"/>
              <a:gd name="connsiteX24" fmla="*/ 7901151 w 8961723"/>
              <a:gd name="connsiteY24" fmla="*/ 326539 h 5176784"/>
              <a:gd name="connsiteX25" fmla="*/ 8131660 w 8961723"/>
              <a:gd name="connsiteY25" fmla="*/ 597030 h 5176784"/>
              <a:gd name="connsiteX26" fmla="*/ 8253256 w 8961723"/>
              <a:gd name="connsiteY26" fmla="*/ 1023223 h 5176784"/>
              <a:gd name="connsiteX27" fmla="*/ 8413762 w 8961723"/>
              <a:gd name="connsiteY27" fmla="*/ 1194874 h 5176784"/>
              <a:gd name="connsiteX28" fmla="*/ 8595143 w 8961723"/>
              <a:gd name="connsiteY28" fmla="*/ 1453063 h 5176784"/>
              <a:gd name="connsiteX29" fmla="*/ 8706807 w 8961723"/>
              <a:gd name="connsiteY29" fmla="*/ 1487109 h 5176784"/>
              <a:gd name="connsiteX30" fmla="*/ 8790709 w 8961723"/>
              <a:gd name="connsiteY30" fmla="*/ 1618027 h 5176784"/>
              <a:gd name="connsiteX31" fmla="*/ 8960133 w 8961723"/>
              <a:gd name="connsiteY31" fmla="*/ 1522170 h 5176784"/>
              <a:gd name="connsiteX32" fmla="*/ 8956024 w 8961723"/>
              <a:gd name="connsiteY32" fmla="*/ 5176784 h 5176784"/>
              <a:gd name="connsiteX33" fmla="*/ 12049 w 8961723"/>
              <a:gd name="connsiteY33" fmla="*/ 5167259 h 5176784"/>
              <a:gd name="connsiteX34" fmla="*/ 2559 w 8961723"/>
              <a:gd name="connsiteY34" fmla="*/ 3739670 h 5176784"/>
              <a:gd name="connsiteX35" fmla="*/ 202583 w 8961723"/>
              <a:gd name="connsiteY35" fmla="*/ 3472970 h 5176784"/>
              <a:gd name="connsiteX36" fmla="*/ 458567 w 8961723"/>
              <a:gd name="connsiteY36" fmla="*/ 3558696 h 5176784"/>
              <a:gd name="connsiteX37" fmla="*/ 696691 w 8961723"/>
              <a:gd name="connsiteY37" fmla="*/ 3368196 h 5176784"/>
              <a:gd name="connsiteX38" fmla="*/ 896716 w 8961723"/>
              <a:gd name="connsiteY38" fmla="*/ 3234846 h 5176784"/>
              <a:gd name="connsiteX39" fmla="*/ 1039591 w 8961723"/>
              <a:gd name="connsiteY39" fmla="*/ 2958621 h 5176784"/>
              <a:gd name="connsiteX40" fmla="*/ 1411065 w 8961723"/>
              <a:gd name="connsiteY40" fmla="*/ 2825271 h 5176784"/>
              <a:gd name="connsiteX41" fmla="*/ 1685925 w 8961723"/>
              <a:gd name="connsiteY41" fmla="*/ 2758595 h 5176784"/>
              <a:gd name="connsiteX42" fmla="*/ 1856372 w 8961723"/>
              <a:gd name="connsiteY42" fmla="*/ 2535509 h 5176784"/>
              <a:gd name="connsiteX43" fmla="*/ 1976688 w 8961723"/>
              <a:gd name="connsiteY43" fmla="*/ 2579625 h 5176784"/>
              <a:gd name="connsiteX44" fmla="*/ 2096364 w 8961723"/>
              <a:gd name="connsiteY44" fmla="*/ 2424218 h 5176784"/>
              <a:gd name="connsiteX45" fmla="*/ 2345657 w 8961723"/>
              <a:gd name="connsiteY45" fmla="*/ 2427225 h 5176784"/>
              <a:gd name="connsiteX46" fmla="*/ 2480371 w 8961723"/>
              <a:gd name="connsiteY46" fmla="*/ 2576117 h 5176784"/>
              <a:gd name="connsiteX47" fmla="*/ 2674520 w 8961723"/>
              <a:gd name="connsiteY47" fmla="*/ 2523478 h 5176784"/>
              <a:gd name="connsiteX48" fmla="*/ 2818759 w 8961723"/>
              <a:gd name="connsiteY48" fmla="*/ 2419706 h 5176784"/>
              <a:gd name="connsiteX49" fmla="*/ 3007393 w 8961723"/>
              <a:gd name="connsiteY49" fmla="*/ 2491394 h 5176784"/>
              <a:gd name="connsiteX50" fmla="*/ 3155783 w 8961723"/>
              <a:gd name="connsiteY50" fmla="*/ 2559573 h 5176784"/>
              <a:gd name="connsiteX51" fmla="*/ 3316064 w 8961723"/>
              <a:gd name="connsiteY51" fmla="*/ 2501421 h 5176784"/>
              <a:gd name="connsiteX52" fmla="*/ 3380372 w 8961723"/>
              <a:gd name="connsiteY52" fmla="*/ 2355036 h 5176784"/>
              <a:gd name="connsiteX53" fmla="*/ 2903476 w 8961723"/>
              <a:gd name="connsiteY53"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21314 w 8961723"/>
              <a:gd name="connsiteY7" fmla="*/ 676275 h 5176784"/>
              <a:gd name="connsiteX8" fmla="*/ 4312270 w 8961723"/>
              <a:gd name="connsiteY8" fmla="*/ 882170 h 5176784"/>
              <a:gd name="connsiteX9" fmla="*/ 4542755 w 8961723"/>
              <a:gd name="connsiteY9" fmla="*/ 863120 h 5176784"/>
              <a:gd name="connsiteX10" fmla="*/ 4654358 w 8961723"/>
              <a:gd name="connsiteY10" fmla="*/ 1059910 h 5176784"/>
              <a:gd name="connsiteX11" fmla="*/ 4913327 w 8961723"/>
              <a:gd name="connsiteY11" fmla="*/ 1025404 h 5176784"/>
              <a:gd name="connsiteX12" fmla="*/ 5124446 w 8961723"/>
              <a:gd name="connsiteY12" fmla="*/ 1196031 h 5176784"/>
              <a:gd name="connsiteX13" fmla="*/ 5252389 w 8961723"/>
              <a:gd name="connsiteY13" fmla="*/ 1037359 h 5176784"/>
              <a:gd name="connsiteX14" fmla="*/ 5438911 w 8961723"/>
              <a:gd name="connsiteY14" fmla="*/ 1034570 h 5176784"/>
              <a:gd name="connsiteX15" fmla="*/ 5685000 w 8961723"/>
              <a:gd name="connsiteY15" fmla="*/ 1108680 h 5176784"/>
              <a:gd name="connsiteX16" fmla="*/ 6111999 w 8961723"/>
              <a:gd name="connsiteY16" fmla="*/ 987875 h 5176784"/>
              <a:gd name="connsiteX17" fmla="*/ 6234198 w 8961723"/>
              <a:gd name="connsiteY17" fmla="*/ 658914 h 5176784"/>
              <a:gd name="connsiteX18" fmla="*/ 6554331 w 8961723"/>
              <a:gd name="connsiteY18" fmla="*/ 742548 h 5176784"/>
              <a:gd name="connsiteX19" fmla="*/ 6780318 w 8961723"/>
              <a:gd name="connsiteY19" fmla="*/ 813173 h 5176784"/>
              <a:gd name="connsiteX20" fmla="*/ 6991551 w 8961723"/>
              <a:gd name="connsiteY20" fmla="*/ 593867 h 5176784"/>
              <a:gd name="connsiteX21" fmla="*/ 7181354 w 8961723"/>
              <a:gd name="connsiteY21" fmla="*/ 519061 h 5176784"/>
              <a:gd name="connsiteX22" fmla="*/ 7486502 w 8961723"/>
              <a:gd name="connsiteY22" fmla="*/ 3094 h 5176784"/>
              <a:gd name="connsiteX23" fmla="*/ 7781108 w 8961723"/>
              <a:gd name="connsiteY23" fmla="*/ 115863 h 5176784"/>
              <a:gd name="connsiteX24" fmla="*/ 7901151 w 8961723"/>
              <a:gd name="connsiteY24" fmla="*/ 326539 h 5176784"/>
              <a:gd name="connsiteX25" fmla="*/ 8131660 w 8961723"/>
              <a:gd name="connsiteY25" fmla="*/ 597030 h 5176784"/>
              <a:gd name="connsiteX26" fmla="*/ 8253256 w 8961723"/>
              <a:gd name="connsiteY26" fmla="*/ 1023223 h 5176784"/>
              <a:gd name="connsiteX27" fmla="*/ 8413762 w 8961723"/>
              <a:gd name="connsiteY27" fmla="*/ 1194874 h 5176784"/>
              <a:gd name="connsiteX28" fmla="*/ 8595143 w 8961723"/>
              <a:gd name="connsiteY28" fmla="*/ 1453063 h 5176784"/>
              <a:gd name="connsiteX29" fmla="*/ 8706807 w 8961723"/>
              <a:gd name="connsiteY29" fmla="*/ 1487109 h 5176784"/>
              <a:gd name="connsiteX30" fmla="*/ 8790709 w 8961723"/>
              <a:gd name="connsiteY30" fmla="*/ 1618027 h 5176784"/>
              <a:gd name="connsiteX31" fmla="*/ 8960133 w 8961723"/>
              <a:gd name="connsiteY31" fmla="*/ 1522170 h 5176784"/>
              <a:gd name="connsiteX32" fmla="*/ 8956024 w 8961723"/>
              <a:gd name="connsiteY32" fmla="*/ 5176784 h 5176784"/>
              <a:gd name="connsiteX33" fmla="*/ 12049 w 8961723"/>
              <a:gd name="connsiteY33" fmla="*/ 5167259 h 5176784"/>
              <a:gd name="connsiteX34" fmla="*/ 2559 w 8961723"/>
              <a:gd name="connsiteY34" fmla="*/ 3739670 h 5176784"/>
              <a:gd name="connsiteX35" fmla="*/ 202583 w 8961723"/>
              <a:gd name="connsiteY35" fmla="*/ 3472970 h 5176784"/>
              <a:gd name="connsiteX36" fmla="*/ 458567 w 8961723"/>
              <a:gd name="connsiteY36" fmla="*/ 3558696 h 5176784"/>
              <a:gd name="connsiteX37" fmla="*/ 696691 w 8961723"/>
              <a:gd name="connsiteY37" fmla="*/ 3368196 h 5176784"/>
              <a:gd name="connsiteX38" fmla="*/ 896716 w 8961723"/>
              <a:gd name="connsiteY38" fmla="*/ 3234846 h 5176784"/>
              <a:gd name="connsiteX39" fmla="*/ 1039591 w 8961723"/>
              <a:gd name="connsiteY39" fmla="*/ 2958621 h 5176784"/>
              <a:gd name="connsiteX40" fmla="*/ 1411065 w 8961723"/>
              <a:gd name="connsiteY40" fmla="*/ 2825271 h 5176784"/>
              <a:gd name="connsiteX41" fmla="*/ 1685925 w 8961723"/>
              <a:gd name="connsiteY41" fmla="*/ 2758595 h 5176784"/>
              <a:gd name="connsiteX42" fmla="*/ 1856372 w 8961723"/>
              <a:gd name="connsiteY42" fmla="*/ 2535509 h 5176784"/>
              <a:gd name="connsiteX43" fmla="*/ 1976688 w 8961723"/>
              <a:gd name="connsiteY43" fmla="*/ 2579625 h 5176784"/>
              <a:gd name="connsiteX44" fmla="*/ 2096364 w 8961723"/>
              <a:gd name="connsiteY44" fmla="*/ 2424218 h 5176784"/>
              <a:gd name="connsiteX45" fmla="*/ 2345657 w 8961723"/>
              <a:gd name="connsiteY45" fmla="*/ 2427225 h 5176784"/>
              <a:gd name="connsiteX46" fmla="*/ 2480371 w 8961723"/>
              <a:gd name="connsiteY46" fmla="*/ 2576117 h 5176784"/>
              <a:gd name="connsiteX47" fmla="*/ 2674520 w 8961723"/>
              <a:gd name="connsiteY47" fmla="*/ 2523478 h 5176784"/>
              <a:gd name="connsiteX48" fmla="*/ 2818759 w 8961723"/>
              <a:gd name="connsiteY48" fmla="*/ 2419706 h 5176784"/>
              <a:gd name="connsiteX49" fmla="*/ 3007393 w 8961723"/>
              <a:gd name="connsiteY49" fmla="*/ 2491394 h 5176784"/>
              <a:gd name="connsiteX50" fmla="*/ 3155783 w 8961723"/>
              <a:gd name="connsiteY50" fmla="*/ 2559573 h 5176784"/>
              <a:gd name="connsiteX51" fmla="*/ 3316064 w 8961723"/>
              <a:gd name="connsiteY51" fmla="*/ 2501421 h 5176784"/>
              <a:gd name="connsiteX52" fmla="*/ 3380372 w 8961723"/>
              <a:gd name="connsiteY52" fmla="*/ 2355036 h 5176784"/>
              <a:gd name="connsiteX53" fmla="*/ 2903476 w 8961723"/>
              <a:gd name="connsiteY53"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21314 w 8961723"/>
              <a:gd name="connsiteY7" fmla="*/ 676275 h 5176784"/>
              <a:gd name="connsiteX8" fmla="*/ 4312270 w 8961723"/>
              <a:gd name="connsiteY8" fmla="*/ 882170 h 5176784"/>
              <a:gd name="connsiteX9" fmla="*/ 4542755 w 8961723"/>
              <a:gd name="connsiteY9" fmla="*/ 863120 h 5176784"/>
              <a:gd name="connsiteX10" fmla="*/ 4713124 w 8961723"/>
              <a:gd name="connsiteY10" fmla="*/ 974185 h 5176784"/>
              <a:gd name="connsiteX11" fmla="*/ 4913327 w 8961723"/>
              <a:gd name="connsiteY11" fmla="*/ 1025404 h 5176784"/>
              <a:gd name="connsiteX12" fmla="*/ 5124446 w 8961723"/>
              <a:gd name="connsiteY12" fmla="*/ 1196031 h 5176784"/>
              <a:gd name="connsiteX13" fmla="*/ 5252389 w 8961723"/>
              <a:gd name="connsiteY13" fmla="*/ 1037359 h 5176784"/>
              <a:gd name="connsiteX14" fmla="*/ 5438911 w 8961723"/>
              <a:gd name="connsiteY14" fmla="*/ 1034570 h 5176784"/>
              <a:gd name="connsiteX15" fmla="*/ 5685000 w 8961723"/>
              <a:gd name="connsiteY15" fmla="*/ 1108680 h 5176784"/>
              <a:gd name="connsiteX16" fmla="*/ 6111999 w 8961723"/>
              <a:gd name="connsiteY16" fmla="*/ 987875 h 5176784"/>
              <a:gd name="connsiteX17" fmla="*/ 6234198 w 8961723"/>
              <a:gd name="connsiteY17" fmla="*/ 658914 h 5176784"/>
              <a:gd name="connsiteX18" fmla="*/ 6554331 w 8961723"/>
              <a:gd name="connsiteY18" fmla="*/ 742548 h 5176784"/>
              <a:gd name="connsiteX19" fmla="*/ 6780318 w 8961723"/>
              <a:gd name="connsiteY19" fmla="*/ 813173 h 5176784"/>
              <a:gd name="connsiteX20" fmla="*/ 6991551 w 8961723"/>
              <a:gd name="connsiteY20" fmla="*/ 593867 h 5176784"/>
              <a:gd name="connsiteX21" fmla="*/ 7181354 w 8961723"/>
              <a:gd name="connsiteY21" fmla="*/ 519061 h 5176784"/>
              <a:gd name="connsiteX22" fmla="*/ 7486502 w 8961723"/>
              <a:gd name="connsiteY22" fmla="*/ 3094 h 5176784"/>
              <a:gd name="connsiteX23" fmla="*/ 7781108 w 8961723"/>
              <a:gd name="connsiteY23" fmla="*/ 115863 h 5176784"/>
              <a:gd name="connsiteX24" fmla="*/ 7901151 w 8961723"/>
              <a:gd name="connsiteY24" fmla="*/ 326539 h 5176784"/>
              <a:gd name="connsiteX25" fmla="*/ 8131660 w 8961723"/>
              <a:gd name="connsiteY25" fmla="*/ 597030 h 5176784"/>
              <a:gd name="connsiteX26" fmla="*/ 8253256 w 8961723"/>
              <a:gd name="connsiteY26" fmla="*/ 1023223 h 5176784"/>
              <a:gd name="connsiteX27" fmla="*/ 8413762 w 8961723"/>
              <a:gd name="connsiteY27" fmla="*/ 1194874 h 5176784"/>
              <a:gd name="connsiteX28" fmla="*/ 8595143 w 8961723"/>
              <a:gd name="connsiteY28" fmla="*/ 1453063 h 5176784"/>
              <a:gd name="connsiteX29" fmla="*/ 8706807 w 8961723"/>
              <a:gd name="connsiteY29" fmla="*/ 1487109 h 5176784"/>
              <a:gd name="connsiteX30" fmla="*/ 8790709 w 8961723"/>
              <a:gd name="connsiteY30" fmla="*/ 1618027 h 5176784"/>
              <a:gd name="connsiteX31" fmla="*/ 8960133 w 8961723"/>
              <a:gd name="connsiteY31" fmla="*/ 1522170 h 5176784"/>
              <a:gd name="connsiteX32" fmla="*/ 8956024 w 8961723"/>
              <a:gd name="connsiteY32" fmla="*/ 5176784 h 5176784"/>
              <a:gd name="connsiteX33" fmla="*/ 12049 w 8961723"/>
              <a:gd name="connsiteY33" fmla="*/ 5167259 h 5176784"/>
              <a:gd name="connsiteX34" fmla="*/ 2559 w 8961723"/>
              <a:gd name="connsiteY34" fmla="*/ 3739670 h 5176784"/>
              <a:gd name="connsiteX35" fmla="*/ 202583 w 8961723"/>
              <a:gd name="connsiteY35" fmla="*/ 3472970 h 5176784"/>
              <a:gd name="connsiteX36" fmla="*/ 458567 w 8961723"/>
              <a:gd name="connsiteY36" fmla="*/ 3558696 h 5176784"/>
              <a:gd name="connsiteX37" fmla="*/ 696691 w 8961723"/>
              <a:gd name="connsiteY37" fmla="*/ 3368196 h 5176784"/>
              <a:gd name="connsiteX38" fmla="*/ 896716 w 8961723"/>
              <a:gd name="connsiteY38" fmla="*/ 3234846 h 5176784"/>
              <a:gd name="connsiteX39" fmla="*/ 1039591 w 8961723"/>
              <a:gd name="connsiteY39" fmla="*/ 2958621 h 5176784"/>
              <a:gd name="connsiteX40" fmla="*/ 1411065 w 8961723"/>
              <a:gd name="connsiteY40" fmla="*/ 2825271 h 5176784"/>
              <a:gd name="connsiteX41" fmla="*/ 1685925 w 8961723"/>
              <a:gd name="connsiteY41" fmla="*/ 2758595 h 5176784"/>
              <a:gd name="connsiteX42" fmla="*/ 1856372 w 8961723"/>
              <a:gd name="connsiteY42" fmla="*/ 2535509 h 5176784"/>
              <a:gd name="connsiteX43" fmla="*/ 1976688 w 8961723"/>
              <a:gd name="connsiteY43" fmla="*/ 2579625 h 5176784"/>
              <a:gd name="connsiteX44" fmla="*/ 2096364 w 8961723"/>
              <a:gd name="connsiteY44" fmla="*/ 2424218 h 5176784"/>
              <a:gd name="connsiteX45" fmla="*/ 2345657 w 8961723"/>
              <a:gd name="connsiteY45" fmla="*/ 2427225 h 5176784"/>
              <a:gd name="connsiteX46" fmla="*/ 2480371 w 8961723"/>
              <a:gd name="connsiteY46" fmla="*/ 2576117 h 5176784"/>
              <a:gd name="connsiteX47" fmla="*/ 2674520 w 8961723"/>
              <a:gd name="connsiteY47" fmla="*/ 2523478 h 5176784"/>
              <a:gd name="connsiteX48" fmla="*/ 2818759 w 8961723"/>
              <a:gd name="connsiteY48" fmla="*/ 2419706 h 5176784"/>
              <a:gd name="connsiteX49" fmla="*/ 3007393 w 8961723"/>
              <a:gd name="connsiteY49" fmla="*/ 2491394 h 5176784"/>
              <a:gd name="connsiteX50" fmla="*/ 3155783 w 8961723"/>
              <a:gd name="connsiteY50" fmla="*/ 2559573 h 5176784"/>
              <a:gd name="connsiteX51" fmla="*/ 3316064 w 8961723"/>
              <a:gd name="connsiteY51" fmla="*/ 2501421 h 5176784"/>
              <a:gd name="connsiteX52" fmla="*/ 3380372 w 8961723"/>
              <a:gd name="connsiteY52" fmla="*/ 2355036 h 5176784"/>
              <a:gd name="connsiteX53" fmla="*/ 2903476 w 8961723"/>
              <a:gd name="connsiteY53"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21314 w 8961723"/>
              <a:gd name="connsiteY7" fmla="*/ 676275 h 5176784"/>
              <a:gd name="connsiteX8" fmla="*/ 4312270 w 8961723"/>
              <a:gd name="connsiteY8" fmla="*/ 882170 h 5176784"/>
              <a:gd name="connsiteX9" fmla="*/ 4542755 w 8961723"/>
              <a:gd name="connsiteY9" fmla="*/ 863120 h 5176784"/>
              <a:gd name="connsiteX10" fmla="*/ 4713124 w 8961723"/>
              <a:gd name="connsiteY10" fmla="*/ 974185 h 5176784"/>
              <a:gd name="connsiteX11" fmla="*/ 5050447 w 8961723"/>
              <a:gd name="connsiteY11" fmla="*/ 863479 h 5176784"/>
              <a:gd name="connsiteX12" fmla="*/ 5124446 w 8961723"/>
              <a:gd name="connsiteY12" fmla="*/ 1196031 h 5176784"/>
              <a:gd name="connsiteX13" fmla="*/ 5252389 w 8961723"/>
              <a:gd name="connsiteY13" fmla="*/ 1037359 h 5176784"/>
              <a:gd name="connsiteX14" fmla="*/ 5438911 w 8961723"/>
              <a:gd name="connsiteY14" fmla="*/ 1034570 h 5176784"/>
              <a:gd name="connsiteX15" fmla="*/ 5685000 w 8961723"/>
              <a:gd name="connsiteY15" fmla="*/ 1108680 h 5176784"/>
              <a:gd name="connsiteX16" fmla="*/ 6111999 w 8961723"/>
              <a:gd name="connsiteY16" fmla="*/ 987875 h 5176784"/>
              <a:gd name="connsiteX17" fmla="*/ 6234198 w 8961723"/>
              <a:gd name="connsiteY17" fmla="*/ 658914 h 5176784"/>
              <a:gd name="connsiteX18" fmla="*/ 6554331 w 8961723"/>
              <a:gd name="connsiteY18" fmla="*/ 742548 h 5176784"/>
              <a:gd name="connsiteX19" fmla="*/ 6780318 w 8961723"/>
              <a:gd name="connsiteY19" fmla="*/ 813173 h 5176784"/>
              <a:gd name="connsiteX20" fmla="*/ 6991551 w 8961723"/>
              <a:gd name="connsiteY20" fmla="*/ 593867 h 5176784"/>
              <a:gd name="connsiteX21" fmla="*/ 7181354 w 8961723"/>
              <a:gd name="connsiteY21" fmla="*/ 519061 h 5176784"/>
              <a:gd name="connsiteX22" fmla="*/ 7486502 w 8961723"/>
              <a:gd name="connsiteY22" fmla="*/ 3094 h 5176784"/>
              <a:gd name="connsiteX23" fmla="*/ 7781108 w 8961723"/>
              <a:gd name="connsiteY23" fmla="*/ 115863 h 5176784"/>
              <a:gd name="connsiteX24" fmla="*/ 7901151 w 8961723"/>
              <a:gd name="connsiteY24" fmla="*/ 326539 h 5176784"/>
              <a:gd name="connsiteX25" fmla="*/ 8131660 w 8961723"/>
              <a:gd name="connsiteY25" fmla="*/ 597030 h 5176784"/>
              <a:gd name="connsiteX26" fmla="*/ 8253256 w 8961723"/>
              <a:gd name="connsiteY26" fmla="*/ 1023223 h 5176784"/>
              <a:gd name="connsiteX27" fmla="*/ 8413762 w 8961723"/>
              <a:gd name="connsiteY27" fmla="*/ 1194874 h 5176784"/>
              <a:gd name="connsiteX28" fmla="*/ 8595143 w 8961723"/>
              <a:gd name="connsiteY28" fmla="*/ 1453063 h 5176784"/>
              <a:gd name="connsiteX29" fmla="*/ 8706807 w 8961723"/>
              <a:gd name="connsiteY29" fmla="*/ 1487109 h 5176784"/>
              <a:gd name="connsiteX30" fmla="*/ 8790709 w 8961723"/>
              <a:gd name="connsiteY30" fmla="*/ 1618027 h 5176784"/>
              <a:gd name="connsiteX31" fmla="*/ 8960133 w 8961723"/>
              <a:gd name="connsiteY31" fmla="*/ 1522170 h 5176784"/>
              <a:gd name="connsiteX32" fmla="*/ 8956024 w 8961723"/>
              <a:gd name="connsiteY32" fmla="*/ 5176784 h 5176784"/>
              <a:gd name="connsiteX33" fmla="*/ 12049 w 8961723"/>
              <a:gd name="connsiteY33" fmla="*/ 5167259 h 5176784"/>
              <a:gd name="connsiteX34" fmla="*/ 2559 w 8961723"/>
              <a:gd name="connsiteY34" fmla="*/ 3739670 h 5176784"/>
              <a:gd name="connsiteX35" fmla="*/ 202583 w 8961723"/>
              <a:gd name="connsiteY35" fmla="*/ 3472970 h 5176784"/>
              <a:gd name="connsiteX36" fmla="*/ 458567 w 8961723"/>
              <a:gd name="connsiteY36" fmla="*/ 3558696 h 5176784"/>
              <a:gd name="connsiteX37" fmla="*/ 696691 w 8961723"/>
              <a:gd name="connsiteY37" fmla="*/ 3368196 h 5176784"/>
              <a:gd name="connsiteX38" fmla="*/ 896716 w 8961723"/>
              <a:gd name="connsiteY38" fmla="*/ 3234846 h 5176784"/>
              <a:gd name="connsiteX39" fmla="*/ 1039591 w 8961723"/>
              <a:gd name="connsiteY39" fmla="*/ 2958621 h 5176784"/>
              <a:gd name="connsiteX40" fmla="*/ 1411065 w 8961723"/>
              <a:gd name="connsiteY40" fmla="*/ 2825271 h 5176784"/>
              <a:gd name="connsiteX41" fmla="*/ 1685925 w 8961723"/>
              <a:gd name="connsiteY41" fmla="*/ 2758595 h 5176784"/>
              <a:gd name="connsiteX42" fmla="*/ 1856372 w 8961723"/>
              <a:gd name="connsiteY42" fmla="*/ 2535509 h 5176784"/>
              <a:gd name="connsiteX43" fmla="*/ 1976688 w 8961723"/>
              <a:gd name="connsiteY43" fmla="*/ 2579625 h 5176784"/>
              <a:gd name="connsiteX44" fmla="*/ 2096364 w 8961723"/>
              <a:gd name="connsiteY44" fmla="*/ 2424218 h 5176784"/>
              <a:gd name="connsiteX45" fmla="*/ 2345657 w 8961723"/>
              <a:gd name="connsiteY45" fmla="*/ 2427225 h 5176784"/>
              <a:gd name="connsiteX46" fmla="*/ 2480371 w 8961723"/>
              <a:gd name="connsiteY46" fmla="*/ 2576117 h 5176784"/>
              <a:gd name="connsiteX47" fmla="*/ 2674520 w 8961723"/>
              <a:gd name="connsiteY47" fmla="*/ 2523478 h 5176784"/>
              <a:gd name="connsiteX48" fmla="*/ 2818759 w 8961723"/>
              <a:gd name="connsiteY48" fmla="*/ 2419706 h 5176784"/>
              <a:gd name="connsiteX49" fmla="*/ 3007393 w 8961723"/>
              <a:gd name="connsiteY49" fmla="*/ 2491394 h 5176784"/>
              <a:gd name="connsiteX50" fmla="*/ 3155783 w 8961723"/>
              <a:gd name="connsiteY50" fmla="*/ 2559573 h 5176784"/>
              <a:gd name="connsiteX51" fmla="*/ 3316064 w 8961723"/>
              <a:gd name="connsiteY51" fmla="*/ 2501421 h 5176784"/>
              <a:gd name="connsiteX52" fmla="*/ 3380372 w 8961723"/>
              <a:gd name="connsiteY52" fmla="*/ 2355036 h 5176784"/>
              <a:gd name="connsiteX53" fmla="*/ 2903476 w 8961723"/>
              <a:gd name="connsiteY53"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21314 w 8961723"/>
              <a:gd name="connsiteY7" fmla="*/ 676275 h 5176784"/>
              <a:gd name="connsiteX8" fmla="*/ 4312270 w 8961723"/>
              <a:gd name="connsiteY8" fmla="*/ 882170 h 5176784"/>
              <a:gd name="connsiteX9" fmla="*/ 4542755 w 8961723"/>
              <a:gd name="connsiteY9" fmla="*/ 863120 h 5176784"/>
              <a:gd name="connsiteX10" fmla="*/ 4713124 w 8961723"/>
              <a:gd name="connsiteY10" fmla="*/ 974185 h 5176784"/>
              <a:gd name="connsiteX11" fmla="*/ 4913328 w 8961723"/>
              <a:gd name="connsiteY11" fmla="*/ 1073029 h 5176784"/>
              <a:gd name="connsiteX12" fmla="*/ 5124446 w 8961723"/>
              <a:gd name="connsiteY12" fmla="*/ 1196031 h 5176784"/>
              <a:gd name="connsiteX13" fmla="*/ 5252389 w 8961723"/>
              <a:gd name="connsiteY13" fmla="*/ 1037359 h 5176784"/>
              <a:gd name="connsiteX14" fmla="*/ 5438911 w 8961723"/>
              <a:gd name="connsiteY14" fmla="*/ 1034570 h 5176784"/>
              <a:gd name="connsiteX15" fmla="*/ 5685000 w 8961723"/>
              <a:gd name="connsiteY15" fmla="*/ 1108680 h 5176784"/>
              <a:gd name="connsiteX16" fmla="*/ 6111999 w 8961723"/>
              <a:gd name="connsiteY16" fmla="*/ 987875 h 5176784"/>
              <a:gd name="connsiteX17" fmla="*/ 6234198 w 8961723"/>
              <a:gd name="connsiteY17" fmla="*/ 658914 h 5176784"/>
              <a:gd name="connsiteX18" fmla="*/ 6554331 w 8961723"/>
              <a:gd name="connsiteY18" fmla="*/ 742548 h 5176784"/>
              <a:gd name="connsiteX19" fmla="*/ 6780318 w 8961723"/>
              <a:gd name="connsiteY19" fmla="*/ 813173 h 5176784"/>
              <a:gd name="connsiteX20" fmla="*/ 6991551 w 8961723"/>
              <a:gd name="connsiteY20" fmla="*/ 593867 h 5176784"/>
              <a:gd name="connsiteX21" fmla="*/ 7181354 w 8961723"/>
              <a:gd name="connsiteY21" fmla="*/ 519061 h 5176784"/>
              <a:gd name="connsiteX22" fmla="*/ 7486502 w 8961723"/>
              <a:gd name="connsiteY22" fmla="*/ 3094 h 5176784"/>
              <a:gd name="connsiteX23" fmla="*/ 7781108 w 8961723"/>
              <a:gd name="connsiteY23" fmla="*/ 115863 h 5176784"/>
              <a:gd name="connsiteX24" fmla="*/ 7901151 w 8961723"/>
              <a:gd name="connsiteY24" fmla="*/ 326539 h 5176784"/>
              <a:gd name="connsiteX25" fmla="*/ 8131660 w 8961723"/>
              <a:gd name="connsiteY25" fmla="*/ 597030 h 5176784"/>
              <a:gd name="connsiteX26" fmla="*/ 8253256 w 8961723"/>
              <a:gd name="connsiteY26" fmla="*/ 1023223 h 5176784"/>
              <a:gd name="connsiteX27" fmla="*/ 8413762 w 8961723"/>
              <a:gd name="connsiteY27" fmla="*/ 1194874 h 5176784"/>
              <a:gd name="connsiteX28" fmla="*/ 8595143 w 8961723"/>
              <a:gd name="connsiteY28" fmla="*/ 1453063 h 5176784"/>
              <a:gd name="connsiteX29" fmla="*/ 8706807 w 8961723"/>
              <a:gd name="connsiteY29" fmla="*/ 1487109 h 5176784"/>
              <a:gd name="connsiteX30" fmla="*/ 8790709 w 8961723"/>
              <a:gd name="connsiteY30" fmla="*/ 1618027 h 5176784"/>
              <a:gd name="connsiteX31" fmla="*/ 8960133 w 8961723"/>
              <a:gd name="connsiteY31" fmla="*/ 1522170 h 5176784"/>
              <a:gd name="connsiteX32" fmla="*/ 8956024 w 8961723"/>
              <a:gd name="connsiteY32" fmla="*/ 5176784 h 5176784"/>
              <a:gd name="connsiteX33" fmla="*/ 12049 w 8961723"/>
              <a:gd name="connsiteY33" fmla="*/ 5167259 h 5176784"/>
              <a:gd name="connsiteX34" fmla="*/ 2559 w 8961723"/>
              <a:gd name="connsiteY34" fmla="*/ 3739670 h 5176784"/>
              <a:gd name="connsiteX35" fmla="*/ 202583 w 8961723"/>
              <a:gd name="connsiteY35" fmla="*/ 3472970 h 5176784"/>
              <a:gd name="connsiteX36" fmla="*/ 458567 w 8961723"/>
              <a:gd name="connsiteY36" fmla="*/ 3558696 h 5176784"/>
              <a:gd name="connsiteX37" fmla="*/ 696691 w 8961723"/>
              <a:gd name="connsiteY37" fmla="*/ 3368196 h 5176784"/>
              <a:gd name="connsiteX38" fmla="*/ 896716 w 8961723"/>
              <a:gd name="connsiteY38" fmla="*/ 3234846 h 5176784"/>
              <a:gd name="connsiteX39" fmla="*/ 1039591 w 8961723"/>
              <a:gd name="connsiteY39" fmla="*/ 2958621 h 5176784"/>
              <a:gd name="connsiteX40" fmla="*/ 1411065 w 8961723"/>
              <a:gd name="connsiteY40" fmla="*/ 2825271 h 5176784"/>
              <a:gd name="connsiteX41" fmla="*/ 1685925 w 8961723"/>
              <a:gd name="connsiteY41" fmla="*/ 2758595 h 5176784"/>
              <a:gd name="connsiteX42" fmla="*/ 1856372 w 8961723"/>
              <a:gd name="connsiteY42" fmla="*/ 2535509 h 5176784"/>
              <a:gd name="connsiteX43" fmla="*/ 1976688 w 8961723"/>
              <a:gd name="connsiteY43" fmla="*/ 2579625 h 5176784"/>
              <a:gd name="connsiteX44" fmla="*/ 2096364 w 8961723"/>
              <a:gd name="connsiteY44" fmla="*/ 2424218 h 5176784"/>
              <a:gd name="connsiteX45" fmla="*/ 2345657 w 8961723"/>
              <a:gd name="connsiteY45" fmla="*/ 2427225 h 5176784"/>
              <a:gd name="connsiteX46" fmla="*/ 2480371 w 8961723"/>
              <a:gd name="connsiteY46" fmla="*/ 2576117 h 5176784"/>
              <a:gd name="connsiteX47" fmla="*/ 2674520 w 8961723"/>
              <a:gd name="connsiteY47" fmla="*/ 2523478 h 5176784"/>
              <a:gd name="connsiteX48" fmla="*/ 2818759 w 8961723"/>
              <a:gd name="connsiteY48" fmla="*/ 2419706 h 5176784"/>
              <a:gd name="connsiteX49" fmla="*/ 3007393 w 8961723"/>
              <a:gd name="connsiteY49" fmla="*/ 2491394 h 5176784"/>
              <a:gd name="connsiteX50" fmla="*/ 3155783 w 8961723"/>
              <a:gd name="connsiteY50" fmla="*/ 2559573 h 5176784"/>
              <a:gd name="connsiteX51" fmla="*/ 3316064 w 8961723"/>
              <a:gd name="connsiteY51" fmla="*/ 2501421 h 5176784"/>
              <a:gd name="connsiteX52" fmla="*/ 3380372 w 8961723"/>
              <a:gd name="connsiteY52" fmla="*/ 2355036 h 5176784"/>
              <a:gd name="connsiteX53" fmla="*/ 2903476 w 8961723"/>
              <a:gd name="connsiteY53" fmla="*/ 1023959 h 5176784"/>
              <a:gd name="connsiteX0" fmla="*/ 2903476 w 8961723"/>
              <a:gd name="connsiteY0" fmla="*/ 1023959 h 5176784"/>
              <a:gd name="connsiteX1" fmla="*/ 3022996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21314 w 8961723"/>
              <a:gd name="connsiteY7" fmla="*/ 676275 h 5176784"/>
              <a:gd name="connsiteX8" fmla="*/ 4312270 w 8961723"/>
              <a:gd name="connsiteY8" fmla="*/ 882170 h 5176784"/>
              <a:gd name="connsiteX9" fmla="*/ 4542755 w 8961723"/>
              <a:gd name="connsiteY9" fmla="*/ 863120 h 5176784"/>
              <a:gd name="connsiteX10" fmla="*/ 4713124 w 8961723"/>
              <a:gd name="connsiteY10" fmla="*/ 974185 h 5176784"/>
              <a:gd name="connsiteX11" fmla="*/ 4913328 w 8961723"/>
              <a:gd name="connsiteY11" fmla="*/ 1073029 h 5176784"/>
              <a:gd name="connsiteX12" fmla="*/ 5124446 w 8961723"/>
              <a:gd name="connsiteY12" fmla="*/ 1196031 h 5176784"/>
              <a:gd name="connsiteX13" fmla="*/ 5252389 w 8961723"/>
              <a:gd name="connsiteY13" fmla="*/ 1037359 h 5176784"/>
              <a:gd name="connsiteX14" fmla="*/ 5438911 w 8961723"/>
              <a:gd name="connsiteY14" fmla="*/ 1034570 h 5176784"/>
              <a:gd name="connsiteX15" fmla="*/ 5685000 w 8961723"/>
              <a:gd name="connsiteY15" fmla="*/ 1108680 h 5176784"/>
              <a:gd name="connsiteX16" fmla="*/ 6111999 w 8961723"/>
              <a:gd name="connsiteY16" fmla="*/ 987875 h 5176784"/>
              <a:gd name="connsiteX17" fmla="*/ 6234198 w 8961723"/>
              <a:gd name="connsiteY17" fmla="*/ 658914 h 5176784"/>
              <a:gd name="connsiteX18" fmla="*/ 6554331 w 8961723"/>
              <a:gd name="connsiteY18" fmla="*/ 742548 h 5176784"/>
              <a:gd name="connsiteX19" fmla="*/ 6780318 w 8961723"/>
              <a:gd name="connsiteY19" fmla="*/ 813173 h 5176784"/>
              <a:gd name="connsiteX20" fmla="*/ 6991551 w 8961723"/>
              <a:gd name="connsiteY20" fmla="*/ 593867 h 5176784"/>
              <a:gd name="connsiteX21" fmla="*/ 7181354 w 8961723"/>
              <a:gd name="connsiteY21" fmla="*/ 519061 h 5176784"/>
              <a:gd name="connsiteX22" fmla="*/ 7486502 w 8961723"/>
              <a:gd name="connsiteY22" fmla="*/ 3094 h 5176784"/>
              <a:gd name="connsiteX23" fmla="*/ 7781108 w 8961723"/>
              <a:gd name="connsiteY23" fmla="*/ 115863 h 5176784"/>
              <a:gd name="connsiteX24" fmla="*/ 7901151 w 8961723"/>
              <a:gd name="connsiteY24" fmla="*/ 326539 h 5176784"/>
              <a:gd name="connsiteX25" fmla="*/ 8131660 w 8961723"/>
              <a:gd name="connsiteY25" fmla="*/ 597030 h 5176784"/>
              <a:gd name="connsiteX26" fmla="*/ 8253256 w 8961723"/>
              <a:gd name="connsiteY26" fmla="*/ 1023223 h 5176784"/>
              <a:gd name="connsiteX27" fmla="*/ 8413762 w 8961723"/>
              <a:gd name="connsiteY27" fmla="*/ 1194874 h 5176784"/>
              <a:gd name="connsiteX28" fmla="*/ 8595143 w 8961723"/>
              <a:gd name="connsiteY28" fmla="*/ 1453063 h 5176784"/>
              <a:gd name="connsiteX29" fmla="*/ 8706807 w 8961723"/>
              <a:gd name="connsiteY29" fmla="*/ 1487109 h 5176784"/>
              <a:gd name="connsiteX30" fmla="*/ 8790709 w 8961723"/>
              <a:gd name="connsiteY30" fmla="*/ 1618027 h 5176784"/>
              <a:gd name="connsiteX31" fmla="*/ 8960133 w 8961723"/>
              <a:gd name="connsiteY31" fmla="*/ 1522170 h 5176784"/>
              <a:gd name="connsiteX32" fmla="*/ 8956024 w 8961723"/>
              <a:gd name="connsiteY32" fmla="*/ 5176784 h 5176784"/>
              <a:gd name="connsiteX33" fmla="*/ 12049 w 8961723"/>
              <a:gd name="connsiteY33" fmla="*/ 5167259 h 5176784"/>
              <a:gd name="connsiteX34" fmla="*/ 2559 w 8961723"/>
              <a:gd name="connsiteY34" fmla="*/ 3739670 h 5176784"/>
              <a:gd name="connsiteX35" fmla="*/ 202583 w 8961723"/>
              <a:gd name="connsiteY35" fmla="*/ 3472970 h 5176784"/>
              <a:gd name="connsiteX36" fmla="*/ 458567 w 8961723"/>
              <a:gd name="connsiteY36" fmla="*/ 3558696 h 5176784"/>
              <a:gd name="connsiteX37" fmla="*/ 696691 w 8961723"/>
              <a:gd name="connsiteY37" fmla="*/ 3368196 h 5176784"/>
              <a:gd name="connsiteX38" fmla="*/ 896716 w 8961723"/>
              <a:gd name="connsiteY38" fmla="*/ 3234846 h 5176784"/>
              <a:gd name="connsiteX39" fmla="*/ 1039591 w 8961723"/>
              <a:gd name="connsiteY39" fmla="*/ 2958621 h 5176784"/>
              <a:gd name="connsiteX40" fmla="*/ 1411065 w 8961723"/>
              <a:gd name="connsiteY40" fmla="*/ 2825271 h 5176784"/>
              <a:gd name="connsiteX41" fmla="*/ 1685925 w 8961723"/>
              <a:gd name="connsiteY41" fmla="*/ 2758595 h 5176784"/>
              <a:gd name="connsiteX42" fmla="*/ 1856372 w 8961723"/>
              <a:gd name="connsiteY42" fmla="*/ 2535509 h 5176784"/>
              <a:gd name="connsiteX43" fmla="*/ 1976688 w 8961723"/>
              <a:gd name="connsiteY43" fmla="*/ 2579625 h 5176784"/>
              <a:gd name="connsiteX44" fmla="*/ 2096364 w 8961723"/>
              <a:gd name="connsiteY44" fmla="*/ 2424218 h 5176784"/>
              <a:gd name="connsiteX45" fmla="*/ 2345657 w 8961723"/>
              <a:gd name="connsiteY45" fmla="*/ 2427225 h 5176784"/>
              <a:gd name="connsiteX46" fmla="*/ 2480371 w 8961723"/>
              <a:gd name="connsiteY46" fmla="*/ 2576117 h 5176784"/>
              <a:gd name="connsiteX47" fmla="*/ 2674520 w 8961723"/>
              <a:gd name="connsiteY47" fmla="*/ 2523478 h 5176784"/>
              <a:gd name="connsiteX48" fmla="*/ 2818759 w 8961723"/>
              <a:gd name="connsiteY48" fmla="*/ 2419706 h 5176784"/>
              <a:gd name="connsiteX49" fmla="*/ 3007393 w 8961723"/>
              <a:gd name="connsiteY49" fmla="*/ 2491394 h 5176784"/>
              <a:gd name="connsiteX50" fmla="*/ 3155783 w 8961723"/>
              <a:gd name="connsiteY50" fmla="*/ 2559573 h 5176784"/>
              <a:gd name="connsiteX51" fmla="*/ 3316064 w 8961723"/>
              <a:gd name="connsiteY51" fmla="*/ 2501421 h 5176784"/>
              <a:gd name="connsiteX52" fmla="*/ 3380372 w 8961723"/>
              <a:gd name="connsiteY52" fmla="*/ 2355036 h 5176784"/>
              <a:gd name="connsiteX53" fmla="*/ 2903476 w 8961723"/>
              <a:gd name="connsiteY53" fmla="*/ 1023959 h 5176784"/>
              <a:gd name="connsiteX0" fmla="*/ 2903476 w 8961723"/>
              <a:gd name="connsiteY0" fmla="*/ 1023959 h 5176784"/>
              <a:gd name="connsiteX1" fmla="*/ 3022996 w 8961723"/>
              <a:gd name="connsiteY1" fmla="*/ 758345 h 5176784"/>
              <a:gd name="connsiteX2" fmla="*/ 3320244 w 8961723"/>
              <a:gd name="connsiteY2" fmla="*/ 876300 h 5176784"/>
              <a:gd name="connsiteX3" fmla="*/ 3173331 w 8961723"/>
              <a:gd name="connsiteY3" fmla="*/ 904875 h 5176784"/>
              <a:gd name="connsiteX4" fmla="*/ 3251685 w 8961723"/>
              <a:gd name="connsiteY4" fmla="*/ 1019175 h 5176784"/>
              <a:gd name="connsiteX5" fmla="*/ 3354213 w 8961723"/>
              <a:gd name="connsiteY5" fmla="*/ 1167224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3316064 w 8961723"/>
              <a:gd name="connsiteY52" fmla="*/ 2501421 h 5176784"/>
              <a:gd name="connsiteX53" fmla="*/ 3380372 w 8961723"/>
              <a:gd name="connsiteY53" fmla="*/ 23550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173331 w 8961723"/>
              <a:gd name="connsiteY3" fmla="*/ 904875 h 5176784"/>
              <a:gd name="connsiteX4" fmla="*/ 3251685 w 8961723"/>
              <a:gd name="connsiteY4" fmla="*/ 1019175 h 5176784"/>
              <a:gd name="connsiteX5" fmla="*/ 3354213 w 8961723"/>
              <a:gd name="connsiteY5" fmla="*/ 1167224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3316064 w 8961723"/>
              <a:gd name="connsiteY52" fmla="*/ 2501421 h 5176784"/>
              <a:gd name="connsiteX53" fmla="*/ 3380372 w 8961723"/>
              <a:gd name="connsiteY53" fmla="*/ 23550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251685 w 8961723"/>
              <a:gd name="connsiteY4" fmla="*/ 1019175 h 5176784"/>
              <a:gd name="connsiteX5" fmla="*/ 3354213 w 8961723"/>
              <a:gd name="connsiteY5" fmla="*/ 1167224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3316064 w 8961723"/>
              <a:gd name="connsiteY52" fmla="*/ 2501421 h 5176784"/>
              <a:gd name="connsiteX53" fmla="*/ 3380372 w 8961723"/>
              <a:gd name="connsiteY53" fmla="*/ 23550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354213 w 8961723"/>
              <a:gd name="connsiteY5" fmla="*/ 1167224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3316064 w 8961723"/>
              <a:gd name="connsiteY52" fmla="*/ 2501421 h 5176784"/>
              <a:gd name="connsiteX53" fmla="*/ 3380372 w 8961723"/>
              <a:gd name="connsiteY53" fmla="*/ 23550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40303 w 8961723"/>
              <a:gd name="connsiteY5" fmla="*/ 155774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3316064 w 8961723"/>
              <a:gd name="connsiteY52" fmla="*/ 2501421 h 5176784"/>
              <a:gd name="connsiteX53" fmla="*/ 3380372 w 8961723"/>
              <a:gd name="connsiteY53" fmla="*/ 23550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3316064 w 8961723"/>
              <a:gd name="connsiteY52" fmla="*/ 2501421 h 5176784"/>
              <a:gd name="connsiteX53" fmla="*/ 3380372 w 8961723"/>
              <a:gd name="connsiteY53" fmla="*/ 23550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3316064 w 8961723"/>
              <a:gd name="connsiteY52" fmla="*/ 2501421 h 5176784"/>
              <a:gd name="connsiteX53" fmla="*/ 2812307 w 8961723"/>
              <a:gd name="connsiteY53" fmla="*/ 12882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2395406 w 8961723"/>
              <a:gd name="connsiteY52" fmla="*/ 1406046 h 5176784"/>
              <a:gd name="connsiteX53" fmla="*/ 2812307 w 8961723"/>
              <a:gd name="connsiteY53" fmla="*/ 12882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2395406 w 8961723"/>
              <a:gd name="connsiteY52" fmla="*/ 1406046 h 5176784"/>
              <a:gd name="connsiteX53" fmla="*/ 2440127 w 8961723"/>
              <a:gd name="connsiteY53" fmla="*/ 611961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2395406 w 8961723"/>
              <a:gd name="connsiteY52" fmla="*/ 1406046 h 5176784"/>
              <a:gd name="connsiteX53" fmla="*/ 2498892 w 8961723"/>
              <a:gd name="connsiteY53" fmla="*/ 12618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2395406 w 8961723"/>
              <a:gd name="connsiteY52" fmla="*/ 1406046 h 5176784"/>
              <a:gd name="connsiteX53" fmla="*/ 2528275 w 8961723"/>
              <a:gd name="connsiteY53" fmla="*/ 583386 h 5176784"/>
              <a:gd name="connsiteX54" fmla="*/ 2903476 w 8961723"/>
              <a:gd name="connsiteY54" fmla="*/ 102395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2395406 w 8961723"/>
              <a:gd name="connsiteY52" fmla="*/ 1406046 h 5176784"/>
              <a:gd name="connsiteX53" fmla="*/ 2528275 w 8961723"/>
              <a:gd name="connsiteY53" fmla="*/ 583386 h 5176784"/>
              <a:gd name="connsiteX54" fmla="*/ 2707591 w 8961723"/>
              <a:gd name="connsiteY54"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2297464 w 8961723"/>
              <a:gd name="connsiteY52" fmla="*/ 853596 h 5176784"/>
              <a:gd name="connsiteX53" fmla="*/ 2528275 w 8961723"/>
              <a:gd name="connsiteY53" fmla="*/ 583386 h 5176784"/>
              <a:gd name="connsiteX54" fmla="*/ 2707591 w 8961723"/>
              <a:gd name="connsiteY54"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2098006 w 8961723"/>
              <a:gd name="connsiteY51" fmla="*/ 1111773 h 5176784"/>
              <a:gd name="connsiteX52" fmla="*/ 2297464 w 8961723"/>
              <a:gd name="connsiteY52" fmla="*/ 853596 h 5176784"/>
              <a:gd name="connsiteX53" fmla="*/ 2528275 w 8961723"/>
              <a:gd name="connsiteY53" fmla="*/ 583386 h 5176784"/>
              <a:gd name="connsiteX54" fmla="*/ 2707591 w 8961723"/>
              <a:gd name="connsiteY54"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1959410 w 8961723"/>
              <a:gd name="connsiteY50" fmla="*/ 1462694 h 5176784"/>
              <a:gd name="connsiteX51" fmla="*/ 2098006 w 8961723"/>
              <a:gd name="connsiteY51" fmla="*/ 1111773 h 5176784"/>
              <a:gd name="connsiteX52" fmla="*/ 2297464 w 8961723"/>
              <a:gd name="connsiteY52" fmla="*/ 853596 h 5176784"/>
              <a:gd name="connsiteX53" fmla="*/ 2528275 w 8961723"/>
              <a:gd name="connsiteY53" fmla="*/ 583386 h 5176784"/>
              <a:gd name="connsiteX54" fmla="*/ 2707591 w 8961723"/>
              <a:gd name="connsiteY54"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1672834 w 8961723"/>
              <a:gd name="connsiteY49" fmla="*/ 1638656 h 5176784"/>
              <a:gd name="connsiteX50" fmla="*/ 1959410 w 8961723"/>
              <a:gd name="connsiteY50" fmla="*/ 1462694 h 5176784"/>
              <a:gd name="connsiteX51" fmla="*/ 2098006 w 8961723"/>
              <a:gd name="connsiteY51" fmla="*/ 1111773 h 5176784"/>
              <a:gd name="connsiteX52" fmla="*/ 2297464 w 8961723"/>
              <a:gd name="connsiteY52" fmla="*/ 853596 h 5176784"/>
              <a:gd name="connsiteX53" fmla="*/ 2528275 w 8961723"/>
              <a:gd name="connsiteY53" fmla="*/ 583386 h 5176784"/>
              <a:gd name="connsiteX54" fmla="*/ 2707591 w 8961723"/>
              <a:gd name="connsiteY54"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1567772 w 8961723"/>
              <a:gd name="connsiteY48" fmla="*/ 1780528 h 5176784"/>
              <a:gd name="connsiteX49" fmla="*/ 1672834 w 8961723"/>
              <a:gd name="connsiteY49" fmla="*/ 1638656 h 5176784"/>
              <a:gd name="connsiteX50" fmla="*/ 1959410 w 8961723"/>
              <a:gd name="connsiteY50" fmla="*/ 1462694 h 5176784"/>
              <a:gd name="connsiteX51" fmla="*/ 2098006 w 8961723"/>
              <a:gd name="connsiteY51" fmla="*/ 1111773 h 5176784"/>
              <a:gd name="connsiteX52" fmla="*/ 2297464 w 8961723"/>
              <a:gd name="connsiteY52" fmla="*/ 853596 h 5176784"/>
              <a:gd name="connsiteX53" fmla="*/ 2528275 w 8961723"/>
              <a:gd name="connsiteY53" fmla="*/ 583386 h 5176784"/>
              <a:gd name="connsiteX54" fmla="*/ 2707591 w 8961723"/>
              <a:gd name="connsiteY54"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1459340 w 8961723"/>
              <a:gd name="connsiteY48" fmla="*/ 1943100 h 5176784"/>
              <a:gd name="connsiteX49" fmla="*/ 1567772 w 8961723"/>
              <a:gd name="connsiteY49" fmla="*/ 1780528 h 5176784"/>
              <a:gd name="connsiteX50" fmla="*/ 1672834 w 8961723"/>
              <a:gd name="connsiteY50" fmla="*/ 1638656 h 5176784"/>
              <a:gd name="connsiteX51" fmla="*/ 1959410 w 8961723"/>
              <a:gd name="connsiteY51" fmla="*/ 1462694 h 5176784"/>
              <a:gd name="connsiteX52" fmla="*/ 2098006 w 8961723"/>
              <a:gd name="connsiteY52" fmla="*/ 1111773 h 5176784"/>
              <a:gd name="connsiteX53" fmla="*/ 2297464 w 8961723"/>
              <a:gd name="connsiteY53" fmla="*/ 853596 h 5176784"/>
              <a:gd name="connsiteX54" fmla="*/ 2528275 w 8961723"/>
              <a:gd name="connsiteY54" fmla="*/ 583386 h 5176784"/>
              <a:gd name="connsiteX55" fmla="*/ 2707591 w 8961723"/>
              <a:gd name="connsiteY55"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1297674 w 8961723"/>
              <a:gd name="connsiteY46" fmla="*/ 2046225 h 5176784"/>
              <a:gd name="connsiteX47" fmla="*/ 2480371 w 8961723"/>
              <a:gd name="connsiteY47" fmla="*/ 2576117 h 5176784"/>
              <a:gd name="connsiteX48" fmla="*/ 1459340 w 8961723"/>
              <a:gd name="connsiteY48" fmla="*/ 1943100 h 5176784"/>
              <a:gd name="connsiteX49" fmla="*/ 1567772 w 8961723"/>
              <a:gd name="connsiteY49" fmla="*/ 1780528 h 5176784"/>
              <a:gd name="connsiteX50" fmla="*/ 1672834 w 8961723"/>
              <a:gd name="connsiteY50" fmla="*/ 1638656 h 5176784"/>
              <a:gd name="connsiteX51" fmla="*/ 1959410 w 8961723"/>
              <a:gd name="connsiteY51" fmla="*/ 1462694 h 5176784"/>
              <a:gd name="connsiteX52" fmla="*/ 2098006 w 8961723"/>
              <a:gd name="connsiteY52" fmla="*/ 1111773 h 5176784"/>
              <a:gd name="connsiteX53" fmla="*/ 2297464 w 8961723"/>
              <a:gd name="connsiteY53" fmla="*/ 853596 h 5176784"/>
              <a:gd name="connsiteX54" fmla="*/ 2528275 w 8961723"/>
              <a:gd name="connsiteY54" fmla="*/ 583386 h 5176784"/>
              <a:gd name="connsiteX55" fmla="*/ 2707591 w 8961723"/>
              <a:gd name="connsiteY55"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1297674 w 8961723"/>
              <a:gd name="connsiteY46" fmla="*/ 2046225 h 5176784"/>
              <a:gd name="connsiteX47" fmla="*/ 2480371 w 8961723"/>
              <a:gd name="connsiteY47" fmla="*/ 2576117 h 5176784"/>
              <a:gd name="connsiteX48" fmla="*/ 1459340 w 8961723"/>
              <a:gd name="connsiteY48" fmla="*/ 1943100 h 5176784"/>
              <a:gd name="connsiteX49" fmla="*/ 1567772 w 8961723"/>
              <a:gd name="connsiteY49" fmla="*/ 1780528 h 5176784"/>
              <a:gd name="connsiteX50" fmla="*/ 1959410 w 8961723"/>
              <a:gd name="connsiteY50" fmla="*/ 1462694 h 5176784"/>
              <a:gd name="connsiteX51" fmla="*/ 2098006 w 8961723"/>
              <a:gd name="connsiteY51" fmla="*/ 1111773 h 5176784"/>
              <a:gd name="connsiteX52" fmla="*/ 2297464 w 8961723"/>
              <a:gd name="connsiteY52" fmla="*/ 853596 h 5176784"/>
              <a:gd name="connsiteX53" fmla="*/ 2528275 w 8961723"/>
              <a:gd name="connsiteY53" fmla="*/ 583386 h 5176784"/>
              <a:gd name="connsiteX54" fmla="*/ 2707591 w 8961723"/>
              <a:gd name="connsiteY54"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1297674 w 8961723"/>
              <a:gd name="connsiteY46" fmla="*/ 2046225 h 5176784"/>
              <a:gd name="connsiteX47" fmla="*/ 2480371 w 8961723"/>
              <a:gd name="connsiteY47" fmla="*/ 2576117 h 5176784"/>
              <a:gd name="connsiteX48" fmla="*/ 1459340 w 8961723"/>
              <a:gd name="connsiteY48" fmla="*/ 1943100 h 5176784"/>
              <a:gd name="connsiteX49" fmla="*/ 1959410 w 8961723"/>
              <a:gd name="connsiteY49" fmla="*/ 1462694 h 5176784"/>
              <a:gd name="connsiteX50" fmla="*/ 2098006 w 8961723"/>
              <a:gd name="connsiteY50" fmla="*/ 1111773 h 5176784"/>
              <a:gd name="connsiteX51" fmla="*/ 2297464 w 8961723"/>
              <a:gd name="connsiteY51" fmla="*/ 853596 h 5176784"/>
              <a:gd name="connsiteX52" fmla="*/ 2528275 w 8961723"/>
              <a:gd name="connsiteY52" fmla="*/ 583386 h 5176784"/>
              <a:gd name="connsiteX53" fmla="*/ 2707591 w 8961723"/>
              <a:gd name="connsiteY53"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1297674 w 8961723"/>
              <a:gd name="connsiteY46" fmla="*/ 2046225 h 5176784"/>
              <a:gd name="connsiteX47" fmla="*/ 2480371 w 8961723"/>
              <a:gd name="connsiteY47" fmla="*/ 2576117 h 5176784"/>
              <a:gd name="connsiteX48" fmla="*/ 1959410 w 8961723"/>
              <a:gd name="connsiteY48" fmla="*/ 1462694 h 5176784"/>
              <a:gd name="connsiteX49" fmla="*/ 2098006 w 8961723"/>
              <a:gd name="connsiteY49" fmla="*/ 1111773 h 5176784"/>
              <a:gd name="connsiteX50" fmla="*/ 2297464 w 8961723"/>
              <a:gd name="connsiteY50" fmla="*/ 853596 h 5176784"/>
              <a:gd name="connsiteX51" fmla="*/ 2528275 w 8961723"/>
              <a:gd name="connsiteY51" fmla="*/ 583386 h 5176784"/>
              <a:gd name="connsiteX52" fmla="*/ 2707591 w 8961723"/>
              <a:gd name="connsiteY52"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1297674 w 8961723"/>
              <a:gd name="connsiteY46" fmla="*/ 2046225 h 5176784"/>
              <a:gd name="connsiteX47" fmla="*/ 1959410 w 8961723"/>
              <a:gd name="connsiteY47" fmla="*/ 1462694 h 5176784"/>
              <a:gd name="connsiteX48" fmla="*/ 2098006 w 8961723"/>
              <a:gd name="connsiteY48" fmla="*/ 1111773 h 5176784"/>
              <a:gd name="connsiteX49" fmla="*/ 2297464 w 8961723"/>
              <a:gd name="connsiteY49" fmla="*/ 853596 h 5176784"/>
              <a:gd name="connsiteX50" fmla="*/ 2528275 w 8961723"/>
              <a:gd name="connsiteY50" fmla="*/ 583386 h 5176784"/>
              <a:gd name="connsiteX51" fmla="*/ 2707591 w 8961723"/>
              <a:gd name="connsiteY51"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1959410 w 8961723"/>
              <a:gd name="connsiteY46" fmla="*/ 1462694 h 5176784"/>
              <a:gd name="connsiteX47" fmla="*/ 2098006 w 8961723"/>
              <a:gd name="connsiteY47" fmla="*/ 1111773 h 5176784"/>
              <a:gd name="connsiteX48" fmla="*/ 2297464 w 8961723"/>
              <a:gd name="connsiteY48" fmla="*/ 853596 h 5176784"/>
              <a:gd name="connsiteX49" fmla="*/ 2528275 w 8961723"/>
              <a:gd name="connsiteY49" fmla="*/ 583386 h 5176784"/>
              <a:gd name="connsiteX50" fmla="*/ 2707591 w 8961723"/>
              <a:gd name="connsiteY50"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1714389 w 8961723"/>
              <a:gd name="connsiteY45" fmla="*/ 1757468 h 5176784"/>
              <a:gd name="connsiteX46" fmla="*/ 1959410 w 8961723"/>
              <a:gd name="connsiteY46" fmla="*/ 1462694 h 5176784"/>
              <a:gd name="connsiteX47" fmla="*/ 2098006 w 8961723"/>
              <a:gd name="connsiteY47" fmla="*/ 1111773 h 5176784"/>
              <a:gd name="connsiteX48" fmla="*/ 2297464 w 8961723"/>
              <a:gd name="connsiteY48" fmla="*/ 853596 h 5176784"/>
              <a:gd name="connsiteX49" fmla="*/ 2528275 w 8961723"/>
              <a:gd name="connsiteY49" fmla="*/ 583386 h 5176784"/>
              <a:gd name="connsiteX50" fmla="*/ 2707591 w 8961723"/>
              <a:gd name="connsiteY50"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506565 w 8961723"/>
              <a:gd name="connsiteY44" fmla="*/ 1846200 h 5176784"/>
              <a:gd name="connsiteX45" fmla="*/ 1714389 w 8961723"/>
              <a:gd name="connsiteY45" fmla="*/ 1757468 h 5176784"/>
              <a:gd name="connsiteX46" fmla="*/ 1959410 w 8961723"/>
              <a:gd name="connsiteY46" fmla="*/ 1462694 h 5176784"/>
              <a:gd name="connsiteX47" fmla="*/ 2098006 w 8961723"/>
              <a:gd name="connsiteY47" fmla="*/ 1111773 h 5176784"/>
              <a:gd name="connsiteX48" fmla="*/ 2297464 w 8961723"/>
              <a:gd name="connsiteY48" fmla="*/ 853596 h 5176784"/>
              <a:gd name="connsiteX49" fmla="*/ 2528275 w 8961723"/>
              <a:gd name="connsiteY49" fmla="*/ 583386 h 5176784"/>
              <a:gd name="connsiteX50" fmla="*/ 2707591 w 8961723"/>
              <a:gd name="connsiteY50"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454808 w 8961723"/>
              <a:gd name="connsiteY43" fmla="*/ 2030684 h 5176784"/>
              <a:gd name="connsiteX44" fmla="*/ 1506565 w 8961723"/>
              <a:gd name="connsiteY44" fmla="*/ 1846200 h 5176784"/>
              <a:gd name="connsiteX45" fmla="*/ 1714389 w 8961723"/>
              <a:gd name="connsiteY45" fmla="*/ 1757468 h 5176784"/>
              <a:gd name="connsiteX46" fmla="*/ 1959410 w 8961723"/>
              <a:gd name="connsiteY46" fmla="*/ 1462694 h 5176784"/>
              <a:gd name="connsiteX47" fmla="*/ 2098006 w 8961723"/>
              <a:gd name="connsiteY47" fmla="*/ 1111773 h 5176784"/>
              <a:gd name="connsiteX48" fmla="*/ 2297464 w 8961723"/>
              <a:gd name="connsiteY48" fmla="*/ 853596 h 5176784"/>
              <a:gd name="connsiteX49" fmla="*/ 2528275 w 8961723"/>
              <a:gd name="connsiteY49" fmla="*/ 583386 h 5176784"/>
              <a:gd name="connsiteX50" fmla="*/ 2707591 w 8961723"/>
              <a:gd name="connsiteY50"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401893 w 8961723"/>
              <a:gd name="connsiteY42" fmla="*/ 2263295 h 5176784"/>
              <a:gd name="connsiteX43" fmla="*/ 1454808 w 8961723"/>
              <a:gd name="connsiteY43" fmla="*/ 2030684 h 5176784"/>
              <a:gd name="connsiteX44" fmla="*/ 1506565 w 8961723"/>
              <a:gd name="connsiteY44" fmla="*/ 1846200 h 5176784"/>
              <a:gd name="connsiteX45" fmla="*/ 1714389 w 8961723"/>
              <a:gd name="connsiteY45" fmla="*/ 1757468 h 5176784"/>
              <a:gd name="connsiteX46" fmla="*/ 1959410 w 8961723"/>
              <a:gd name="connsiteY46" fmla="*/ 1462694 h 5176784"/>
              <a:gd name="connsiteX47" fmla="*/ 2098006 w 8961723"/>
              <a:gd name="connsiteY47" fmla="*/ 1111773 h 5176784"/>
              <a:gd name="connsiteX48" fmla="*/ 2297464 w 8961723"/>
              <a:gd name="connsiteY48" fmla="*/ 853596 h 5176784"/>
              <a:gd name="connsiteX49" fmla="*/ 2528275 w 8961723"/>
              <a:gd name="connsiteY49" fmla="*/ 583386 h 5176784"/>
              <a:gd name="connsiteX50" fmla="*/ 2707591 w 8961723"/>
              <a:gd name="connsiteY50"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175307 w 8961723"/>
              <a:gd name="connsiteY42" fmla="*/ 2076450 h 5176784"/>
              <a:gd name="connsiteX43" fmla="*/ 1401893 w 8961723"/>
              <a:gd name="connsiteY43" fmla="*/ 2263295 h 5176784"/>
              <a:gd name="connsiteX44" fmla="*/ 1454808 w 8961723"/>
              <a:gd name="connsiteY44" fmla="*/ 2030684 h 5176784"/>
              <a:gd name="connsiteX45" fmla="*/ 1506565 w 8961723"/>
              <a:gd name="connsiteY45" fmla="*/ 1846200 h 5176784"/>
              <a:gd name="connsiteX46" fmla="*/ 1714389 w 8961723"/>
              <a:gd name="connsiteY46" fmla="*/ 1757468 h 5176784"/>
              <a:gd name="connsiteX47" fmla="*/ 1959410 w 8961723"/>
              <a:gd name="connsiteY47" fmla="*/ 1462694 h 5176784"/>
              <a:gd name="connsiteX48" fmla="*/ 2098006 w 8961723"/>
              <a:gd name="connsiteY48" fmla="*/ 1111773 h 5176784"/>
              <a:gd name="connsiteX49" fmla="*/ 2297464 w 8961723"/>
              <a:gd name="connsiteY49" fmla="*/ 853596 h 5176784"/>
              <a:gd name="connsiteX50" fmla="*/ 2528275 w 8961723"/>
              <a:gd name="connsiteY50" fmla="*/ 583386 h 5176784"/>
              <a:gd name="connsiteX51" fmla="*/ 2707591 w 8961723"/>
              <a:gd name="connsiteY51"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019295 w 8961723"/>
              <a:gd name="connsiteY41" fmla="*/ 2025171 h 5176784"/>
              <a:gd name="connsiteX42" fmla="*/ 1175307 w 8961723"/>
              <a:gd name="connsiteY42" fmla="*/ 2076450 h 5176784"/>
              <a:gd name="connsiteX43" fmla="*/ 1401893 w 8961723"/>
              <a:gd name="connsiteY43" fmla="*/ 2263295 h 5176784"/>
              <a:gd name="connsiteX44" fmla="*/ 1454808 w 8961723"/>
              <a:gd name="connsiteY44" fmla="*/ 2030684 h 5176784"/>
              <a:gd name="connsiteX45" fmla="*/ 1506565 w 8961723"/>
              <a:gd name="connsiteY45" fmla="*/ 1846200 h 5176784"/>
              <a:gd name="connsiteX46" fmla="*/ 1714389 w 8961723"/>
              <a:gd name="connsiteY46" fmla="*/ 1757468 h 5176784"/>
              <a:gd name="connsiteX47" fmla="*/ 1959410 w 8961723"/>
              <a:gd name="connsiteY47" fmla="*/ 1462694 h 5176784"/>
              <a:gd name="connsiteX48" fmla="*/ 2098006 w 8961723"/>
              <a:gd name="connsiteY48" fmla="*/ 1111773 h 5176784"/>
              <a:gd name="connsiteX49" fmla="*/ 2297464 w 8961723"/>
              <a:gd name="connsiteY49" fmla="*/ 853596 h 5176784"/>
              <a:gd name="connsiteX50" fmla="*/ 2528275 w 8961723"/>
              <a:gd name="connsiteY50" fmla="*/ 583386 h 5176784"/>
              <a:gd name="connsiteX51" fmla="*/ 2707591 w 8961723"/>
              <a:gd name="connsiteY51"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804530 w 8961723"/>
              <a:gd name="connsiteY40" fmla="*/ 2234721 h 5176784"/>
              <a:gd name="connsiteX41" fmla="*/ 1019295 w 8961723"/>
              <a:gd name="connsiteY41" fmla="*/ 2025171 h 5176784"/>
              <a:gd name="connsiteX42" fmla="*/ 1175307 w 8961723"/>
              <a:gd name="connsiteY42" fmla="*/ 2076450 h 5176784"/>
              <a:gd name="connsiteX43" fmla="*/ 1401893 w 8961723"/>
              <a:gd name="connsiteY43" fmla="*/ 2263295 h 5176784"/>
              <a:gd name="connsiteX44" fmla="*/ 1454808 w 8961723"/>
              <a:gd name="connsiteY44" fmla="*/ 2030684 h 5176784"/>
              <a:gd name="connsiteX45" fmla="*/ 1506565 w 8961723"/>
              <a:gd name="connsiteY45" fmla="*/ 1846200 h 5176784"/>
              <a:gd name="connsiteX46" fmla="*/ 1714389 w 8961723"/>
              <a:gd name="connsiteY46" fmla="*/ 1757468 h 5176784"/>
              <a:gd name="connsiteX47" fmla="*/ 1959410 w 8961723"/>
              <a:gd name="connsiteY47" fmla="*/ 1462694 h 5176784"/>
              <a:gd name="connsiteX48" fmla="*/ 2098006 w 8961723"/>
              <a:gd name="connsiteY48" fmla="*/ 1111773 h 5176784"/>
              <a:gd name="connsiteX49" fmla="*/ 2297464 w 8961723"/>
              <a:gd name="connsiteY49" fmla="*/ 853596 h 5176784"/>
              <a:gd name="connsiteX50" fmla="*/ 2528275 w 8961723"/>
              <a:gd name="connsiteY50" fmla="*/ 583386 h 5176784"/>
              <a:gd name="connsiteX51" fmla="*/ 2707591 w 8961723"/>
              <a:gd name="connsiteY51"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661654 w 8961723"/>
              <a:gd name="connsiteY39" fmla="*/ 2634771 h 5176784"/>
              <a:gd name="connsiteX40" fmla="*/ 804530 w 8961723"/>
              <a:gd name="connsiteY40" fmla="*/ 2234721 h 5176784"/>
              <a:gd name="connsiteX41" fmla="*/ 1019295 w 8961723"/>
              <a:gd name="connsiteY41" fmla="*/ 2025171 h 5176784"/>
              <a:gd name="connsiteX42" fmla="*/ 1175307 w 8961723"/>
              <a:gd name="connsiteY42" fmla="*/ 2076450 h 5176784"/>
              <a:gd name="connsiteX43" fmla="*/ 1401893 w 8961723"/>
              <a:gd name="connsiteY43" fmla="*/ 2263295 h 5176784"/>
              <a:gd name="connsiteX44" fmla="*/ 1454808 w 8961723"/>
              <a:gd name="connsiteY44" fmla="*/ 2030684 h 5176784"/>
              <a:gd name="connsiteX45" fmla="*/ 1506565 w 8961723"/>
              <a:gd name="connsiteY45" fmla="*/ 1846200 h 5176784"/>
              <a:gd name="connsiteX46" fmla="*/ 1714389 w 8961723"/>
              <a:gd name="connsiteY46" fmla="*/ 1757468 h 5176784"/>
              <a:gd name="connsiteX47" fmla="*/ 1959410 w 8961723"/>
              <a:gd name="connsiteY47" fmla="*/ 1462694 h 5176784"/>
              <a:gd name="connsiteX48" fmla="*/ 2098006 w 8961723"/>
              <a:gd name="connsiteY48" fmla="*/ 1111773 h 5176784"/>
              <a:gd name="connsiteX49" fmla="*/ 2297464 w 8961723"/>
              <a:gd name="connsiteY49" fmla="*/ 853596 h 5176784"/>
              <a:gd name="connsiteX50" fmla="*/ 2528275 w 8961723"/>
              <a:gd name="connsiteY50" fmla="*/ 583386 h 5176784"/>
              <a:gd name="connsiteX51" fmla="*/ 2707591 w 8961723"/>
              <a:gd name="connsiteY51"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530189 w 8961723"/>
              <a:gd name="connsiteY38" fmla="*/ 3015771 h 5176784"/>
              <a:gd name="connsiteX39" fmla="*/ 661654 w 8961723"/>
              <a:gd name="connsiteY39" fmla="*/ 2634771 h 5176784"/>
              <a:gd name="connsiteX40" fmla="*/ 804530 w 8961723"/>
              <a:gd name="connsiteY40" fmla="*/ 2234721 h 5176784"/>
              <a:gd name="connsiteX41" fmla="*/ 1019295 w 8961723"/>
              <a:gd name="connsiteY41" fmla="*/ 2025171 h 5176784"/>
              <a:gd name="connsiteX42" fmla="*/ 1175307 w 8961723"/>
              <a:gd name="connsiteY42" fmla="*/ 2076450 h 5176784"/>
              <a:gd name="connsiteX43" fmla="*/ 1401893 w 8961723"/>
              <a:gd name="connsiteY43" fmla="*/ 2263295 h 5176784"/>
              <a:gd name="connsiteX44" fmla="*/ 1454808 w 8961723"/>
              <a:gd name="connsiteY44" fmla="*/ 2030684 h 5176784"/>
              <a:gd name="connsiteX45" fmla="*/ 1506565 w 8961723"/>
              <a:gd name="connsiteY45" fmla="*/ 1846200 h 5176784"/>
              <a:gd name="connsiteX46" fmla="*/ 1714389 w 8961723"/>
              <a:gd name="connsiteY46" fmla="*/ 1757468 h 5176784"/>
              <a:gd name="connsiteX47" fmla="*/ 1959410 w 8961723"/>
              <a:gd name="connsiteY47" fmla="*/ 1462694 h 5176784"/>
              <a:gd name="connsiteX48" fmla="*/ 2098006 w 8961723"/>
              <a:gd name="connsiteY48" fmla="*/ 1111773 h 5176784"/>
              <a:gd name="connsiteX49" fmla="*/ 2297464 w 8961723"/>
              <a:gd name="connsiteY49" fmla="*/ 853596 h 5176784"/>
              <a:gd name="connsiteX50" fmla="*/ 2528275 w 8961723"/>
              <a:gd name="connsiteY50" fmla="*/ 583386 h 5176784"/>
              <a:gd name="connsiteX51" fmla="*/ 2707591 w 8961723"/>
              <a:gd name="connsiteY51" fmla="*/ 738209 h 5176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961723" h="5176784">
                <a:moveTo>
                  <a:pt x="2707591" y="738209"/>
                </a:moveTo>
                <a:cubicBezTo>
                  <a:pt x="2841140" y="669946"/>
                  <a:pt x="2950044" y="780505"/>
                  <a:pt x="3022996" y="758345"/>
                </a:cubicBezTo>
                <a:cubicBezTo>
                  <a:pt x="3077766" y="749610"/>
                  <a:pt x="3141746" y="623278"/>
                  <a:pt x="3163537" y="666750"/>
                </a:cubicBezTo>
                <a:cubicBezTo>
                  <a:pt x="3208181" y="691172"/>
                  <a:pt x="3253316" y="842963"/>
                  <a:pt x="3241890" y="866775"/>
                </a:cubicBezTo>
                <a:cubicBezTo>
                  <a:pt x="3230464" y="890587"/>
                  <a:pt x="3378247" y="975450"/>
                  <a:pt x="3388805" y="1019175"/>
                </a:cubicBezTo>
                <a:cubicBezTo>
                  <a:pt x="3399364" y="1062900"/>
                  <a:pt x="3475986" y="1138948"/>
                  <a:pt x="3520715" y="1157699"/>
                </a:cubicBezTo>
                <a:cubicBezTo>
                  <a:pt x="3565444" y="1176450"/>
                  <a:pt x="3585905" y="1173786"/>
                  <a:pt x="3657180" y="1131680"/>
                </a:cubicBezTo>
                <a:cubicBezTo>
                  <a:pt x="3728455" y="1089574"/>
                  <a:pt x="3859242" y="925401"/>
                  <a:pt x="3948367" y="905063"/>
                </a:cubicBezTo>
                <a:cubicBezTo>
                  <a:pt x="4037492" y="884725"/>
                  <a:pt x="4173723" y="657866"/>
                  <a:pt x="4221314" y="676275"/>
                </a:cubicBezTo>
                <a:cubicBezTo>
                  <a:pt x="4268905" y="694684"/>
                  <a:pt x="4265226" y="882779"/>
                  <a:pt x="4312270" y="882170"/>
                </a:cubicBezTo>
                <a:cubicBezTo>
                  <a:pt x="4359314" y="881561"/>
                  <a:pt x="4482790" y="885585"/>
                  <a:pt x="4542755" y="863120"/>
                </a:cubicBezTo>
                <a:cubicBezTo>
                  <a:pt x="4602720" y="840655"/>
                  <a:pt x="4668644" y="969303"/>
                  <a:pt x="4713124" y="974185"/>
                </a:cubicBezTo>
                <a:cubicBezTo>
                  <a:pt x="4757604" y="1025075"/>
                  <a:pt x="4872705" y="1083081"/>
                  <a:pt x="4913328" y="1073029"/>
                </a:cubicBezTo>
                <a:cubicBezTo>
                  <a:pt x="4953951" y="1062977"/>
                  <a:pt x="5067936" y="1201976"/>
                  <a:pt x="5124446" y="1196031"/>
                </a:cubicBezTo>
                <a:cubicBezTo>
                  <a:pt x="5180956" y="1190086"/>
                  <a:pt x="5154810" y="1083319"/>
                  <a:pt x="5252389" y="1037359"/>
                </a:cubicBezTo>
                <a:cubicBezTo>
                  <a:pt x="5349968" y="991399"/>
                  <a:pt x="5387492" y="1090946"/>
                  <a:pt x="5438911" y="1034570"/>
                </a:cubicBezTo>
                <a:cubicBezTo>
                  <a:pt x="5490331" y="978194"/>
                  <a:pt x="5584335" y="1199012"/>
                  <a:pt x="5685000" y="1108680"/>
                </a:cubicBezTo>
                <a:cubicBezTo>
                  <a:pt x="5997084" y="1032003"/>
                  <a:pt x="5956501" y="1021948"/>
                  <a:pt x="6111999" y="987875"/>
                </a:cubicBezTo>
                <a:cubicBezTo>
                  <a:pt x="6254337" y="828183"/>
                  <a:pt x="6129500" y="658295"/>
                  <a:pt x="6234198" y="658914"/>
                </a:cubicBezTo>
                <a:cubicBezTo>
                  <a:pt x="6345560" y="629940"/>
                  <a:pt x="6439227" y="819368"/>
                  <a:pt x="6554331" y="742548"/>
                </a:cubicBezTo>
                <a:cubicBezTo>
                  <a:pt x="6624830" y="754938"/>
                  <a:pt x="6676240" y="826802"/>
                  <a:pt x="6780318" y="813173"/>
                </a:cubicBezTo>
                <a:cubicBezTo>
                  <a:pt x="6888113" y="788393"/>
                  <a:pt x="6904074" y="639711"/>
                  <a:pt x="6991551" y="593867"/>
                </a:cubicBezTo>
                <a:cubicBezTo>
                  <a:pt x="7089559" y="605638"/>
                  <a:pt x="7086761" y="500191"/>
                  <a:pt x="7181354" y="519061"/>
                </a:cubicBezTo>
                <a:cubicBezTo>
                  <a:pt x="7242686" y="487466"/>
                  <a:pt x="7435895" y="28210"/>
                  <a:pt x="7486502" y="3094"/>
                </a:cubicBezTo>
                <a:cubicBezTo>
                  <a:pt x="7537109" y="-22022"/>
                  <a:pt x="7730308" y="114005"/>
                  <a:pt x="7781108" y="115863"/>
                </a:cubicBezTo>
                <a:cubicBezTo>
                  <a:pt x="7819903" y="115294"/>
                  <a:pt x="7847487" y="260201"/>
                  <a:pt x="7901151" y="326539"/>
                </a:cubicBezTo>
                <a:cubicBezTo>
                  <a:pt x="7948025" y="378834"/>
                  <a:pt x="8043218" y="494595"/>
                  <a:pt x="8131660" y="597030"/>
                </a:cubicBezTo>
                <a:cubicBezTo>
                  <a:pt x="8239557" y="728648"/>
                  <a:pt x="8198943" y="921083"/>
                  <a:pt x="8253256" y="1023223"/>
                </a:cubicBezTo>
                <a:cubicBezTo>
                  <a:pt x="8368704" y="1006132"/>
                  <a:pt x="8366407" y="1148735"/>
                  <a:pt x="8413762" y="1194874"/>
                </a:cubicBezTo>
                <a:cubicBezTo>
                  <a:pt x="8614799" y="1348895"/>
                  <a:pt x="8546302" y="1404357"/>
                  <a:pt x="8595143" y="1453063"/>
                </a:cubicBezTo>
                <a:cubicBezTo>
                  <a:pt x="8643984" y="1501769"/>
                  <a:pt x="8674213" y="1459615"/>
                  <a:pt x="8706807" y="1487109"/>
                </a:cubicBezTo>
                <a:cubicBezTo>
                  <a:pt x="8739401" y="1514603"/>
                  <a:pt x="8748488" y="1612184"/>
                  <a:pt x="8790709" y="1618027"/>
                </a:cubicBezTo>
                <a:cubicBezTo>
                  <a:pt x="8832930" y="1623870"/>
                  <a:pt x="8849886" y="1531897"/>
                  <a:pt x="8960133" y="1522170"/>
                </a:cubicBezTo>
                <a:cubicBezTo>
                  <a:pt x="8963367" y="2249862"/>
                  <a:pt x="8961505" y="4398258"/>
                  <a:pt x="8956024" y="5176784"/>
                </a:cubicBezTo>
                <a:lnTo>
                  <a:pt x="12049" y="5167259"/>
                </a:lnTo>
                <a:cubicBezTo>
                  <a:pt x="29517" y="4546740"/>
                  <a:pt x="-10147" y="4098252"/>
                  <a:pt x="2559" y="3739670"/>
                </a:cubicBezTo>
                <a:cubicBezTo>
                  <a:pt x="34315" y="3647789"/>
                  <a:pt x="120232" y="3539645"/>
                  <a:pt x="202583" y="3472970"/>
                </a:cubicBezTo>
                <a:cubicBezTo>
                  <a:pt x="345265" y="3535076"/>
                  <a:pt x="419078" y="3653946"/>
                  <a:pt x="458567" y="3558696"/>
                </a:cubicBezTo>
                <a:cubicBezTo>
                  <a:pt x="488537" y="3319177"/>
                  <a:pt x="496341" y="3169758"/>
                  <a:pt x="530189" y="3015771"/>
                </a:cubicBezTo>
                <a:cubicBezTo>
                  <a:pt x="564037" y="2861784"/>
                  <a:pt x="615931" y="2764946"/>
                  <a:pt x="661654" y="2634771"/>
                </a:cubicBezTo>
                <a:cubicBezTo>
                  <a:pt x="707377" y="2504596"/>
                  <a:pt x="717218" y="2339496"/>
                  <a:pt x="804530" y="2234721"/>
                </a:cubicBezTo>
                <a:cubicBezTo>
                  <a:pt x="1063099" y="2130140"/>
                  <a:pt x="914520" y="2090258"/>
                  <a:pt x="1019295" y="2025171"/>
                </a:cubicBezTo>
                <a:cubicBezTo>
                  <a:pt x="1087621" y="1998792"/>
                  <a:pt x="1176836" y="2170113"/>
                  <a:pt x="1175307" y="2076450"/>
                </a:cubicBezTo>
                <a:cubicBezTo>
                  <a:pt x="1173778" y="1982787"/>
                  <a:pt x="1401016" y="2391573"/>
                  <a:pt x="1401893" y="2263295"/>
                </a:cubicBezTo>
                <a:cubicBezTo>
                  <a:pt x="1478033" y="2251765"/>
                  <a:pt x="1399018" y="2060846"/>
                  <a:pt x="1454808" y="2030684"/>
                </a:cubicBezTo>
                <a:cubicBezTo>
                  <a:pt x="1494663" y="2004365"/>
                  <a:pt x="1471245" y="1861406"/>
                  <a:pt x="1506565" y="1846200"/>
                </a:cubicBezTo>
                <a:cubicBezTo>
                  <a:pt x="1541885" y="1830994"/>
                  <a:pt x="1717269" y="1943623"/>
                  <a:pt x="1714389" y="1757468"/>
                </a:cubicBezTo>
                <a:cubicBezTo>
                  <a:pt x="1711509" y="1571313"/>
                  <a:pt x="1895474" y="1570310"/>
                  <a:pt x="1959410" y="1462694"/>
                </a:cubicBezTo>
                <a:cubicBezTo>
                  <a:pt x="2023346" y="1355078"/>
                  <a:pt x="2046561" y="1110102"/>
                  <a:pt x="2098006" y="1111773"/>
                </a:cubicBezTo>
                <a:cubicBezTo>
                  <a:pt x="2149451" y="1113444"/>
                  <a:pt x="2252680" y="881001"/>
                  <a:pt x="2297464" y="853596"/>
                </a:cubicBezTo>
                <a:cubicBezTo>
                  <a:pt x="2333605" y="818169"/>
                  <a:pt x="2500155" y="654907"/>
                  <a:pt x="2528275" y="583386"/>
                </a:cubicBezTo>
                <a:cubicBezTo>
                  <a:pt x="2565875" y="501143"/>
                  <a:pt x="2641917" y="772326"/>
                  <a:pt x="2707591" y="738209"/>
                </a:cubicBezTo>
                <a:close/>
              </a:path>
            </a:pathLst>
          </a:custGeom>
          <a:solidFill>
            <a:schemeClr val="bg1">
              <a:lumMod val="85000"/>
              <a:alpha val="47000"/>
            </a:schemeClr>
          </a:solidFill>
          <a:ln>
            <a:noFill/>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12" name="main_range"/>
          <p:cNvSpPr/>
          <p:nvPr userDrawn="1"/>
        </p:nvSpPr>
        <p:spPr>
          <a:xfrm>
            <a:off x="180975" y="1727680"/>
            <a:ext cx="8961723" cy="5176784"/>
          </a:xfrm>
          <a:custGeom>
            <a:avLst/>
            <a:gdLst>
              <a:gd name="connsiteX0" fmla="*/ 0 w 9144000"/>
              <a:gd name="connsiteY0" fmla="*/ 0 h 4724400"/>
              <a:gd name="connsiteX1" fmla="*/ 9144000 w 9144000"/>
              <a:gd name="connsiteY1" fmla="*/ 0 h 4724400"/>
              <a:gd name="connsiteX2" fmla="*/ 9144000 w 9144000"/>
              <a:gd name="connsiteY2" fmla="*/ 4724400 h 4724400"/>
              <a:gd name="connsiteX3" fmla="*/ 0 w 9144000"/>
              <a:gd name="connsiteY3" fmla="*/ 4724400 h 4724400"/>
              <a:gd name="connsiteX4" fmla="*/ 0 w 9144000"/>
              <a:gd name="connsiteY4" fmla="*/ 0 h 4724400"/>
              <a:gd name="connsiteX0" fmla="*/ 2032686 w 9144000"/>
              <a:gd name="connsiteY0" fmla="*/ 426308 h 4724400"/>
              <a:gd name="connsiteX1" fmla="*/ 9144000 w 9144000"/>
              <a:gd name="connsiteY1" fmla="*/ 0 h 4724400"/>
              <a:gd name="connsiteX2" fmla="*/ 9144000 w 9144000"/>
              <a:gd name="connsiteY2" fmla="*/ 4724400 h 4724400"/>
              <a:gd name="connsiteX3" fmla="*/ 0 w 9144000"/>
              <a:gd name="connsiteY3" fmla="*/ 4724400 h 4724400"/>
              <a:gd name="connsiteX4" fmla="*/ 2032686 w 9144000"/>
              <a:gd name="connsiteY4" fmla="*/ 426308 h 4724400"/>
              <a:gd name="connsiteX0" fmla="*/ 2032686 w 9144000"/>
              <a:gd name="connsiteY0" fmla="*/ 426308 h 4724400"/>
              <a:gd name="connsiteX1" fmla="*/ 3478427 w 9144000"/>
              <a:gd name="connsiteY1" fmla="*/ 152400 h 4724400"/>
              <a:gd name="connsiteX2" fmla="*/ 9144000 w 9144000"/>
              <a:gd name="connsiteY2" fmla="*/ 0 h 4724400"/>
              <a:gd name="connsiteX3" fmla="*/ 9144000 w 9144000"/>
              <a:gd name="connsiteY3" fmla="*/ 4724400 h 4724400"/>
              <a:gd name="connsiteX4" fmla="*/ 0 w 9144000"/>
              <a:gd name="connsiteY4" fmla="*/ 4724400 h 4724400"/>
              <a:gd name="connsiteX5" fmla="*/ 2032686 w 9144000"/>
              <a:gd name="connsiteY5" fmla="*/ 426308 h 4724400"/>
              <a:gd name="connsiteX0" fmla="*/ 2032686 w 9144000"/>
              <a:gd name="connsiteY0" fmla="*/ 446903 h 4744995"/>
              <a:gd name="connsiteX1" fmla="*/ 3478427 w 9144000"/>
              <a:gd name="connsiteY1" fmla="*/ 172995 h 4744995"/>
              <a:gd name="connsiteX2" fmla="*/ 4541108 w 9144000"/>
              <a:gd name="connsiteY2" fmla="*/ 0 h 4744995"/>
              <a:gd name="connsiteX3" fmla="*/ 9144000 w 9144000"/>
              <a:gd name="connsiteY3" fmla="*/ 20595 h 4744995"/>
              <a:gd name="connsiteX4" fmla="*/ 9144000 w 9144000"/>
              <a:gd name="connsiteY4" fmla="*/ 4744995 h 4744995"/>
              <a:gd name="connsiteX5" fmla="*/ 0 w 9144000"/>
              <a:gd name="connsiteY5" fmla="*/ 4744995 h 4744995"/>
              <a:gd name="connsiteX6" fmla="*/ 2032686 w 9144000"/>
              <a:gd name="connsiteY6" fmla="*/ 446903 h 4744995"/>
              <a:gd name="connsiteX0" fmla="*/ 580767 w 9144000"/>
              <a:gd name="connsiteY0" fmla="*/ 792892 h 4744995"/>
              <a:gd name="connsiteX1" fmla="*/ 3478427 w 9144000"/>
              <a:gd name="connsiteY1" fmla="*/ 172995 h 4744995"/>
              <a:gd name="connsiteX2" fmla="*/ 4541108 w 9144000"/>
              <a:gd name="connsiteY2" fmla="*/ 0 h 4744995"/>
              <a:gd name="connsiteX3" fmla="*/ 9144000 w 9144000"/>
              <a:gd name="connsiteY3" fmla="*/ 20595 h 4744995"/>
              <a:gd name="connsiteX4" fmla="*/ 9144000 w 9144000"/>
              <a:gd name="connsiteY4" fmla="*/ 4744995 h 4744995"/>
              <a:gd name="connsiteX5" fmla="*/ 0 w 9144000"/>
              <a:gd name="connsiteY5" fmla="*/ 4744995 h 4744995"/>
              <a:gd name="connsiteX6" fmla="*/ 580767 w 9144000"/>
              <a:gd name="connsiteY6" fmla="*/ 792892 h 4744995"/>
              <a:gd name="connsiteX0" fmla="*/ 580767 w 9144000"/>
              <a:gd name="connsiteY0" fmla="*/ 828931 h 4781034"/>
              <a:gd name="connsiteX1" fmla="*/ 3478427 w 9144000"/>
              <a:gd name="connsiteY1" fmla="*/ 209034 h 4781034"/>
              <a:gd name="connsiteX2" fmla="*/ 4334108 w 9144000"/>
              <a:gd name="connsiteY2" fmla="*/ 8313 h 4781034"/>
              <a:gd name="connsiteX3" fmla="*/ 4541108 w 9144000"/>
              <a:gd name="connsiteY3" fmla="*/ 36039 h 4781034"/>
              <a:gd name="connsiteX4" fmla="*/ 9144000 w 9144000"/>
              <a:gd name="connsiteY4" fmla="*/ 56634 h 4781034"/>
              <a:gd name="connsiteX5" fmla="*/ 9144000 w 9144000"/>
              <a:gd name="connsiteY5" fmla="*/ 4781034 h 4781034"/>
              <a:gd name="connsiteX6" fmla="*/ 0 w 9144000"/>
              <a:gd name="connsiteY6" fmla="*/ 4781034 h 4781034"/>
              <a:gd name="connsiteX7" fmla="*/ 580767 w 9144000"/>
              <a:gd name="connsiteY7" fmla="*/ 828931 h 4781034"/>
              <a:gd name="connsiteX0" fmla="*/ 580767 w 9144000"/>
              <a:gd name="connsiteY0" fmla="*/ 828931 h 4781034"/>
              <a:gd name="connsiteX1" fmla="*/ 3478427 w 9144000"/>
              <a:gd name="connsiteY1" fmla="*/ 209034 h 4781034"/>
              <a:gd name="connsiteX2" fmla="*/ 4334108 w 9144000"/>
              <a:gd name="connsiteY2" fmla="*/ 8313 h 4781034"/>
              <a:gd name="connsiteX3" fmla="*/ 4541108 w 9144000"/>
              <a:gd name="connsiteY3" fmla="*/ 36039 h 4781034"/>
              <a:gd name="connsiteX4" fmla="*/ 9144000 w 9144000"/>
              <a:gd name="connsiteY4" fmla="*/ 56634 h 4781034"/>
              <a:gd name="connsiteX5" fmla="*/ 9144000 w 9144000"/>
              <a:gd name="connsiteY5" fmla="*/ 4781034 h 4781034"/>
              <a:gd name="connsiteX6" fmla="*/ 0 w 9144000"/>
              <a:gd name="connsiteY6" fmla="*/ 4781034 h 4781034"/>
              <a:gd name="connsiteX7" fmla="*/ 580767 w 9144000"/>
              <a:gd name="connsiteY7" fmla="*/ 828931 h 4781034"/>
              <a:gd name="connsiteX0" fmla="*/ 580767 w 9144000"/>
              <a:gd name="connsiteY0" fmla="*/ 859828 h 4811931"/>
              <a:gd name="connsiteX1" fmla="*/ 3478427 w 9144000"/>
              <a:gd name="connsiteY1" fmla="*/ 239931 h 4811931"/>
              <a:gd name="connsiteX2" fmla="*/ 4129669 w 9144000"/>
              <a:gd name="connsiteY2" fmla="*/ 5757 h 4811931"/>
              <a:gd name="connsiteX3" fmla="*/ 4541108 w 9144000"/>
              <a:gd name="connsiteY3" fmla="*/ 66936 h 4811931"/>
              <a:gd name="connsiteX4" fmla="*/ 9144000 w 9144000"/>
              <a:gd name="connsiteY4" fmla="*/ 87531 h 4811931"/>
              <a:gd name="connsiteX5" fmla="*/ 9144000 w 9144000"/>
              <a:gd name="connsiteY5" fmla="*/ 4811931 h 4811931"/>
              <a:gd name="connsiteX6" fmla="*/ 0 w 9144000"/>
              <a:gd name="connsiteY6" fmla="*/ 4811931 h 4811931"/>
              <a:gd name="connsiteX7" fmla="*/ 580767 w 9144000"/>
              <a:gd name="connsiteY7" fmla="*/ 859828 h 4811931"/>
              <a:gd name="connsiteX0" fmla="*/ 580767 w 9144000"/>
              <a:gd name="connsiteY0" fmla="*/ 863354 h 4815457"/>
              <a:gd name="connsiteX1" fmla="*/ 3478427 w 9144000"/>
              <a:gd name="connsiteY1" fmla="*/ 243457 h 4815457"/>
              <a:gd name="connsiteX2" fmla="*/ 3977269 w 9144000"/>
              <a:gd name="connsiteY2" fmla="*/ 5566 h 4815457"/>
              <a:gd name="connsiteX3" fmla="*/ 4541108 w 9144000"/>
              <a:gd name="connsiteY3" fmla="*/ 70462 h 4815457"/>
              <a:gd name="connsiteX4" fmla="*/ 9144000 w 9144000"/>
              <a:gd name="connsiteY4" fmla="*/ 91057 h 4815457"/>
              <a:gd name="connsiteX5" fmla="*/ 9144000 w 9144000"/>
              <a:gd name="connsiteY5" fmla="*/ 4815457 h 4815457"/>
              <a:gd name="connsiteX6" fmla="*/ 0 w 9144000"/>
              <a:gd name="connsiteY6" fmla="*/ 4815457 h 4815457"/>
              <a:gd name="connsiteX7" fmla="*/ 580767 w 9144000"/>
              <a:gd name="connsiteY7" fmla="*/ 863354 h 4815457"/>
              <a:gd name="connsiteX0" fmla="*/ 580767 w 9144000"/>
              <a:gd name="connsiteY0" fmla="*/ 863535 h 4815638"/>
              <a:gd name="connsiteX1" fmla="*/ 3478427 w 9144000"/>
              <a:gd name="connsiteY1" fmla="*/ 243638 h 4815638"/>
              <a:gd name="connsiteX2" fmla="*/ 3977269 w 9144000"/>
              <a:gd name="connsiteY2" fmla="*/ 5747 h 4815638"/>
              <a:gd name="connsiteX3" fmla="*/ 4541108 w 9144000"/>
              <a:gd name="connsiteY3" fmla="*/ 70643 h 4815638"/>
              <a:gd name="connsiteX4" fmla="*/ 9144000 w 9144000"/>
              <a:gd name="connsiteY4" fmla="*/ 91238 h 4815638"/>
              <a:gd name="connsiteX5" fmla="*/ 9144000 w 9144000"/>
              <a:gd name="connsiteY5" fmla="*/ 4815638 h 4815638"/>
              <a:gd name="connsiteX6" fmla="*/ 0 w 9144000"/>
              <a:gd name="connsiteY6" fmla="*/ 4815638 h 4815638"/>
              <a:gd name="connsiteX7" fmla="*/ 580767 w 9144000"/>
              <a:gd name="connsiteY7" fmla="*/ 863535 h 4815638"/>
              <a:gd name="connsiteX0" fmla="*/ 580767 w 9144000"/>
              <a:gd name="connsiteY0" fmla="*/ 861769 h 4813872"/>
              <a:gd name="connsiteX1" fmla="*/ 3478427 w 9144000"/>
              <a:gd name="connsiteY1" fmla="*/ 241872 h 4813872"/>
              <a:gd name="connsiteX2" fmla="*/ 3977269 w 9144000"/>
              <a:gd name="connsiteY2" fmla="*/ 3981 h 4813872"/>
              <a:gd name="connsiteX3" fmla="*/ 4544825 w 9144000"/>
              <a:gd name="connsiteY3" fmla="*/ 117199 h 4813872"/>
              <a:gd name="connsiteX4" fmla="*/ 9144000 w 9144000"/>
              <a:gd name="connsiteY4" fmla="*/ 89472 h 4813872"/>
              <a:gd name="connsiteX5" fmla="*/ 9144000 w 9144000"/>
              <a:gd name="connsiteY5" fmla="*/ 4813872 h 4813872"/>
              <a:gd name="connsiteX6" fmla="*/ 0 w 9144000"/>
              <a:gd name="connsiteY6" fmla="*/ 4813872 h 4813872"/>
              <a:gd name="connsiteX7" fmla="*/ 580767 w 9144000"/>
              <a:gd name="connsiteY7" fmla="*/ 861769 h 4813872"/>
              <a:gd name="connsiteX0" fmla="*/ 580767 w 9144000"/>
              <a:gd name="connsiteY0" fmla="*/ 861724 h 4813827"/>
              <a:gd name="connsiteX1" fmla="*/ 3478427 w 9144000"/>
              <a:gd name="connsiteY1" fmla="*/ 241827 h 4813827"/>
              <a:gd name="connsiteX2" fmla="*/ 3977269 w 9144000"/>
              <a:gd name="connsiteY2" fmla="*/ 3936 h 4813827"/>
              <a:gd name="connsiteX3" fmla="*/ 4215162 w 9144000"/>
              <a:gd name="connsiteY3" fmla="*/ 264132 h 4813827"/>
              <a:gd name="connsiteX4" fmla="*/ 4544825 w 9144000"/>
              <a:gd name="connsiteY4" fmla="*/ 117154 h 4813827"/>
              <a:gd name="connsiteX5" fmla="*/ 9144000 w 9144000"/>
              <a:gd name="connsiteY5" fmla="*/ 89427 h 4813827"/>
              <a:gd name="connsiteX6" fmla="*/ 9144000 w 9144000"/>
              <a:gd name="connsiteY6" fmla="*/ 4813827 h 4813827"/>
              <a:gd name="connsiteX7" fmla="*/ 0 w 9144000"/>
              <a:gd name="connsiteY7" fmla="*/ 4813827 h 4813827"/>
              <a:gd name="connsiteX8" fmla="*/ 580767 w 9144000"/>
              <a:gd name="connsiteY8" fmla="*/ 861724 h 4813827"/>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44825 w 9144000"/>
              <a:gd name="connsiteY4" fmla="*/ 27727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44825 w 9144000"/>
              <a:gd name="connsiteY4" fmla="*/ 27727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18805 w 9144000"/>
              <a:gd name="connsiteY4" fmla="*/ 24010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18805 w 9144000"/>
              <a:gd name="connsiteY4" fmla="*/ 24010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95817 h 4747920"/>
              <a:gd name="connsiteX1" fmla="*/ 3478427 w 9144000"/>
              <a:gd name="connsiteY1" fmla="*/ 175920 h 4747920"/>
              <a:gd name="connsiteX2" fmla="*/ 3977269 w 9144000"/>
              <a:gd name="connsiteY2" fmla="*/ 283717 h 4747920"/>
              <a:gd name="connsiteX3" fmla="*/ 4215162 w 9144000"/>
              <a:gd name="connsiteY3" fmla="*/ 198225 h 4747920"/>
              <a:gd name="connsiteX4" fmla="*/ 4367562 w 9144000"/>
              <a:gd name="connsiteY4" fmla="*/ 4936 h 4747920"/>
              <a:gd name="connsiteX5" fmla="*/ 4518805 w 9144000"/>
              <a:gd name="connsiteY5" fmla="*/ 47530 h 4747920"/>
              <a:gd name="connsiteX6" fmla="*/ 9144000 w 9144000"/>
              <a:gd name="connsiteY6" fmla="*/ 23520 h 4747920"/>
              <a:gd name="connsiteX7" fmla="*/ 9144000 w 9144000"/>
              <a:gd name="connsiteY7" fmla="*/ 4747920 h 4747920"/>
              <a:gd name="connsiteX8" fmla="*/ 0 w 9144000"/>
              <a:gd name="connsiteY8" fmla="*/ 4747920 h 4747920"/>
              <a:gd name="connsiteX9" fmla="*/ 580767 w 9144000"/>
              <a:gd name="connsiteY9" fmla="*/ 795817 h 4747920"/>
              <a:gd name="connsiteX0" fmla="*/ 580767 w 9144000"/>
              <a:gd name="connsiteY0" fmla="*/ 800515 h 4752618"/>
              <a:gd name="connsiteX1" fmla="*/ 3478427 w 9144000"/>
              <a:gd name="connsiteY1" fmla="*/ 180618 h 4752618"/>
              <a:gd name="connsiteX2" fmla="*/ 3977269 w 9144000"/>
              <a:gd name="connsiteY2" fmla="*/ 288415 h 4752618"/>
              <a:gd name="connsiteX3" fmla="*/ 4215162 w 9144000"/>
              <a:gd name="connsiteY3" fmla="*/ 202923 h 4752618"/>
              <a:gd name="connsiteX4" fmla="*/ 4367562 w 9144000"/>
              <a:gd name="connsiteY4" fmla="*/ 9634 h 4752618"/>
              <a:gd name="connsiteX5" fmla="*/ 4518805 w 9144000"/>
              <a:gd name="connsiteY5" fmla="*/ 52228 h 4752618"/>
              <a:gd name="connsiteX6" fmla="*/ 9144000 w 9144000"/>
              <a:gd name="connsiteY6" fmla="*/ 28218 h 4752618"/>
              <a:gd name="connsiteX7" fmla="*/ 9144000 w 9144000"/>
              <a:gd name="connsiteY7" fmla="*/ 4752618 h 4752618"/>
              <a:gd name="connsiteX8" fmla="*/ 0 w 9144000"/>
              <a:gd name="connsiteY8" fmla="*/ 4752618 h 4752618"/>
              <a:gd name="connsiteX9" fmla="*/ 580767 w 9144000"/>
              <a:gd name="connsiteY9" fmla="*/ 800515 h 4752618"/>
              <a:gd name="connsiteX0" fmla="*/ 580767 w 9144000"/>
              <a:gd name="connsiteY0" fmla="*/ 779396 h 4731499"/>
              <a:gd name="connsiteX1" fmla="*/ 3478427 w 9144000"/>
              <a:gd name="connsiteY1" fmla="*/ 159499 h 4731499"/>
              <a:gd name="connsiteX2" fmla="*/ 3977269 w 9144000"/>
              <a:gd name="connsiteY2" fmla="*/ 267296 h 4731499"/>
              <a:gd name="connsiteX3" fmla="*/ 4215162 w 9144000"/>
              <a:gd name="connsiteY3" fmla="*/ 181804 h 4731499"/>
              <a:gd name="connsiteX4" fmla="*/ 4330392 w 9144000"/>
              <a:gd name="connsiteY4" fmla="*/ 18252 h 4731499"/>
              <a:gd name="connsiteX5" fmla="*/ 4518805 w 9144000"/>
              <a:gd name="connsiteY5" fmla="*/ 31109 h 4731499"/>
              <a:gd name="connsiteX6" fmla="*/ 9144000 w 9144000"/>
              <a:gd name="connsiteY6" fmla="*/ 7099 h 4731499"/>
              <a:gd name="connsiteX7" fmla="*/ 9144000 w 9144000"/>
              <a:gd name="connsiteY7" fmla="*/ 4731499 h 4731499"/>
              <a:gd name="connsiteX8" fmla="*/ 0 w 9144000"/>
              <a:gd name="connsiteY8" fmla="*/ 4731499 h 4731499"/>
              <a:gd name="connsiteX9" fmla="*/ 580767 w 9144000"/>
              <a:gd name="connsiteY9" fmla="*/ 779396 h 4731499"/>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634544 w 9144000"/>
              <a:gd name="connsiteY1" fmla="*/ 427464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634544 w 9144000"/>
              <a:gd name="connsiteY1" fmla="*/ 427464 h 4724400"/>
              <a:gd name="connsiteX2" fmla="*/ 3847171 w 9144000"/>
              <a:gd name="connsiteY2" fmla="*/ 249044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634544 w 9144000"/>
              <a:gd name="connsiteY1" fmla="*/ 427464 h 4724400"/>
              <a:gd name="connsiteX2" fmla="*/ 3847171 w 9144000"/>
              <a:gd name="connsiteY2" fmla="*/ 249044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634544 w 9144000"/>
              <a:gd name="connsiteY1" fmla="*/ 427464 h 4724400"/>
              <a:gd name="connsiteX2" fmla="*/ 3858322 w 9144000"/>
              <a:gd name="connsiteY2" fmla="*/ 271347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152079 w 9144000"/>
              <a:gd name="connsiteY1" fmla="*/ 345688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152079 w 9144000"/>
              <a:gd name="connsiteY1" fmla="*/ 345688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107474 w 9144000"/>
              <a:gd name="connsiteY1" fmla="*/ 349405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107474 w 9144000"/>
              <a:gd name="connsiteY1" fmla="*/ 349405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2873298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873298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966225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966225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085279 w 9144000"/>
              <a:gd name="connsiteY1" fmla="*/ 1289825 h 4724400"/>
              <a:gd name="connsiteX2" fmla="*/ 2497874 w 9144000"/>
              <a:gd name="connsiteY2" fmla="*/ 895815 h 4724400"/>
              <a:gd name="connsiteX3" fmla="*/ 2966225 w 9144000"/>
              <a:gd name="connsiteY3" fmla="*/ 602166 h 4724400"/>
              <a:gd name="connsiteX4" fmla="*/ 3107474 w 9144000"/>
              <a:gd name="connsiteY4" fmla="*/ 349405 h 4724400"/>
              <a:gd name="connsiteX5" fmla="*/ 3408557 w 9144000"/>
              <a:gd name="connsiteY5" fmla="*/ 356839 h 4724400"/>
              <a:gd name="connsiteX6" fmla="*/ 3634544 w 9144000"/>
              <a:gd name="connsiteY6" fmla="*/ 427464 h 4724400"/>
              <a:gd name="connsiteX7" fmla="*/ 3858322 w 9144000"/>
              <a:gd name="connsiteY7" fmla="*/ 271347 h 4724400"/>
              <a:gd name="connsiteX8" fmla="*/ 4055327 w 9144000"/>
              <a:gd name="connsiteY8" fmla="*/ 208158 h 4724400"/>
              <a:gd name="connsiteX9" fmla="*/ 4159405 w 9144000"/>
              <a:gd name="connsiteY9" fmla="*/ 152402 h 4724400"/>
              <a:gd name="connsiteX10" fmla="*/ 4330392 w 9144000"/>
              <a:gd name="connsiteY10" fmla="*/ 11153 h 4724400"/>
              <a:gd name="connsiteX11" fmla="*/ 4518805 w 9144000"/>
              <a:gd name="connsiteY11" fmla="*/ 24010 h 4724400"/>
              <a:gd name="connsiteX12" fmla="*/ 4657493 w 9144000"/>
              <a:gd name="connsiteY12" fmla="*/ 163553 h 4724400"/>
              <a:gd name="connsiteX13" fmla="*/ 9144000 w 9144000"/>
              <a:gd name="connsiteY13" fmla="*/ 0 h 4724400"/>
              <a:gd name="connsiteX14" fmla="*/ 9144000 w 9144000"/>
              <a:gd name="connsiteY14" fmla="*/ 4724400 h 4724400"/>
              <a:gd name="connsiteX15" fmla="*/ 0 w 9144000"/>
              <a:gd name="connsiteY15" fmla="*/ 4724400 h 4724400"/>
              <a:gd name="connsiteX16" fmla="*/ 580767 w 9144000"/>
              <a:gd name="connsiteY16" fmla="*/ 772297 h 4724400"/>
              <a:gd name="connsiteX0" fmla="*/ 580767 w 9144000"/>
              <a:gd name="connsiteY0" fmla="*/ 772297 h 4724400"/>
              <a:gd name="connsiteX1" fmla="*/ 2085279 w 9144000"/>
              <a:gd name="connsiteY1" fmla="*/ 1289825 h 4724400"/>
              <a:gd name="connsiteX2" fmla="*/ 2520176 w 9144000"/>
              <a:gd name="connsiteY2" fmla="*/ 951571 h 4724400"/>
              <a:gd name="connsiteX3" fmla="*/ 2966225 w 9144000"/>
              <a:gd name="connsiteY3" fmla="*/ 602166 h 4724400"/>
              <a:gd name="connsiteX4" fmla="*/ 3107474 w 9144000"/>
              <a:gd name="connsiteY4" fmla="*/ 349405 h 4724400"/>
              <a:gd name="connsiteX5" fmla="*/ 3408557 w 9144000"/>
              <a:gd name="connsiteY5" fmla="*/ 356839 h 4724400"/>
              <a:gd name="connsiteX6" fmla="*/ 3634544 w 9144000"/>
              <a:gd name="connsiteY6" fmla="*/ 427464 h 4724400"/>
              <a:gd name="connsiteX7" fmla="*/ 3858322 w 9144000"/>
              <a:gd name="connsiteY7" fmla="*/ 271347 h 4724400"/>
              <a:gd name="connsiteX8" fmla="*/ 4055327 w 9144000"/>
              <a:gd name="connsiteY8" fmla="*/ 208158 h 4724400"/>
              <a:gd name="connsiteX9" fmla="*/ 4159405 w 9144000"/>
              <a:gd name="connsiteY9" fmla="*/ 152402 h 4724400"/>
              <a:gd name="connsiteX10" fmla="*/ 4330392 w 9144000"/>
              <a:gd name="connsiteY10" fmla="*/ 11153 h 4724400"/>
              <a:gd name="connsiteX11" fmla="*/ 4518805 w 9144000"/>
              <a:gd name="connsiteY11" fmla="*/ 24010 h 4724400"/>
              <a:gd name="connsiteX12" fmla="*/ 4657493 w 9144000"/>
              <a:gd name="connsiteY12" fmla="*/ 163553 h 4724400"/>
              <a:gd name="connsiteX13" fmla="*/ 9144000 w 9144000"/>
              <a:gd name="connsiteY13" fmla="*/ 0 h 4724400"/>
              <a:gd name="connsiteX14" fmla="*/ 9144000 w 9144000"/>
              <a:gd name="connsiteY14" fmla="*/ 4724400 h 4724400"/>
              <a:gd name="connsiteX15" fmla="*/ 0 w 9144000"/>
              <a:gd name="connsiteY15" fmla="*/ 4724400 h 4724400"/>
              <a:gd name="connsiteX16" fmla="*/ 580767 w 9144000"/>
              <a:gd name="connsiteY16" fmla="*/ 772297 h 4724400"/>
              <a:gd name="connsiteX0" fmla="*/ 580767 w 9144000"/>
              <a:gd name="connsiteY0" fmla="*/ 772297 h 4724400"/>
              <a:gd name="connsiteX1" fmla="*/ 1780479 w 9144000"/>
              <a:gd name="connsiteY1" fmla="*/ 1323278 h 4724400"/>
              <a:gd name="connsiteX2" fmla="*/ 208527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80479 w 9144000"/>
              <a:gd name="connsiteY1" fmla="*/ 1323278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76761 w 9144000"/>
              <a:gd name="connsiteY1" fmla="*/ 1419922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274957 w 9144000"/>
              <a:gd name="connsiteY1" fmla="*/ 1434791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776761 w 9144000"/>
              <a:gd name="connsiteY1" fmla="*/ 1419922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282391 w 9144000"/>
              <a:gd name="connsiteY1" fmla="*/ 1490547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282391 w 9144000"/>
              <a:gd name="connsiteY1" fmla="*/ 1490547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341864 w 9144000"/>
              <a:gd name="connsiteY1" fmla="*/ 1479396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21294 w 9144000"/>
              <a:gd name="connsiteY0" fmla="*/ 2010083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1294 w 9144000"/>
              <a:gd name="connsiteY19" fmla="*/ 2010083 h 4724400"/>
              <a:gd name="connsiteX0" fmla="*/ 521294 w 9144000"/>
              <a:gd name="connsiteY0" fmla="*/ 2010083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1294 w 9144000"/>
              <a:gd name="connsiteY19" fmla="*/ 2010083 h 4724400"/>
              <a:gd name="connsiteX0" fmla="*/ 525011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5011 w 9144000"/>
              <a:gd name="connsiteY19" fmla="*/ 1790775 h 4724400"/>
              <a:gd name="connsiteX0" fmla="*/ 525011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5011 w 9144000"/>
              <a:gd name="connsiteY19"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603069 w 9144000"/>
              <a:gd name="connsiteY19"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9144000 w 9144000"/>
              <a:gd name="connsiteY17" fmla="*/ 0 h 4724400"/>
              <a:gd name="connsiteX18" fmla="*/ 9144000 w 9144000"/>
              <a:gd name="connsiteY18" fmla="*/ 4724400 h 4724400"/>
              <a:gd name="connsiteX19" fmla="*/ 0 w 9144000"/>
              <a:gd name="connsiteY19" fmla="*/ 4724400 h 4724400"/>
              <a:gd name="connsiteX20" fmla="*/ 603069 w 9144000"/>
              <a:gd name="connsiteY20"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9144000 w 9144000"/>
              <a:gd name="connsiteY18" fmla="*/ 0 h 4724400"/>
              <a:gd name="connsiteX19" fmla="*/ 9144000 w 9144000"/>
              <a:gd name="connsiteY19" fmla="*/ 4724400 h 4724400"/>
              <a:gd name="connsiteX20" fmla="*/ 0 w 9144000"/>
              <a:gd name="connsiteY20" fmla="*/ 4724400 h 4724400"/>
              <a:gd name="connsiteX21" fmla="*/ 603069 w 9144000"/>
              <a:gd name="connsiteY21"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9144000 w 9144000"/>
              <a:gd name="connsiteY19" fmla="*/ 0 h 4724400"/>
              <a:gd name="connsiteX20" fmla="*/ 9144000 w 9144000"/>
              <a:gd name="connsiteY20" fmla="*/ 4724400 h 4724400"/>
              <a:gd name="connsiteX21" fmla="*/ 0 w 9144000"/>
              <a:gd name="connsiteY21" fmla="*/ 4724400 h 4724400"/>
              <a:gd name="connsiteX22" fmla="*/ 603069 w 9144000"/>
              <a:gd name="connsiteY22"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9144000 w 9144000"/>
              <a:gd name="connsiteY20" fmla="*/ 0 h 4724400"/>
              <a:gd name="connsiteX21" fmla="*/ 9144000 w 9144000"/>
              <a:gd name="connsiteY21" fmla="*/ 4724400 h 4724400"/>
              <a:gd name="connsiteX22" fmla="*/ 0 w 9144000"/>
              <a:gd name="connsiteY22" fmla="*/ 4724400 h 4724400"/>
              <a:gd name="connsiteX23" fmla="*/ 603069 w 9144000"/>
              <a:gd name="connsiteY23"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1996 w 9144000"/>
              <a:gd name="connsiteY20" fmla="*/ 1140311 h 4724400"/>
              <a:gd name="connsiteX21" fmla="*/ 9144000 w 9144000"/>
              <a:gd name="connsiteY21" fmla="*/ 0 h 4724400"/>
              <a:gd name="connsiteX22" fmla="*/ 9144000 w 9144000"/>
              <a:gd name="connsiteY22" fmla="*/ 4724400 h 4724400"/>
              <a:gd name="connsiteX23" fmla="*/ 0 w 9144000"/>
              <a:gd name="connsiteY23" fmla="*/ 4724400 h 4724400"/>
              <a:gd name="connsiteX24" fmla="*/ 603069 w 9144000"/>
              <a:gd name="connsiteY24"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1996 w 9144000"/>
              <a:gd name="connsiteY20" fmla="*/ 1140311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563668 w 9144000"/>
              <a:gd name="connsiteY19" fmla="*/ 1106264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563668 w 9144000"/>
              <a:gd name="connsiteY19" fmla="*/ 1106264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159971 w 9144000"/>
              <a:gd name="connsiteY17" fmla="*/ 74634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159971 w 9144000"/>
              <a:gd name="connsiteY17" fmla="*/ 74634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110319 w 9144000"/>
              <a:gd name="connsiteY16" fmla="*/ 719793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937532 h 4871157"/>
              <a:gd name="connsiteX1" fmla="*/ 1040781 w 9144000"/>
              <a:gd name="connsiteY1" fmla="*/ 1804572 h 4871157"/>
              <a:gd name="connsiteX2" fmla="*/ 1341864 w 9144000"/>
              <a:gd name="connsiteY2" fmla="*/ 1626153 h 4871157"/>
              <a:gd name="connsiteX3" fmla="*/ 1776761 w 9144000"/>
              <a:gd name="connsiteY3" fmla="*/ 1566679 h 4871157"/>
              <a:gd name="connsiteX4" fmla="*/ 2211659 w 9144000"/>
              <a:gd name="connsiteY4" fmla="*/ 1436582 h 4871157"/>
              <a:gd name="connsiteX5" fmla="*/ 2520176 w 9144000"/>
              <a:gd name="connsiteY5" fmla="*/ 1098328 h 4871157"/>
              <a:gd name="connsiteX6" fmla="*/ 2966225 w 9144000"/>
              <a:gd name="connsiteY6" fmla="*/ 748923 h 4871157"/>
              <a:gd name="connsiteX7" fmla="*/ 3107474 w 9144000"/>
              <a:gd name="connsiteY7" fmla="*/ 496162 h 4871157"/>
              <a:gd name="connsiteX8" fmla="*/ 3408557 w 9144000"/>
              <a:gd name="connsiteY8" fmla="*/ 503596 h 4871157"/>
              <a:gd name="connsiteX9" fmla="*/ 3634544 w 9144000"/>
              <a:gd name="connsiteY9" fmla="*/ 574221 h 4871157"/>
              <a:gd name="connsiteX10" fmla="*/ 3858322 w 9144000"/>
              <a:gd name="connsiteY10" fmla="*/ 418104 h 4871157"/>
              <a:gd name="connsiteX11" fmla="*/ 4055327 w 9144000"/>
              <a:gd name="connsiteY11" fmla="*/ 354915 h 4871157"/>
              <a:gd name="connsiteX12" fmla="*/ 4159405 w 9144000"/>
              <a:gd name="connsiteY12" fmla="*/ 299159 h 4871157"/>
              <a:gd name="connsiteX13" fmla="*/ 4369303 w 9144000"/>
              <a:gd name="connsiteY13" fmla="*/ 2267 h 4871157"/>
              <a:gd name="connsiteX14" fmla="*/ 4518805 w 9144000"/>
              <a:gd name="connsiteY14" fmla="*/ 170767 h 4871157"/>
              <a:gd name="connsiteX15" fmla="*/ 4657493 w 9144000"/>
              <a:gd name="connsiteY15" fmla="*/ 310310 h 4871157"/>
              <a:gd name="connsiteX16" fmla="*/ 5110319 w 9144000"/>
              <a:gd name="connsiteY16" fmla="*/ 866550 h 4871157"/>
              <a:gd name="connsiteX17" fmla="*/ 5232928 w 9144000"/>
              <a:gd name="connsiteY17" fmla="*/ 936872 h 4871157"/>
              <a:gd name="connsiteX18" fmla="*/ 5563669 w 9144000"/>
              <a:gd name="connsiteY18" fmla="*/ 1214111 h 4871157"/>
              <a:gd name="connsiteX19" fmla="*/ 5665808 w 9144000"/>
              <a:gd name="connsiteY19" fmla="*/ 1248157 h 4871157"/>
              <a:gd name="connsiteX20" fmla="*/ 5806860 w 9144000"/>
              <a:gd name="connsiteY20" fmla="*/ 1360025 h 4871157"/>
              <a:gd name="connsiteX21" fmla="*/ 6176511 w 9144000"/>
              <a:gd name="connsiteY21" fmla="*/ 1335707 h 4871157"/>
              <a:gd name="connsiteX22" fmla="*/ 9144000 w 9144000"/>
              <a:gd name="connsiteY22" fmla="*/ 146757 h 4871157"/>
              <a:gd name="connsiteX23" fmla="*/ 9144000 w 9144000"/>
              <a:gd name="connsiteY23" fmla="*/ 4871157 h 4871157"/>
              <a:gd name="connsiteX24" fmla="*/ 0 w 9144000"/>
              <a:gd name="connsiteY24" fmla="*/ 4871157 h 4871157"/>
              <a:gd name="connsiteX25" fmla="*/ 603069 w 9144000"/>
              <a:gd name="connsiteY25" fmla="*/ 1937532 h 4871157"/>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657493 w 9144000"/>
              <a:gd name="connsiteY15" fmla="*/ 317767 h 4878614"/>
              <a:gd name="connsiteX16" fmla="*/ 5110319 w 9144000"/>
              <a:gd name="connsiteY16" fmla="*/ 874007 h 4878614"/>
              <a:gd name="connsiteX17" fmla="*/ 5232928 w 9144000"/>
              <a:gd name="connsiteY17" fmla="*/ 944329 h 4878614"/>
              <a:gd name="connsiteX18" fmla="*/ 5563669 w 9144000"/>
              <a:gd name="connsiteY18" fmla="*/ 1221568 h 4878614"/>
              <a:gd name="connsiteX19" fmla="*/ 5665808 w 9144000"/>
              <a:gd name="connsiteY19" fmla="*/ 1255614 h 4878614"/>
              <a:gd name="connsiteX20" fmla="*/ 5806860 w 9144000"/>
              <a:gd name="connsiteY20" fmla="*/ 1367482 h 4878614"/>
              <a:gd name="connsiteX21" fmla="*/ 6176511 w 9144000"/>
              <a:gd name="connsiteY21" fmla="*/ 1343164 h 4878614"/>
              <a:gd name="connsiteX22" fmla="*/ 9144000 w 9144000"/>
              <a:gd name="connsiteY22" fmla="*/ 154214 h 4878614"/>
              <a:gd name="connsiteX23" fmla="*/ 9144000 w 9144000"/>
              <a:gd name="connsiteY23" fmla="*/ 4878614 h 4878614"/>
              <a:gd name="connsiteX24" fmla="*/ 0 w 9144000"/>
              <a:gd name="connsiteY24" fmla="*/ 4878614 h 4878614"/>
              <a:gd name="connsiteX25" fmla="*/ 603069 w 9144000"/>
              <a:gd name="connsiteY25"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110319 w 9144000"/>
              <a:gd name="connsiteY16" fmla="*/ 874007 h 4878614"/>
              <a:gd name="connsiteX17" fmla="*/ 5232928 w 9144000"/>
              <a:gd name="connsiteY17" fmla="*/ 944329 h 4878614"/>
              <a:gd name="connsiteX18" fmla="*/ 5563669 w 9144000"/>
              <a:gd name="connsiteY18" fmla="*/ 1221568 h 4878614"/>
              <a:gd name="connsiteX19" fmla="*/ 5665808 w 9144000"/>
              <a:gd name="connsiteY19" fmla="*/ 1255614 h 4878614"/>
              <a:gd name="connsiteX20" fmla="*/ 5806860 w 9144000"/>
              <a:gd name="connsiteY20" fmla="*/ 1367482 h 4878614"/>
              <a:gd name="connsiteX21" fmla="*/ 6176511 w 9144000"/>
              <a:gd name="connsiteY21" fmla="*/ 1343164 h 4878614"/>
              <a:gd name="connsiteX22" fmla="*/ 9144000 w 9144000"/>
              <a:gd name="connsiteY22" fmla="*/ 154214 h 4878614"/>
              <a:gd name="connsiteX23" fmla="*/ 9144000 w 9144000"/>
              <a:gd name="connsiteY23" fmla="*/ 4878614 h 4878614"/>
              <a:gd name="connsiteX24" fmla="*/ 0 w 9144000"/>
              <a:gd name="connsiteY24" fmla="*/ 4878614 h 4878614"/>
              <a:gd name="connsiteX25" fmla="*/ 603069 w 9144000"/>
              <a:gd name="connsiteY25"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395383 w 9144000"/>
              <a:gd name="connsiteY23" fmla="*/ 1484216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48885 w 9144000"/>
              <a:gd name="connsiteY23" fmla="*/ 1498807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34294 w 9144000"/>
              <a:gd name="connsiteY23" fmla="*/ 1503671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9144000 w 9144000"/>
              <a:gd name="connsiteY25" fmla="*/ 154214 h 4878614"/>
              <a:gd name="connsiteX26" fmla="*/ 9144000 w 9144000"/>
              <a:gd name="connsiteY26" fmla="*/ 4878614 h 4878614"/>
              <a:gd name="connsiteX27" fmla="*/ 0 w 9144000"/>
              <a:gd name="connsiteY27" fmla="*/ 4878614 h 4878614"/>
              <a:gd name="connsiteX28" fmla="*/ 603069 w 9144000"/>
              <a:gd name="connsiteY28"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9144000 w 9144000"/>
              <a:gd name="connsiteY27" fmla="*/ 15421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543800 w 9144000"/>
              <a:gd name="connsiteY27" fmla="*/ 1554389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543800 w 9144000"/>
              <a:gd name="connsiteY27" fmla="*/ 1554389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77125 w 9144000"/>
              <a:gd name="connsiteY26" fmla="*/ 177346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515225 w 9144000"/>
              <a:gd name="connsiteY26" fmla="*/ 1687739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515225 w 9144000"/>
              <a:gd name="connsiteY26" fmla="*/ 1687739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7534275"/>
              <a:gd name="connsiteY0" fmla="*/ 1944989 h 4907189"/>
              <a:gd name="connsiteX1" fmla="*/ 1040781 w 7534275"/>
              <a:gd name="connsiteY1" fmla="*/ 1812029 h 4907189"/>
              <a:gd name="connsiteX2" fmla="*/ 1341864 w 7534275"/>
              <a:gd name="connsiteY2" fmla="*/ 1633610 h 4907189"/>
              <a:gd name="connsiteX3" fmla="*/ 1776761 w 7534275"/>
              <a:gd name="connsiteY3" fmla="*/ 1574136 h 4907189"/>
              <a:gd name="connsiteX4" fmla="*/ 2211659 w 7534275"/>
              <a:gd name="connsiteY4" fmla="*/ 1444039 h 4907189"/>
              <a:gd name="connsiteX5" fmla="*/ 2520176 w 7534275"/>
              <a:gd name="connsiteY5" fmla="*/ 1105785 h 4907189"/>
              <a:gd name="connsiteX6" fmla="*/ 2966225 w 7534275"/>
              <a:gd name="connsiteY6" fmla="*/ 756380 h 4907189"/>
              <a:gd name="connsiteX7" fmla="*/ 3107474 w 7534275"/>
              <a:gd name="connsiteY7" fmla="*/ 503619 h 4907189"/>
              <a:gd name="connsiteX8" fmla="*/ 3408557 w 7534275"/>
              <a:gd name="connsiteY8" fmla="*/ 511053 h 4907189"/>
              <a:gd name="connsiteX9" fmla="*/ 3634544 w 7534275"/>
              <a:gd name="connsiteY9" fmla="*/ 581678 h 4907189"/>
              <a:gd name="connsiteX10" fmla="*/ 3858322 w 7534275"/>
              <a:gd name="connsiteY10" fmla="*/ 425561 h 4907189"/>
              <a:gd name="connsiteX11" fmla="*/ 4055327 w 7534275"/>
              <a:gd name="connsiteY11" fmla="*/ 362372 h 4907189"/>
              <a:gd name="connsiteX12" fmla="*/ 4159405 w 7534275"/>
              <a:gd name="connsiteY12" fmla="*/ 306616 h 4907189"/>
              <a:gd name="connsiteX13" fmla="*/ 4369303 w 7534275"/>
              <a:gd name="connsiteY13" fmla="*/ 9724 h 4907189"/>
              <a:gd name="connsiteX14" fmla="*/ 4625809 w 7534275"/>
              <a:gd name="connsiteY14" fmla="*/ 17718 h 4907189"/>
              <a:gd name="connsiteX15" fmla="*/ 4783952 w 7534275"/>
              <a:gd name="connsiteY15" fmla="*/ 142669 h 4907189"/>
              <a:gd name="connsiteX16" fmla="*/ 5033511 w 7534275"/>
              <a:gd name="connsiteY16" fmla="*/ 365535 h 4907189"/>
              <a:gd name="connsiteX17" fmla="*/ 5202732 w 7534275"/>
              <a:gd name="connsiteY17" fmla="*/ 810778 h 4907189"/>
              <a:gd name="connsiteX18" fmla="*/ 5315613 w 7534275"/>
              <a:gd name="connsiteY18" fmla="*/ 944329 h 4907189"/>
              <a:gd name="connsiteX19" fmla="*/ 5563669 w 7534275"/>
              <a:gd name="connsiteY19" fmla="*/ 1221568 h 4907189"/>
              <a:gd name="connsiteX20" fmla="*/ 5665808 w 7534275"/>
              <a:gd name="connsiteY20" fmla="*/ 1255614 h 4907189"/>
              <a:gd name="connsiteX21" fmla="*/ 5806860 w 7534275"/>
              <a:gd name="connsiteY21" fmla="*/ 1367482 h 4907189"/>
              <a:gd name="connsiteX22" fmla="*/ 6176511 w 7534275"/>
              <a:gd name="connsiteY22" fmla="*/ 1343164 h 4907189"/>
              <a:gd name="connsiteX23" fmla="*/ 6400248 w 7534275"/>
              <a:gd name="connsiteY23" fmla="*/ 1542582 h 4907189"/>
              <a:gd name="connsiteX24" fmla="*/ 6721260 w 7534275"/>
              <a:gd name="connsiteY24" fmla="*/ 1323709 h 4907189"/>
              <a:gd name="connsiteX25" fmla="*/ 7115230 w 7534275"/>
              <a:gd name="connsiteY25" fmla="*/ 1420986 h 4907189"/>
              <a:gd name="connsiteX26" fmla="*/ 7515225 w 7534275"/>
              <a:gd name="connsiteY26" fmla="*/ 1687739 h 4907189"/>
              <a:gd name="connsiteX27" fmla="*/ 7534275 w 7534275"/>
              <a:gd name="connsiteY27" fmla="*/ 4907189 h 4907189"/>
              <a:gd name="connsiteX28" fmla="*/ 0 w 7534275"/>
              <a:gd name="connsiteY28" fmla="*/ 4878614 h 4907189"/>
              <a:gd name="connsiteX29" fmla="*/ 603069 w 7534275"/>
              <a:gd name="connsiteY29" fmla="*/ 1944989 h 4907189"/>
              <a:gd name="connsiteX0" fmla="*/ 603069 w 7534275"/>
              <a:gd name="connsiteY0" fmla="*/ 1944989 h 4907189"/>
              <a:gd name="connsiteX1" fmla="*/ 1040781 w 7534275"/>
              <a:gd name="connsiteY1" fmla="*/ 1812029 h 4907189"/>
              <a:gd name="connsiteX2" fmla="*/ 1341864 w 7534275"/>
              <a:gd name="connsiteY2" fmla="*/ 1633610 h 4907189"/>
              <a:gd name="connsiteX3" fmla="*/ 1776761 w 7534275"/>
              <a:gd name="connsiteY3" fmla="*/ 1574136 h 4907189"/>
              <a:gd name="connsiteX4" fmla="*/ 2211659 w 7534275"/>
              <a:gd name="connsiteY4" fmla="*/ 1444039 h 4907189"/>
              <a:gd name="connsiteX5" fmla="*/ 2520176 w 7534275"/>
              <a:gd name="connsiteY5" fmla="*/ 1105785 h 4907189"/>
              <a:gd name="connsiteX6" fmla="*/ 2966225 w 7534275"/>
              <a:gd name="connsiteY6" fmla="*/ 756380 h 4907189"/>
              <a:gd name="connsiteX7" fmla="*/ 3107474 w 7534275"/>
              <a:gd name="connsiteY7" fmla="*/ 503619 h 4907189"/>
              <a:gd name="connsiteX8" fmla="*/ 3408557 w 7534275"/>
              <a:gd name="connsiteY8" fmla="*/ 511053 h 4907189"/>
              <a:gd name="connsiteX9" fmla="*/ 3634544 w 7534275"/>
              <a:gd name="connsiteY9" fmla="*/ 581678 h 4907189"/>
              <a:gd name="connsiteX10" fmla="*/ 3858322 w 7534275"/>
              <a:gd name="connsiteY10" fmla="*/ 425561 h 4907189"/>
              <a:gd name="connsiteX11" fmla="*/ 4055327 w 7534275"/>
              <a:gd name="connsiteY11" fmla="*/ 362372 h 4907189"/>
              <a:gd name="connsiteX12" fmla="*/ 4159405 w 7534275"/>
              <a:gd name="connsiteY12" fmla="*/ 306616 h 4907189"/>
              <a:gd name="connsiteX13" fmla="*/ 4369303 w 7534275"/>
              <a:gd name="connsiteY13" fmla="*/ 9724 h 4907189"/>
              <a:gd name="connsiteX14" fmla="*/ 4625809 w 7534275"/>
              <a:gd name="connsiteY14" fmla="*/ 17718 h 4907189"/>
              <a:gd name="connsiteX15" fmla="*/ 4783952 w 7534275"/>
              <a:gd name="connsiteY15" fmla="*/ 142669 h 4907189"/>
              <a:gd name="connsiteX16" fmla="*/ 5033511 w 7534275"/>
              <a:gd name="connsiteY16" fmla="*/ 365535 h 4907189"/>
              <a:gd name="connsiteX17" fmla="*/ 5202732 w 7534275"/>
              <a:gd name="connsiteY17" fmla="*/ 810778 h 4907189"/>
              <a:gd name="connsiteX18" fmla="*/ 5315613 w 7534275"/>
              <a:gd name="connsiteY18" fmla="*/ 944329 h 4907189"/>
              <a:gd name="connsiteX19" fmla="*/ 5563669 w 7534275"/>
              <a:gd name="connsiteY19" fmla="*/ 1221568 h 4907189"/>
              <a:gd name="connsiteX20" fmla="*/ 5665808 w 7534275"/>
              <a:gd name="connsiteY20" fmla="*/ 1255614 h 4907189"/>
              <a:gd name="connsiteX21" fmla="*/ 5806860 w 7534275"/>
              <a:gd name="connsiteY21" fmla="*/ 1367482 h 4907189"/>
              <a:gd name="connsiteX22" fmla="*/ 6176511 w 7534275"/>
              <a:gd name="connsiteY22" fmla="*/ 1343164 h 4907189"/>
              <a:gd name="connsiteX23" fmla="*/ 6400248 w 7534275"/>
              <a:gd name="connsiteY23" fmla="*/ 1542582 h 4907189"/>
              <a:gd name="connsiteX24" fmla="*/ 6721260 w 7534275"/>
              <a:gd name="connsiteY24" fmla="*/ 1323709 h 4907189"/>
              <a:gd name="connsiteX25" fmla="*/ 7115230 w 7534275"/>
              <a:gd name="connsiteY25" fmla="*/ 1420986 h 4907189"/>
              <a:gd name="connsiteX26" fmla="*/ 7515225 w 7534275"/>
              <a:gd name="connsiteY26" fmla="*/ 1687739 h 4907189"/>
              <a:gd name="connsiteX27" fmla="*/ 7534275 w 7534275"/>
              <a:gd name="connsiteY27" fmla="*/ 4907189 h 4907189"/>
              <a:gd name="connsiteX28" fmla="*/ 0 w 7534275"/>
              <a:gd name="connsiteY28" fmla="*/ 4878614 h 4907189"/>
              <a:gd name="connsiteX29" fmla="*/ 603069 w 7534275"/>
              <a:gd name="connsiteY29" fmla="*/ 1944989 h 4907189"/>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378610 w 9191625"/>
              <a:gd name="connsiteY24" fmla="*/ 1323709 h 4916714"/>
              <a:gd name="connsiteX25" fmla="*/ 8772580 w 9191625"/>
              <a:gd name="connsiteY25" fmla="*/ 1420986 h 4916714"/>
              <a:gd name="connsiteX26" fmla="*/ 9172575 w 9191625"/>
              <a:gd name="connsiteY26" fmla="*/ 1687739 h 4916714"/>
              <a:gd name="connsiteX27" fmla="*/ 9191625 w 9191625"/>
              <a:gd name="connsiteY27" fmla="*/ 4907189 h 4916714"/>
              <a:gd name="connsiteX28" fmla="*/ 0 w 9191625"/>
              <a:gd name="connsiteY28" fmla="*/ 4916714 h 4916714"/>
              <a:gd name="connsiteX29" fmla="*/ 2260419 w 9191625"/>
              <a:gd name="connsiteY29"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8772580 w 9191625"/>
              <a:gd name="connsiteY25" fmla="*/ 1420986 h 4916714"/>
              <a:gd name="connsiteX26" fmla="*/ 9172575 w 9191625"/>
              <a:gd name="connsiteY26" fmla="*/ 1687739 h 4916714"/>
              <a:gd name="connsiteX27" fmla="*/ 9191625 w 9191625"/>
              <a:gd name="connsiteY27" fmla="*/ 4907189 h 4916714"/>
              <a:gd name="connsiteX28" fmla="*/ 0 w 9191625"/>
              <a:gd name="connsiteY28" fmla="*/ 4916714 h 4916714"/>
              <a:gd name="connsiteX29" fmla="*/ 2260419 w 9191625"/>
              <a:gd name="connsiteY29"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9172575 w 9191625"/>
              <a:gd name="connsiteY25" fmla="*/ 1687739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8057598 w 9191625"/>
              <a:gd name="connsiteY23" fmla="*/ 154258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59535 w 9191625"/>
              <a:gd name="connsiteY24" fmla="*/ 13903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59535 w 9191625"/>
              <a:gd name="connsiteY24" fmla="*/ 13903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78585 w 9191625"/>
              <a:gd name="connsiteY24" fmla="*/ 1380859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639062"/>
              <a:gd name="connsiteY0" fmla="*/ 1944989 h 4916714"/>
              <a:gd name="connsiteX1" fmla="*/ 2698131 w 9639062"/>
              <a:gd name="connsiteY1" fmla="*/ 1812029 h 4916714"/>
              <a:gd name="connsiteX2" fmla="*/ 2999214 w 9639062"/>
              <a:gd name="connsiteY2" fmla="*/ 1633610 h 4916714"/>
              <a:gd name="connsiteX3" fmla="*/ 3434111 w 9639062"/>
              <a:gd name="connsiteY3" fmla="*/ 1574136 h 4916714"/>
              <a:gd name="connsiteX4" fmla="*/ 3869009 w 9639062"/>
              <a:gd name="connsiteY4" fmla="*/ 1444039 h 4916714"/>
              <a:gd name="connsiteX5" fmla="*/ 4177526 w 9639062"/>
              <a:gd name="connsiteY5" fmla="*/ 1105785 h 4916714"/>
              <a:gd name="connsiteX6" fmla="*/ 4623575 w 9639062"/>
              <a:gd name="connsiteY6" fmla="*/ 756380 h 4916714"/>
              <a:gd name="connsiteX7" fmla="*/ 4764824 w 9639062"/>
              <a:gd name="connsiteY7" fmla="*/ 503619 h 4916714"/>
              <a:gd name="connsiteX8" fmla="*/ 5065907 w 9639062"/>
              <a:gd name="connsiteY8" fmla="*/ 511053 h 4916714"/>
              <a:gd name="connsiteX9" fmla="*/ 5291894 w 9639062"/>
              <a:gd name="connsiteY9" fmla="*/ 581678 h 4916714"/>
              <a:gd name="connsiteX10" fmla="*/ 5515672 w 9639062"/>
              <a:gd name="connsiteY10" fmla="*/ 425561 h 4916714"/>
              <a:gd name="connsiteX11" fmla="*/ 5712677 w 9639062"/>
              <a:gd name="connsiteY11" fmla="*/ 362372 h 4916714"/>
              <a:gd name="connsiteX12" fmla="*/ 5816755 w 9639062"/>
              <a:gd name="connsiteY12" fmla="*/ 306616 h 4916714"/>
              <a:gd name="connsiteX13" fmla="*/ 6026653 w 9639062"/>
              <a:gd name="connsiteY13" fmla="*/ 9724 h 4916714"/>
              <a:gd name="connsiteX14" fmla="*/ 6283159 w 9639062"/>
              <a:gd name="connsiteY14" fmla="*/ 17718 h 4916714"/>
              <a:gd name="connsiteX15" fmla="*/ 6441302 w 9639062"/>
              <a:gd name="connsiteY15" fmla="*/ 142669 h 4916714"/>
              <a:gd name="connsiteX16" fmla="*/ 6690861 w 9639062"/>
              <a:gd name="connsiteY16" fmla="*/ 365535 h 4916714"/>
              <a:gd name="connsiteX17" fmla="*/ 6860082 w 9639062"/>
              <a:gd name="connsiteY17" fmla="*/ 810778 h 4916714"/>
              <a:gd name="connsiteX18" fmla="*/ 6972963 w 9639062"/>
              <a:gd name="connsiteY18" fmla="*/ 944329 h 4916714"/>
              <a:gd name="connsiteX19" fmla="*/ 7221019 w 9639062"/>
              <a:gd name="connsiteY19" fmla="*/ 1221568 h 4916714"/>
              <a:gd name="connsiteX20" fmla="*/ 7323158 w 9639062"/>
              <a:gd name="connsiteY20" fmla="*/ 1255614 h 4916714"/>
              <a:gd name="connsiteX21" fmla="*/ 7464210 w 9639062"/>
              <a:gd name="connsiteY21" fmla="*/ 1367482 h 4916714"/>
              <a:gd name="connsiteX22" fmla="*/ 7690986 w 9639062"/>
              <a:gd name="connsiteY22" fmla="*/ 1305064 h 4916714"/>
              <a:gd name="connsiteX23" fmla="*/ 7933773 w 9639062"/>
              <a:gd name="connsiteY23" fmla="*/ 1485432 h 4916714"/>
              <a:gd name="connsiteX24" fmla="*/ 8178585 w 9639062"/>
              <a:gd name="connsiteY24" fmla="*/ 1380859 h 4916714"/>
              <a:gd name="connsiteX25" fmla="*/ 9191625 w 9639062"/>
              <a:gd name="connsiteY25" fmla="*/ 4907189 h 4916714"/>
              <a:gd name="connsiteX26" fmla="*/ 0 w 9639062"/>
              <a:gd name="connsiteY26" fmla="*/ 4916714 h 4916714"/>
              <a:gd name="connsiteX27" fmla="*/ 2260419 w 9639062"/>
              <a:gd name="connsiteY27" fmla="*/ 1944989 h 4916714"/>
              <a:gd name="connsiteX0" fmla="*/ 2260419 w 8802817"/>
              <a:gd name="connsiteY0" fmla="*/ 1944989 h 4916714"/>
              <a:gd name="connsiteX1" fmla="*/ 2698131 w 8802817"/>
              <a:gd name="connsiteY1" fmla="*/ 1812029 h 4916714"/>
              <a:gd name="connsiteX2" fmla="*/ 2999214 w 8802817"/>
              <a:gd name="connsiteY2" fmla="*/ 1633610 h 4916714"/>
              <a:gd name="connsiteX3" fmla="*/ 3434111 w 8802817"/>
              <a:gd name="connsiteY3" fmla="*/ 1574136 h 4916714"/>
              <a:gd name="connsiteX4" fmla="*/ 3869009 w 8802817"/>
              <a:gd name="connsiteY4" fmla="*/ 1444039 h 4916714"/>
              <a:gd name="connsiteX5" fmla="*/ 4177526 w 8802817"/>
              <a:gd name="connsiteY5" fmla="*/ 1105785 h 4916714"/>
              <a:gd name="connsiteX6" fmla="*/ 4623575 w 8802817"/>
              <a:gd name="connsiteY6" fmla="*/ 756380 h 4916714"/>
              <a:gd name="connsiteX7" fmla="*/ 4764824 w 8802817"/>
              <a:gd name="connsiteY7" fmla="*/ 503619 h 4916714"/>
              <a:gd name="connsiteX8" fmla="*/ 5065907 w 8802817"/>
              <a:gd name="connsiteY8" fmla="*/ 511053 h 4916714"/>
              <a:gd name="connsiteX9" fmla="*/ 5291894 w 8802817"/>
              <a:gd name="connsiteY9" fmla="*/ 581678 h 4916714"/>
              <a:gd name="connsiteX10" fmla="*/ 5515672 w 8802817"/>
              <a:gd name="connsiteY10" fmla="*/ 425561 h 4916714"/>
              <a:gd name="connsiteX11" fmla="*/ 5712677 w 8802817"/>
              <a:gd name="connsiteY11" fmla="*/ 362372 h 4916714"/>
              <a:gd name="connsiteX12" fmla="*/ 5816755 w 8802817"/>
              <a:gd name="connsiteY12" fmla="*/ 306616 h 4916714"/>
              <a:gd name="connsiteX13" fmla="*/ 6026653 w 8802817"/>
              <a:gd name="connsiteY13" fmla="*/ 9724 h 4916714"/>
              <a:gd name="connsiteX14" fmla="*/ 6283159 w 8802817"/>
              <a:gd name="connsiteY14" fmla="*/ 17718 h 4916714"/>
              <a:gd name="connsiteX15" fmla="*/ 6441302 w 8802817"/>
              <a:gd name="connsiteY15" fmla="*/ 142669 h 4916714"/>
              <a:gd name="connsiteX16" fmla="*/ 6690861 w 8802817"/>
              <a:gd name="connsiteY16" fmla="*/ 365535 h 4916714"/>
              <a:gd name="connsiteX17" fmla="*/ 6860082 w 8802817"/>
              <a:gd name="connsiteY17" fmla="*/ 810778 h 4916714"/>
              <a:gd name="connsiteX18" fmla="*/ 6972963 w 8802817"/>
              <a:gd name="connsiteY18" fmla="*/ 944329 h 4916714"/>
              <a:gd name="connsiteX19" fmla="*/ 7221019 w 8802817"/>
              <a:gd name="connsiteY19" fmla="*/ 1221568 h 4916714"/>
              <a:gd name="connsiteX20" fmla="*/ 7323158 w 8802817"/>
              <a:gd name="connsiteY20" fmla="*/ 1255614 h 4916714"/>
              <a:gd name="connsiteX21" fmla="*/ 7464210 w 8802817"/>
              <a:gd name="connsiteY21" fmla="*/ 1367482 h 4916714"/>
              <a:gd name="connsiteX22" fmla="*/ 7690986 w 8802817"/>
              <a:gd name="connsiteY22" fmla="*/ 1305064 h 4916714"/>
              <a:gd name="connsiteX23" fmla="*/ 7933773 w 8802817"/>
              <a:gd name="connsiteY23" fmla="*/ 1485432 h 4916714"/>
              <a:gd name="connsiteX24" fmla="*/ 8178585 w 8802817"/>
              <a:gd name="connsiteY24" fmla="*/ 1380859 h 4916714"/>
              <a:gd name="connsiteX25" fmla="*/ 8134350 w 8802817"/>
              <a:gd name="connsiteY25" fmla="*/ 4916714 h 4916714"/>
              <a:gd name="connsiteX26" fmla="*/ 0 w 8802817"/>
              <a:gd name="connsiteY26" fmla="*/ 4916714 h 4916714"/>
              <a:gd name="connsiteX27" fmla="*/ 2260419 w 8802817"/>
              <a:gd name="connsiteY27" fmla="*/ 1944989 h 4916714"/>
              <a:gd name="connsiteX0" fmla="*/ 2260419 w 8260009"/>
              <a:gd name="connsiteY0" fmla="*/ 1944989 h 4916714"/>
              <a:gd name="connsiteX1" fmla="*/ 2698131 w 8260009"/>
              <a:gd name="connsiteY1" fmla="*/ 1812029 h 4916714"/>
              <a:gd name="connsiteX2" fmla="*/ 2999214 w 8260009"/>
              <a:gd name="connsiteY2" fmla="*/ 1633610 h 4916714"/>
              <a:gd name="connsiteX3" fmla="*/ 3434111 w 8260009"/>
              <a:gd name="connsiteY3" fmla="*/ 1574136 h 4916714"/>
              <a:gd name="connsiteX4" fmla="*/ 3869009 w 8260009"/>
              <a:gd name="connsiteY4" fmla="*/ 1444039 h 4916714"/>
              <a:gd name="connsiteX5" fmla="*/ 4177526 w 8260009"/>
              <a:gd name="connsiteY5" fmla="*/ 1105785 h 4916714"/>
              <a:gd name="connsiteX6" fmla="*/ 4623575 w 8260009"/>
              <a:gd name="connsiteY6" fmla="*/ 756380 h 4916714"/>
              <a:gd name="connsiteX7" fmla="*/ 4764824 w 8260009"/>
              <a:gd name="connsiteY7" fmla="*/ 503619 h 4916714"/>
              <a:gd name="connsiteX8" fmla="*/ 5065907 w 8260009"/>
              <a:gd name="connsiteY8" fmla="*/ 511053 h 4916714"/>
              <a:gd name="connsiteX9" fmla="*/ 5291894 w 8260009"/>
              <a:gd name="connsiteY9" fmla="*/ 581678 h 4916714"/>
              <a:gd name="connsiteX10" fmla="*/ 5515672 w 8260009"/>
              <a:gd name="connsiteY10" fmla="*/ 425561 h 4916714"/>
              <a:gd name="connsiteX11" fmla="*/ 5712677 w 8260009"/>
              <a:gd name="connsiteY11" fmla="*/ 362372 h 4916714"/>
              <a:gd name="connsiteX12" fmla="*/ 5816755 w 8260009"/>
              <a:gd name="connsiteY12" fmla="*/ 306616 h 4916714"/>
              <a:gd name="connsiteX13" fmla="*/ 6026653 w 8260009"/>
              <a:gd name="connsiteY13" fmla="*/ 9724 h 4916714"/>
              <a:gd name="connsiteX14" fmla="*/ 6283159 w 8260009"/>
              <a:gd name="connsiteY14" fmla="*/ 17718 h 4916714"/>
              <a:gd name="connsiteX15" fmla="*/ 6441302 w 8260009"/>
              <a:gd name="connsiteY15" fmla="*/ 142669 h 4916714"/>
              <a:gd name="connsiteX16" fmla="*/ 6690861 w 8260009"/>
              <a:gd name="connsiteY16" fmla="*/ 365535 h 4916714"/>
              <a:gd name="connsiteX17" fmla="*/ 6860082 w 8260009"/>
              <a:gd name="connsiteY17" fmla="*/ 810778 h 4916714"/>
              <a:gd name="connsiteX18" fmla="*/ 6972963 w 8260009"/>
              <a:gd name="connsiteY18" fmla="*/ 944329 h 4916714"/>
              <a:gd name="connsiteX19" fmla="*/ 7221019 w 8260009"/>
              <a:gd name="connsiteY19" fmla="*/ 1221568 h 4916714"/>
              <a:gd name="connsiteX20" fmla="*/ 7323158 w 8260009"/>
              <a:gd name="connsiteY20" fmla="*/ 1255614 h 4916714"/>
              <a:gd name="connsiteX21" fmla="*/ 7464210 w 8260009"/>
              <a:gd name="connsiteY21" fmla="*/ 1367482 h 4916714"/>
              <a:gd name="connsiteX22" fmla="*/ 7690986 w 8260009"/>
              <a:gd name="connsiteY22" fmla="*/ 1305064 h 4916714"/>
              <a:gd name="connsiteX23" fmla="*/ 7933773 w 8260009"/>
              <a:gd name="connsiteY23" fmla="*/ 1485432 h 4916714"/>
              <a:gd name="connsiteX24" fmla="*/ 8178585 w 8260009"/>
              <a:gd name="connsiteY24" fmla="*/ 1380859 h 4916714"/>
              <a:gd name="connsiteX25" fmla="*/ 8134350 w 8260009"/>
              <a:gd name="connsiteY25" fmla="*/ 4916714 h 4916714"/>
              <a:gd name="connsiteX26" fmla="*/ 0 w 8260009"/>
              <a:gd name="connsiteY26" fmla="*/ 4916714 h 4916714"/>
              <a:gd name="connsiteX27" fmla="*/ 2260419 w 8260009"/>
              <a:gd name="connsiteY27" fmla="*/ 1944989 h 4916714"/>
              <a:gd name="connsiteX0" fmla="*/ 2260419 w 8273249"/>
              <a:gd name="connsiteY0" fmla="*/ 1944989 h 4916714"/>
              <a:gd name="connsiteX1" fmla="*/ 2698131 w 8273249"/>
              <a:gd name="connsiteY1" fmla="*/ 1812029 h 4916714"/>
              <a:gd name="connsiteX2" fmla="*/ 2999214 w 8273249"/>
              <a:gd name="connsiteY2" fmla="*/ 1633610 h 4916714"/>
              <a:gd name="connsiteX3" fmla="*/ 3434111 w 8273249"/>
              <a:gd name="connsiteY3" fmla="*/ 1574136 h 4916714"/>
              <a:gd name="connsiteX4" fmla="*/ 3869009 w 8273249"/>
              <a:gd name="connsiteY4" fmla="*/ 1444039 h 4916714"/>
              <a:gd name="connsiteX5" fmla="*/ 4177526 w 8273249"/>
              <a:gd name="connsiteY5" fmla="*/ 1105785 h 4916714"/>
              <a:gd name="connsiteX6" fmla="*/ 4623575 w 8273249"/>
              <a:gd name="connsiteY6" fmla="*/ 756380 h 4916714"/>
              <a:gd name="connsiteX7" fmla="*/ 4764824 w 8273249"/>
              <a:gd name="connsiteY7" fmla="*/ 503619 h 4916714"/>
              <a:gd name="connsiteX8" fmla="*/ 5065907 w 8273249"/>
              <a:gd name="connsiteY8" fmla="*/ 511053 h 4916714"/>
              <a:gd name="connsiteX9" fmla="*/ 5291894 w 8273249"/>
              <a:gd name="connsiteY9" fmla="*/ 581678 h 4916714"/>
              <a:gd name="connsiteX10" fmla="*/ 5515672 w 8273249"/>
              <a:gd name="connsiteY10" fmla="*/ 425561 h 4916714"/>
              <a:gd name="connsiteX11" fmla="*/ 5712677 w 8273249"/>
              <a:gd name="connsiteY11" fmla="*/ 362372 h 4916714"/>
              <a:gd name="connsiteX12" fmla="*/ 5816755 w 8273249"/>
              <a:gd name="connsiteY12" fmla="*/ 306616 h 4916714"/>
              <a:gd name="connsiteX13" fmla="*/ 6026653 w 8273249"/>
              <a:gd name="connsiteY13" fmla="*/ 9724 h 4916714"/>
              <a:gd name="connsiteX14" fmla="*/ 6283159 w 8273249"/>
              <a:gd name="connsiteY14" fmla="*/ 17718 h 4916714"/>
              <a:gd name="connsiteX15" fmla="*/ 6441302 w 8273249"/>
              <a:gd name="connsiteY15" fmla="*/ 142669 h 4916714"/>
              <a:gd name="connsiteX16" fmla="*/ 6690861 w 8273249"/>
              <a:gd name="connsiteY16" fmla="*/ 365535 h 4916714"/>
              <a:gd name="connsiteX17" fmla="*/ 6860082 w 8273249"/>
              <a:gd name="connsiteY17" fmla="*/ 810778 h 4916714"/>
              <a:gd name="connsiteX18" fmla="*/ 6972963 w 8273249"/>
              <a:gd name="connsiteY18" fmla="*/ 944329 h 4916714"/>
              <a:gd name="connsiteX19" fmla="*/ 7221019 w 8273249"/>
              <a:gd name="connsiteY19" fmla="*/ 1221568 h 4916714"/>
              <a:gd name="connsiteX20" fmla="*/ 7323158 w 8273249"/>
              <a:gd name="connsiteY20" fmla="*/ 1255614 h 4916714"/>
              <a:gd name="connsiteX21" fmla="*/ 7464210 w 8273249"/>
              <a:gd name="connsiteY21" fmla="*/ 1367482 h 4916714"/>
              <a:gd name="connsiteX22" fmla="*/ 7690986 w 8273249"/>
              <a:gd name="connsiteY22" fmla="*/ 1305064 h 4916714"/>
              <a:gd name="connsiteX23" fmla="*/ 7933773 w 8273249"/>
              <a:gd name="connsiteY23" fmla="*/ 1485432 h 4916714"/>
              <a:gd name="connsiteX24" fmla="*/ 8178585 w 8273249"/>
              <a:gd name="connsiteY24" fmla="*/ 1380859 h 4916714"/>
              <a:gd name="connsiteX25" fmla="*/ 8191500 w 8273249"/>
              <a:gd name="connsiteY25" fmla="*/ 4916714 h 4916714"/>
              <a:gd name="connsiteX26" fmla="*/ 0 w 8273249"/>
              <a:gd name="connsiteY26" fmla="*/ 4916714 h 4916714"/>
              <a:gd name="connsiteX27" fmla="*/ 2260419 w 8273249"/>
              <a:gd name="connsiteY27" fmla="*/ 1944989 h 4916714"/>
              <a:gd name="connsiteX0" fmla="*/ 2260419 w 8191500"/>
              <a:gd name="connsiteY0" fmla="*/ 1944989 h 4916714"/>
              <a:gd name="connsiteX1" fmla="*/ 2698131 w 8191500"/>
              <a:gd name="connsiteY1" fmla="*/ 1812029 h 4916714"/>
              <a:gd name="connsiteX2" fmla="*/ 2999214 w 8191500"/>
              <a:gd name="connsiteY2" fmla="*/ 1633610 h 4916714"/>
              <a:gd name="connsiteX3" fmla="*/ 3434111 w 8191500"/>
              <a:gd name="connsiteY3" fmla="*/ 1574136 h 4916714"/>
              <a:gd name="connsiteX4" fmla="*/ 3869009 w 8191500"/>
              <a:gd name="connsiteY4" fmla="*/ 1444039 h 4916714"/>
              <a:gd name="connsiteX5" fmla="*/ 4177526 w 8191500"/>
              <a:gd name="connsiteY5" fmla="*/ 1105785 h 4916714"/>
              <a:gd name="connsiteX6" fmla="*/ 4623575 w 8191500"/>
              <a:gd name="connsiteY6" fmla="*/ 756380 h 4916714"/>
              <a:gd name="connsiteX7" fmla="*/ 4764824 w 8191500"/>
              <a:gd name="connsiteY7" fmla="*/ 503619 h 4916714"/>
              <a:gd name="connsiteX8" fmla="*/ 5065907 w 8191500"/>
              <a:gd name="connsiteY8" fmla="*/ 511053 h 4916714"/>
              <a:gd name="connsiteX9" fmla="*/ 5291894 w 8191500"/>
              <a:gd name="connsiteY9" fmla="*/ 581678 h 4916714"/>
              <a:gd name="connsiteX10" fmla="*/ 5515672 w 8191500"/>
              <a:gd name="connsiteY10" fmla="*/ 425561 h 4916714"/>
              <a:gd name="connsiteX11" fmla="*/ 5712677 w 8191500"/>
              <a:gd name="connsiteY11" fmla="*/ 362372 h 4916714"/>
              <a:gd name="connsiteX12" fmla="*/ 5816755 w 8191500"/>
              <a:gd name="connsiteY12" fmla="*/ 306616 h 4916714"/>
              <a:gd name="connsiteX13" fmla="*/ 6026653 w 8191500"/>
              <a:gd name="connsiteY13" fmla="*/ 9724 h 4916714"/>
              <a:gd name="connsiteX14" fmla="*/ 6283159 w 8191500"/>
              <a:gd name="connsiteY14" fmla="*/ 17718 h 4916714"/>
              <a:gd name="connsiteX15" fmla="*/ 6441302 w 8191500"/>
              <a:gd name="connsiteY15" fmla="*/ 142669 h 4916714"/>
              <a:gd name="connsiteX16" fmla="*/ 6690861 w 8191500"/>
              <a:gd name="connsiteY16" fmla="*/ 365535 h 4916714"/>
              <a:gd name="connsiteX17" fmla="*/ 6860082 w 8191500"/>
              <a:gd name="connsiteY17" fmla="*/ 810778 h 4916714"/>
              <a:gd name="connsiteX18" fmla="*/ 6972963 w 8191500"/>
              <a:gd name="connsiteY18" fmla="*/ 944329 h 4916714"/>
              <a:gd name="connsiteX19" fmla="*/ 7221019 w 8191500"/>
              <a:gd name="connsiteY19" fmla="*/ 1221568 h 4916714"/>
              <a:gd name="connsiteX20" fmla="*/ 7323158 w 8191500"/>
              <a:gd name="connsiteY20" fmla="*/ 1255614 h 4916714"/>
              <a:gd name="connsiteX21" fmla="*/ 7464210 w 8191500"/>
              <a:gd name="connsiteY21" fmla="*/ 1367482 h 4916714"/>
              <a:gd name="connsiteX22" fmla="*/ 7690986 w 8191500"/>
              <a:gd name="connsiteY22" fmla="*/ 1305064 h 4916714"/>
              <a:gd name="connsiteX23" fmla="*/ 7933773 w 8191500"/>
              <a:gd name="connsiteY23" fmla="*/ 1485432 h 4916714"/>
              <a:gd name="connsiteX24" fmla="*/ 8178585 w 8191500"/>
              <a:gd name="connsiteY24" fmla="*/ 1380859 h 4916714"/>
              <a:gd name="connsiteX25" fmla="*/ 8191500 w 8191500"/>
              <a:gd name="connsiteY25" fmla="*/ 4916714 h 4916714"/>
              <a:gd name="connsiteX26" fmla="*/ 0 w 8191500"/>
              <a:gd name="connsiteY26" fmla="*/ 4916714 h 4916714"/>
              <a:gd name="connsiteX27" fmla="*/ 2260419 w 8191500"/>
              <a:gd name="connsiteY27" fmla="*/ 1944989 h 4916714"/>
              <a:gd name="connsiteX0" fmla="*/ 2260419 w 8191500"/>
              <a:gd name="connsiteY0" fmla="*/ 1944989 h 4916714"/>
              <a:gd name="connsiteX1" fmla="*/ 2698131 w 8191500"/>
              <a:gd name="connsiteY1" fmla="*/ 1812029 h 4916714"/>
              <a:gd name="connsiteX2" fmla="*/ 2999214 w 8191500"/>
              <a:gd name="connsiteY2" fmla="*/ 1633610 h 4916714"/>
              <a:gd name="connsiteX3" fmla="*/ 3434111 w 8191500"/>
              <a:gd name="connsiteY3" fmla="*/ 1574136 h 4916714"/>
              <a:gd name="connsiteX4" fmla="*/ 3869009 w 8191500"/>
              <a:gd name="connsiteY4" fmla="*/ 1444039 h 4916714"/>
              <a:gd name="connsiteX5" fmla="*/ 4177526 w 8191500"/>
              <a:gd name="connsiteY5" fmla="*/ 1105785 h 4916714"/>
              <a:gd name="connsiteX6" fmla="*/ 4623575 w 8191500"/>
              <a:gd name="connsiteY6" fmla="*/ 756380 h 4916714"/>
              <a:gd name="connsiteX7" fmla="*/ 4764824 w 8191500"/>
              <a:gd name="connsiteY7" fmla="*/ 503619 h 4916714"/>
              <a:gd name="connsiteX8" fmla="*/ 5065907 w 8191500"/>
              <a:gd name="connsiteY8" fmla="*/ 511053 h 4916714"/>
              <a:gd name="connsiteX9" fmla="*/ 5291894 w 8191500"/>
              <a:gd name="connsiteY9" fmla="*/ 581678 h 4916714"/>
              <a:gd name="connsiteX10" fmla="*/ 5515672 w 8191500"/>
              <a:gd name="connsiteY10" fmla="*/ 425561 h 4916714"/>
              <a:gd name="connsiteX11" fmla="*/ 5712677 w 8191500"/>
              <a:gd name="connsiteY11" fmla="*/ 362372 h 4916714"/>
              <a:gd name="connsiteX12" fmla="*/ 5816755 w 8191500"/>
              <a:gd name="connsiteY12" fmla="*/ 306616 h 4916714"/>
              <a:gd name="connsiteX13" fmla="*/ 6026653 w 8191500"/>
              <a:gd name="connsiteY13" fmla="*/ 9724 h 4916714"/>
              <a:gd name="connsiteX14" fmla="*/ 6283159 w 8191500"/>
              <a:gd name="connsiteY14" fmla="*/ 17718 h 4916714"/>
              <a:gd name="connsiteX15" fmla="*/ 6441302 w 8191500"/>
              <a:gd name="connsiteY15" fmla="*/ 142669 h 4916714"/>
              <a:gd name="connsiteX16" fmla="*/ 6690861 w 8191500"/>
              <a:gd name="connsiteY16" fmla="*/ 365535 h 4916714"/>
              <a:gd name="connsiteX17" fmla="*/ 6860082 w 8191500"/>
              <a:gd name="connsiteY17" fmla="*/ 810778 h 4916714"/>
              <a:gd name="connsiteX18" fmla="*/ 6972963 w 8191500"/>
              <a:gd name="connsiteY18" fmla="*/ 944329 h 4916714"/>
              <a:gd name="connsiteX19" fmla="*/ 7221019 w 8191500"/>
              <a:gd name="connsiteY19" fmla="*/ 1221568 h 4916714"/>
              <a:gd name="connsiteX20" fmla="*/ 7323158 w 8191500"/>
              <a:gd name="connsiteY20" fmla="*/ 1255614 h 4916714"/>
              <a:gd name="connsiteX21" fmla="*/ 7464210 w 8191500"/>
              <a:gd name="connsiteY21" fmla="*/ 1367482 h 4916714"/>
              <a:gd name="connsiteX22" fmla="*/ 7690986 w 8191500"/>
              <a:gd name="connsiteY22" fmla="*/ 1305064 h 4916714"/>
              <a:gd name="connsiteX23" fmla="*/ 7933773 w 8191500"/>
              <a:gd name="connsiteY23" fmla="*/ 1485432 h 4916714"/>
              <a:gd name="connsiteX24" fmla="*/ 8178585 w 8191500"/>
              <a:gd name="connsiteY24" fmla="*/ 1380859 h 4916714"/>
              <a:gd name="connsiteX25" fmla="*/ 8191500 w 8191500"/>
              <a:gd name="connsiteY25" fmla="*/ 4897664 h 4916714"/>
              <a:gd name="connsiteX26" fmla="*/ 0 w 8191500"/>
              <a:gd name="connsiteY26" fmla="*/ 4916714 h 4916714"/>
              <a:gd name="connsiteX27" fmla="*/ 2260419 w 8191500"/>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690861 w 8191532"/>
              <a:gd name="connsiteY16" fmla="*/ 365535 h 4916714"/>
              <a:gd name="connsiteX17" fmla="*/ 6860082 w 8191532"/>
              <a:gd name="connsiteY17" fmla="*/ 810778 h 4916714"/>
              <a:gd name="connsiteX18" fmla="*/ 6972963 w 8191532"/>
              <a:gd name="connsiteY18" fmla="*/ 944329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2260419 w 8191532"/>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690861 w 8191532"/>
              <a:gd name="connsiteY16" fmla="*/ 365535 h 4916714"/>
              <a:gd name="connsiteX17" fmla="*/ 6860082 w 8191532"/>
              <a:gd name="connsiteY17" fmla="*/ 810778 h 4916714"/>
              <a:gd name="connsiteX18" fmla="*/ 6972963 w 8191532"/>
              <a:gd name="connsiteY18" fmla="*/ 944329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1856215 w 8191532"/>
              <a:gd name="connsiteY27" fmla="*/ 2222301 h 4916714"/>
              <a:gd name="connsiteX28" fmla="*/ 2260419 w 8191532"/>
              <a:gd name="connsiteY28" fmla="*/ 1944989 h 4916714"/>
              <a:gd name="connsiteX0" fmla="*/ 2572282 w 8503395"/>
              <a:gd name="connsiteY0" fmla="*/ 1944989 h 4916714"/>
              <a:gd name="connsiteX1" fmla="*/ 3009994 w 8503395"/>
              <a:gd name="connsiteY1" fmla="*/ 1812029 h 4916714"/>
              <a:gd name="connsiteX2" fmla="*/ 3311077 w 8503395"/>
              <a:gd name="connsiteY2" fmla="*/ 1633610 h 4916714"/>
              <a:gd name="connsiteX3" fmla="*/ 3745974 w 8503395"/>
              <a:gd name="connsiteY3" fmla="*/ 1574136 h 4916714"/>
              <a:gd name="connsiteX4" fmla="*/ 4180872 w 8503395"/>
              <a:gd name="connsiteY4" fmla="*/ 1444039 h 4916714"/>
              <a:gd name="connsiteX5" fmla="*/ 4489389 w 8503395"/>
              <a:gd name="connsiteY5" fmla="*/ 1105785 h 4916714"/>
              <a:gd name="connsiteX6" fmla="*/ 4935438 w 8503395"/>
              <a:gd name="connsiteY6" fmla="*/ 756380 h 4916714"/>
              <a:gd name="connsiteX7" fmla="*/ 5076687 w 8503395"/>
              <a:gd name="connsiteY7" fmla="*/ 503619 h 4916714"/>
              <a:gd name="connsiteX8" fmla="*/ 5377770 w 8503395"/>
              <a:gd name="connsiteY8" fmla="*/ 511053 h 4916714"/>
              <a:gd name="connsiteX9" fmla="*/ 5603757 w 8503395"/>
              <a:gd name="connsiteY9" fmla="*/ 581678 h 4916714"/>
              <a:gd name="connsiteX10" fmla="*/ 5827535 w 8503395"/>
              <a:gd name="connsiteY10" fmla="*/ 425561 h 4916714"/>
              <a:gd name="connsiteX11" fmla="*/ 6024540 w 8503395"/>
              <a:gd name="connsiteY11" fmla="*/ 362372 h 4916714"/>
              <a:gd name="connsiteX12" fmla="*/ 6128618 w 8503395"/>
              <a:gd name="connsiteY12" fmla="*/ 306616 h 4916714"/>
              <a:gd name="connsiteX13" fmla="*/ 6338516 w 8503395"/>
              <a:gd name="connsiteY13" fmla="*/ 9724 h 4916714"/>
              <a:gd name="connsiteX14" fmla="*/ 6595022 w 8503395"/>
              <a:gd name="connsiteY14" fmla="*/ 17718 h 4916714"/>
              <a:gd name="connsiteX15" fmla="*/ 6753165 w 8503395"/>
              <a:gd name="connsiteY15" fmla="*/ 142669 h 4916714"/>
              <a:gd name="connsiteX16" fmla="*/ 7002724 w 8503395"/>
              <a:gd name="connsiteY16" fmla="*/ 365535 h 4916714"/>
              <a:gd name="connsiteX17" fmla="*/ 7171945 w 8503395"/>
              <a:gd name="connsiteY17" fmla="*/ 810778 h 4916714"/>
              <a:gd name="connsiteX18" fmla="*/ 7284826 w 8503395"/>
              <a:gd name="connsiteY18" fmla="*/ 944329 h 4916714"/>
              <a:gd name="connsiteX19" fmla="*/ 7532882 w 8503395"/>
              <a:gd name="connsiteY19" fmla="*/ 1221568 h 4916714"/>
              <a:gd name="connsiteX20" fmla="*/ 7635021 w 8503395"/>
              <a:gd name="connsiteY20" fmla="*/ 1255614 h 4916714"/>
              <a:gd name="connsiteX21" fmla="*/ 7776073 w 8503395"/>
              <a:gd name="connsiteY21" fmla="*/ 1367482 h 4916714"/>
              <a:gd name="connsiteX22" fmla="*/ 8002849 w 8503395"/>
              <a:gd name="connsiteY22" fmla="*/ 1305064 h 4916714"/>
              <a:gd name="connsiteX23" fmla="*/ 8245636 w 8503395"/>
              <a:gd name="connsiteY23" fmla="*/ 1485432 h 4916714"/>
              <a:gd name="connsiteX24" fmla="*/ 8490448 w 8503395"/>
              <a:gd name="connsiteY24" fmla="*/ 1380859 h 4916714"/>
              <a:gd name="connsiteX25" fmla="*/ 8503363 w 8503395"/>
              <a:gd name="connsiteY25" fmla="*/ 4897664 h 4916714"/>
              <a:gd name="connsiteX26" fmla="*/ 311863 w 8503395"/>
              <a:gd name="connsiteY26" fmla="*/ 4916714 h 4916714"/>
              <a:gd name="connsiteX27" fmla="*/ 1615628 w 8503395"/>
              <a:gd name="connsiteY27" fmla="*/ 2022276 h 4916714"/>
              <a:gd name="connsiteX28" fmla="*/ 2168078 w 8503395"/>
              <a:gd name="connsiteY28" fmla="*/ 2222301 h 4916714"/>
              <a:gd name="connsiteX29" fmla="*/ 2572282 w 8503395"/>
              <a:gd name="connsiteY29" fmla="*/ 1944989 h 4916714"/>
              <a:gd name="connsiteX0" fmla="*/ 2572282 w 8503395"/>
              <a:gd name="connsiteY0" fmla="*/ 1944989 h 4916714"/>
              <a:gd name="connsiteX1" fmla="*/ 3009994 w 8503395"/>
              <a:gd name="connsiteY1" fmla="*/ 1812029 h 4916714"/>
              <a:gd name="connsiteX2" fmla="*/ 3311077 w 8503395"/>
              <a:gd name="connsiteY2" fmla="*/ 1633610 h 4916714"/>
              <a:gd name="connsiteX3" fmla="*/ 3745974 w 8503395"/>
              <a:gd name="connsiteY3" fmla="*/ 1574136 h 4916714"/>
              <a:gd name="connsiteX4" fmla="*/ 4180872 w 8503395"/>
              <a:gd name="connsiteY4" fmla="*/ 1444039 h 4916714"/>
              <a:gd name="connsiteX5" fmla="*/ 4489389 w 8503395"/>
              <a:gd name="connsiteY5" fmla="*/ 1105785 h 4916714"/>
              <a:gd name="connsiteX6" fmla="*/ 4935438 w 8503395"/>
              <a:gd name="connsiteY6" fmla="*/ 756380 h 4916714"/>
              <a:gd name="connsiteX7" fmla="*/ 5076687 w 8503395"/>
              <a:gd name="connsiteY7" fmla="*/ 503619 h 4916714"/>
              <a:gd name="connsiteX8" fmla="*/ 5377770 w 8503395"/>
              <a:gd name="connsiteY8" fmla="*/ 511053 h 4916714"/>
              <a:gd name="connsiteX9" fmla="*/ 5603757 w 8503395"/>
              <a:gd name="connsiteY9" fmla="*/ 581678 h 4916714"/>
              <a:gd name="connsiteX10" fmla="*/ 5827535 w 8503395"/>
              <a:gd name="connsiteY10" fmla="*/ 425561 h 4916714"/>
              <a:gd name="connsiteX11" fmla="*/ 6024540 w 8503395"/>
              <a:gd name="connsiteY11" fmla="*/ 362372 h 4916714"/>
              <a:gd name="connsiteX12" fmla="*/ 6128618 w 8503395"/>
              <a:gd name="connsiteY12" fmla="*/ 306616 h 4916714"/>
              <a:gd name="connsiteX13" fmla="*/ 6338516 w 8503395"/>
              <a:gd name="connsiteY13" fmla="*/ 9724 h 4916714"/>
              <a:gd name="connsiteX14" fmla="*/ 6595022 w 8503395"/>
              <a:gd name="connsiteY14" fmla="*/ 17718 h 4916714"/>
              <a:gd name="connsiteX15" fmla="*/ 6753165 w 8503395"/>
              <a:gd name="connsiteY15" fmla="*/ 142669 h 4916714"/>
              <a:gd name="connsiteX16" fmla="*/ 7002724 w 8503395"/>
              <a:gd name="connsiteY16" fmla="*/ 365535 h 4916714"/>
              <a:gd name="connsiteX17" fmla="*/ 7171945 w 8503395"/>
              <a:gd name="connsiteY17" fmla="*/ 810778 h 4916714"/>
              <a:gd name="connsiteX18" fmla="*/ 7284826 w 8503395"/>
              <a:gd name="connsiteY18" fmla="*/ 944329 h 4916714"/>
              <a:gd name="connsiteX19" fmla="*/ 7532882 w 8503395"/>
              <a:gd name="connsiteY19" fmla="*/ 1221568 h 4916714"/>
              <a:gd name="connsiteX20" fmla="*/ 7635021 w 8503395"/>
              <a:gd name="connsiteY20" fmla="*/ 1255614 h 4916714"/>
              <a:gd name="connsiteX21" fmla="*/ 7776073 w 8503395"/>
              <a:gd name="connsiteY21" fmla="*/ 1367482 h 4916714"/>
              <a:gd name="connsiteX22" fmla="*/ 8002849 w 8503395"/>
              <a:gd name="connsiteY22" fmla="*/ 1305064 h 4916714"/>
              <a:gd name="connsiteX23" fmla="*/ 8245636 w 8503395"/>
              <a:gd name="connsiteY23" fmla="*/ 1485432 h 4916714"/>
              <a:gd name="connsiteX24" fmla="*/ 8490448 w 8503395"/>
              <a:gd name="connsiteY24" fmla="*/ 1380859 h 4916714"/>
              <a:gd name="connsiteX25" fmla="*/ 8503363 w 8503395"/>
              <a:gd name="connsiteY25" fmla="*/ 4897664 h 4916714"/>
              <a:gd name="connsiteX26" fmla="*/ 311863 w 8503395"/>
              <a:gd name="connsiteY26" fmla="*/ 4916714 h 4916714"/>
              <a:gd name="connsiteX27" fmla="*/ 1615628 w 8503395"/>
              <a:gd name="connsiteY27" fmla="*/ 2022276 h 4916714"/>
              <a:gd name="connsiteX28" fmla="*/ 2168078 w 8503395"/>
              <a:gd name="connsiteY28" fmla="*/ 2222301 h 4916714"/>
              <a:gd name="connsiteX29" fmla="*/ 2572282 w 8503395"/>
              <a:gd name="connsiteY29" fmla="*/ 1944989 h 4916714"/>
              <a:gd name="connsiteX0" fmla="*/ 2567226 w 8498339"/>
              <a:gd name="connsiteY0" fmla="*/ 1944989 h 4916714"/>
              <a:gd name="connsiteX1" fmla="*/ 3004938 w 8498339"/>
              <a:gd name="connsiteY1" fmla="*/ 1812029 h 4916714"/>
              <a:gd name="connsiteX2" fmla="*/ 3306021 w 8498339"/>
              <a:gd name="connsiteY2" fmla="*/ 1633610 h 4916714"/>
              <a:gd name="connsiteX3" fmla="*/ 3740918 w 8498339"/>
              <a:gd name="connsiteY3" fmla="*/ 1574136 h 4916714"/>
              <a:gd name="connsiteX4" fmla="*/ 4175816 w 8498339"/>
              <a:gd name="connsiteY4" fmla="*/ 1444039 h 4916714"/>
              <a:gd name="connsiteX5" fmla="*/ 4484333 w 8498339"/>
              <a:gd name="connsiteY5" fmla="*/ 1105785 h 4916714"/>
              <a:gd name="connsiteX6" fmla="*/ 4930382 w 8498339"/>
              <a:gd name="connsiteY6" fmla="*/ 756380 h 4916714"/>
              <a:gd name="connsiteX7" fmla="*/ 5071631 w 8498339"/>
              <a:gd name="connsiteY7" fmla="*/ 503619 h 4916714"/>
              <a:gd name="connsiteX8" fmla="*/ 5372714 w 8498339"/>
              <a:gd name="connsiteY8" fmla="*/ 511053 h 4916714"/>
              <a:gd name="connsiteX9" fmla="*/ 5598701 w 8498339"/>
              <a:gd name="connsiteY9" fmla="*/ 581678 h 4916714"/>
              <a:gd name="connsiteX10" fmla="*/ 5822479 w 8498339"/>
              <a:gd name="connsiteY10" fmla="*/ 425561 h 4916714"/>
              <a:gd name="connsiteX11" fmla="*/ 6019484 w 8498339"/>
              <a:gd name="connsiteY11" fmla="*/ 362372 h 4916714"/>
              <a:gd name="connsiteX12" fmla="*/ 6123562 w 8498339"/>
              <a:gd name="connsiteY12" fmla="*/ 306616 h 4916714"/>
              <a:gd name="connsiteX13" fmla="*/ 6333460 w 8498339"/>
              <a:gd name="connsiteY13" fmla="*/ 9724 h 4916714"/>
              <a:gd name="connsiteX14" fmla="*/ 6589966 w 8498339"/>
              <a:gd name="connsiteY14" fmla="*/ 17718 h 4916714"/>
              <a:gd name="connsiteX15" fmla="*/ 6748109 w 8498339"/>
              <a:gd name="connsiteY15" fmla="*/ 142669 h 4916714"/>
              <a:gd name="connsiteX16" fmla="*/ 6997668 w 8498339"/>
              <a:gd name="connsiteY16" fmla="*/ 365535 h 4916714"/>
              <a:gd name="connsiteX17" fmla="*/ 7166889 w 8498339"/>
              <a:gd name="connsiteY17" fmla="*/ 810778 h 4916714"/>
              <a:gd name="connsiteX18" fmla="*/ 7279770 w 8498339"/>
              <a:gd name="connsiteY18" fmla="*/ 944329 h 4916714"/>
              <a:gd name="connsiteX19" fmla="*/ 7527826 w 8498339"/>
              <a:gd name="connsiteY19" fmla="*/ 1221568 h 4916714"/>
              <a:gd name="connsiteX20" fmla="*/ 7629965 w 8498339"/>
              <a:gd name="connsiteY20" fmla="*/ 1255614 h 4916714"/>
              <a:gd name="connsiteX21" fmla="*/ 7771017 w 8498339"/>
              <a:gd name="connsiteY21" fmla="*/ 1367482 h 4916714"/>
              <a:gd name="connsiteX22" fmla="*/ 7997793 w 8498339"/>
              <a:gd name="connsiteY22" fmla="*/ 1305064 h 4916714"/>
              <a:gd name="connsiteX23" fmla="*/ 8240580 w 8498339"/>
              <a:gd name="connsiteY23" fmla="*/ 1485432 h 4916714"/>
              <a:gd name="connsiteX24" fmla="*/ 8485392 w 8498339"/>
              <a:gd name="connsiteY24" fmla="*/ 1380859 h 4916714"/>
              <a:gd name="connsiteX25" fmla="*/ 8498307 w 8498339"/>
              <a:gd name="connsiteY25" fmla="*/ 4897664 h 4916714"/>
              <a:gd name="connsiteX26" fmla="*/ 306807 w 8498339"/>
              <a:gd name="connsiteY26" fmla="*/ 4916714 h 4916714"/>
              <a:gd name="connsiteX27" fmla="*/ 1658197 w 8498339"/>
              <a:gd name="connsiteY27" fmla="*/ 1927026 h 4916714"/>
              <a:gd name="connsiteX28" fmla="*/ 2163022 w 8498339"/>
              <a:gd name="connsiteY28" fmla="*/ 2222301 h 4916714"/>
              <a:gd name="connsiteX29" fmla="*/ 2567226 w 8498339"/>
              <a:gd name="connsiteY29" fmla="*/ 1944989 h 4916714"/>
              <a:gd name="connsiteX0" fmla="*/ 2659863 w 8590976"/>
              <a:gd name="connsiteY0" fmla="*/ 1944989 h 4916714"/>
              <a:gd name="connsiteX1" fmla="*/ 3097575 w 8590976"/>
              <a:gd name="connsiteY1" fmla="*/ 1812029 h 4916714"/>
              <a:gd name="connsiteX2" fmla="*/ 3398658 w 8590976"/>
              <a:gd name="connsiteY2" fmla="*/ 1633610 h 4916714"/>
              <a:gd name="connsiteX3" fmla="*/ 3833555 w 8590976"/>
              <a:gd name="connsiteY3" fmla="*/ 1574136 h 4916714"/>
              <a:gd name="connsiteX4" fmla="*/ 4268453 w 8590976"/>
              <a:gd name="connsiteY4" fmla="*/ 1444039 h 4916714"/>
              <a:gd name="connsiteX5" fmla="*/ 4576970 w 8590976"/>
              <a:gd name="connsiteY5" fmla="*/ 1105785 h 4916714"/>
              <a:gd name="connsiteX6" fmla="*/ 5023019 w 8590976"/>
              <a:gd name="connsiteY6" fmla="*/ 756380 h 4916714"/>
              <a:gd name="connsiteX7" fmla="*/ 5164268 w 8590976"/>
              <a:gd name="connsiteY7" fmla="*/ 503619 h 4916714"/>
              <a:gd name="connsiteX8" fmla="*/ 5465351 w 8590976"/>
              <a:gd name="connsiteY8" fmla="*/ 511053 h 4916714"/>
              <a:gd name="connsiteX9" fmla="*/ 5691338 w 8590976"/>
              <a:gd name="connsiteY9" fmla="*/ 581678 h 4916714"/>
              <a:gd name="connsiteX10" fmla="*/ 5915116 w 8590976"/>
              <a:gd name="connsiteY10" fmla="*/ 425561 h 4916714"/>
              <a:gd name="connsiteX11" fmla="*/ 6112121 w 8590976"/>
              <a:gd name="connsiteY11" fmla="*/ 362372 h 4916714"/>
              <a:gd name="connsiteX12" fmla="*/ 6216199 w 8590976"/>
              <a:gd name="connsiteY12" fmla="*/ 306616 h 4916714"/>
              <a:gd name="connsiteX13" fmla="*/ 6426097 w 8590976"/>
              <a:gd name="connsiteY13" fmla="*/ 9724 h 4916714"/>
              <a:gd name="connsiteX14" fmla="*/ 6682603 w 8590976"/>
              <a:gd name="connsiteY14" fmla="*/ 17718 h 4916714"/>
              <a:gd name="connsiteX15" fmla="*/ 6840746 w 8590976"/>
              <a:gd name="connsiteY15" fmla="*/ 142669 h 4916714"/>
              <a:gd name="connsiteX16" fmla="*/ 7090305 w 8590976"/>
              <a:gd name="connsiteY16" fmla="*/ 365535 h 4916714"/>
              <a:gd name="connsiteX17" fmla="*/ 7259526 w 8590976"/>
              <a:gd name="connsiteY17" fmla="*/ 810778 h 4916714"/>
              <a:gd name="connsiteX18" fmla="*/ 7372407 w 8590976"/>
              <a:gd name="connsiteY18" fmla="*/ 944329 h 4916714"/>
              <a:gd name="connsiteX19" fmla="*/ 7620463 w 8590976"/>
              <a:gd name="connsiteY19" fmla="*/ 1221568 h 4916714"/>
              <a:gd name="connsiteX20" fmla="*/ 7722602 w 8590976"/>
              <a:gd name="connsiteY20" fmla="*/ 1255614 h 4916714"/>
              <a:gd name="connsiteX21" fmla="*/ 7863654 w 8590976"/>
              <a:gd name="connsiteY21" fmla="*/ 1367482 h 4916714"/>
              <a:gd name="connsiteX22" fmla="*/ 8090430 w 8590976"/>
              <a:gd name="connsiteY22" fmla="*/ 1305064 h 4916714"/>
              <a:gd name="connsiteX23" fmla="*/ 8333217 w 8590976"/>
              <a:gd name="connsiteY23" fmla="*/ 1485432 h 4916714"/>
              <a:gd name="connsiteX24" fmla="*/ 8578029 w 8590976"/>
              <a:gd name="connsiteY24" fmla="*/ 1380859 h 4916714"/>
              <a:gd name="connsiteX25" fmla="*/ 8590944 w 8590976"/>
              <a:gd name="connsiteY25" fmla="*/ 4897664 h 4916714"/>
              <a:gd name="connsiteX26" fmla="*/ 399444 w 8590976"/>
              <a:gd name="connsiteY26" fmla="*/ 4916714 h 4916714"/>
              <a:gd name="connsiteX27" fmla="*/ 1331735 w 8590976"/>
              <a:gd name="connsiteY27" fmla="*/ 2222301 h 4916714"/>
              <a:gd name="connsiteX28" fmla="*/ 1750834 w 8590976"/>
              <a:gd name="connsiteY28" fmla="*/ 1927026 h 4916714"/>
              <a:gd name="connsiteX29" fmla="*/ 2255659 w 8590976"/>
              <a:gd name="connsiteY29" fmla="*/ 2222301 h 4916714"/>
              <a:gd name="connsiteX30" fmla="*/ 2659863 w 8590976"/>
              <a:gd name="connsiteY30" fmla="*/ 1944989 h 4916714"/>
              <a:gd name="connsiteX0" fmla="*/ 2798563 w 8729676"/>
              <a:gd name="connsiteY0" fmla="*/ 1944989 h 4916714"/>
              <a:gd name="connsiteX1" fmla="*/ 3236275 w 8729676"/>
              <a:gd name="connsiteY1" fmla="*/ 1812029 h 4916714"/>
              <a:gd name="connsiteX2" fmla="*/ 3537358 w 8729676"/>
              <a:gd name="connsiteY2" fmla="*/ 1633610 h 4916714"/>
              <a:gd name="connsiteX3" fmla="*/ 3972255 w 8729676"/>
              <a:gd name="connsiteY3" fmla="*/ 1574136 h 4916714"/>
              <a:gd name="connsiteX4" fmla="*/ 4407153 w 8729676"/>
              <a:gd name="connsiteY4" fmla="*/ 1444039 h 4916714"/>
              <a:gd name="connsiteX5" fmla="*/ 4715670 w 8729676"/>
              <a:gd name="connsiteY5" fmla="*/ 1105785 h 4916714"/>
              <a:gd name="connsiteX6" fmla="*/ 5161719 w 8729676"/>
              <a:gd name="connsiteY6" fmla="*/ 756380 h 4916714"/>
              <a:gd name="connsiteX7" fmla="*/ 5302968 w 8729676"/>
              <a:gd name="connsiteY7" fmla="*/ 503619 h 4916714"/>
              <a:gd name="connsiteX8" fmla="*/ 5604051 w 8729676"/>
              <a:gd name="connsiteY8" fmla="*/ 511053 h 4916714"/>
              <a:gd name="connsiteX9" fmla="*/ 5830038 w 8729676"/>
              <a:gd name="connsiteY9" fmla="*/ 581678 h 4916714"/>
              <a:gd name="connsiteX10" fmla="*/ 6053816 w 8729676"/>
              <a:gd name="connsiteY10" fmla="*/ 425561 h 4916714"/>
              <a:gd name="connsiteX11" fmla="*/ 6250821 w 8729676"/>
              <a:gd name="connsiteY11" fmla="*/ 362372 h 4916714"/>
              <a:gd name="connsiteX12" fmla="*/ 6354899 w 8729676"/>
              <a:gd name="connsiteY12" fmla="*/ 306616 h 4916714"/>
              <a:gd name="connsiteX13" fmla="*/ 6564797 w 8729676"/>
              <a:gd name="connsiteY13" fmla="*/ 9724 h 4916714"/>
              <a:gd name="connsiteX14" fmla="*/ 6821303 w 8729676"/>
              <a:gd name="connsiteY14" fmla="*/ 17718 h 4916714"/>
              <a:gd name="connsiteX15" fmla="*/ 6979446 w 8729676"/>
              <a:gd name="connsiteY15" fmla="*/ 142669 h 4916714"/>
              <a:gd name="connsiteX16" fmla="*/ 7229005 w 8729676"/>
              <a:gd name="connsiteY16" fmla="*/ 365535 h 4916714"/>
              <a:gd name="connsiteX17" fmla="*/ 7398226 w 8729676"/>
              <a:gd name="connsiteY17" fmla="*/ 810778 h 4916714"/>
              <a:gd name="connsiteX18" fmla="*/ 7511107 w 8729676"/>
              <a:gd name="connsiteY18" fmla="*/ 944329 h 4916714"/>
              <a:gd name="connsiteX19" fmla="*/ 7759163 w 8729676"/>
              <a:gd name="connsiteY19" fmla="*/ 1221568 h 4916714"/>
              <a:gd name="connsiteX20" fmla="*/ 7861302 w 8729676"/>
              <a:gd name="connsiteY20" fmla="*/ 1255614 h 4916714"/>
              <a:gd name="connsiteX21" fmla="*/ 8002354 w 8729676"/>
              <a:gd name="connsiteY21" fmla="*/ 1367482 h 4916714"/>
              <a:gd name="connsiteX22" fmla="*/ 8229130 w 8729676"/>
              <a:gd name="connsiteY22" fmla="*/ 1305064 h 4916714"/>
              <a:gd name="connsiteX23" fmla="*/ 8471917 w 8729676"/>
              <a:gd name="connsiteY23" fmla="*/ 1485432 h 4916714"/>
              <a:gd name="connsiteX24" fmla="*/ 8716729 w 8729676"/>
              <a:gd name="connsiteY24" fmla="*/ 1380859 h 4916714"/>
              <a:gd name="connsiteX25" fmla="*/ 8729644 w 8729676"/>
              <a:gd name="connsiteY25" fmla="*/ 4897664 h 4916714"/>
              <a:gd name="connsiteX26" fmla="*/ 538144 w 8729676"/>
              <a:gd name="connsiteY26" fmla="*/ 4916714 h 4916714"/>
              <a:gd name="connsiteX27" fmla="*/ 813210 w 8729676"/>
              <a:gd name="connsiteY27" fmla="*/ 2431851 h 4916714"/>
              <a:gd name="connsiteX28" fmla="*/ 1470435 w 8729676"/>
              <a:gd name="connsiteY28" fmla="*/ 2222301 h 4916714"/>
              <a:gd name="connsiteX29" fmla="*/ 1889534 w 8729676"/>
              <a:gd name="connsiteY29" fmla="*/ 1927026 h 4916714"/>
              <a:gd name="connsiteX30" fmla="*/ 2394359 w 8729676"/>
              <a:gd name="connsiteY30" fmla="*/ 2222301 h 4916714"/>
              <a:gd name="connsiteX31" fmla="*/ 2798563 w 8729676"/>
              <a:gd name="connsiteY31" fmla="*/ 1944989 h 4916714"/>
              <a:gd name="connsiteX0" fmla="*/ 2798563 w 8729676"/>
              <a:gd name="connsiteY0" fmla="*/ 1944989 h 4916714"/>
              <a:gd name="connsiteX1" fmla="*/ 3236275 w 8729676"/>
              <a:gd name="connsiteY1" fmla="*/ 1812029 h 4916714"/>
              <a:gd name="connsiteX2" fmla="*/ 3537358 w 8729676"/>
              <a:gd name="connsiteY2" fmla="*/ 1633610 h 4916714"/>
              <a:gd name="connsiteX3" fmla="*/ 3972255 w 8729676"/>
              <a:gd name="connsiteY3" fmla="*/ 1574136 h 4916714"/>
              <a:gd name="connsiteX4" fmla="*/ 4407153 w 8729676"/>
              <a:gd name="connsiteY4" fmla="*/ 1444039 h 4916714"/>
              <a:gd name="connsiteX5" fmla="*/ 4715670 w 8729676"/>
              <a:gd name="connsiteY5" fmla="*/ 1105785 h 4916714"/>
              <a:gd name="connsiteX6" fmla="*/ 5161719 w 8729676"/>
              <a:gd name="connsiteY6" fmla="*/ 756380 h 4916714"/>
              <a:gd name="connsiteX7" fmla="*/ 5302968 w 8729676"/>
              <a:gd name="connsiteY7" fmla="*/ 503619 h 4916714"/>
              <a:gd name="connsiteX8" fmla="*/ 5604051 w 8729676"/>
              <a:gd name="connsiteY8" fmla="*/ 511053 h 4916714"/>
              <a:gd name="connsiteX9" fmla="*/ 5830038 w 8729676"/>
              <a:gd name="connsiteY9" fmla="*/ 581678 h 4916714"/>
              <a:gd name="connsiteX10" fmla="*/ 6053816 w 8729676"/>
              <a:gd name="connsiteY10" fmla="*/ 425561 h 4916714"/>
              <a:gd name="connsiteX11" fmla="*/ 6250821 w 8729676"/>
              <a:gd name="connsiteY11" fmla="*/ 362372 h 4916714"/>
              <a:gd name="connsiteX12" fmla="*/ 6354899 w 8729676"/>
              <a:gd name="connsiteY12" fmla="*/ 306616 h 4916714"/>
              <a:gd name="connsiteX13" fmla="*/ 6564797 w 8729676"/>
              <a:gd name="connsiteY13" fmla="*/ 9724 h 4916714"/>
              <a:gd name="connsiteX14" fmla="*/ 6821303 w 8729676"/>
              <a:gd name="connsiteY14" fmla="*/ 17718 h 4916714"/>
              <a:gd name="connsiteX15" fmla="*/ 6979446 w 8729676"/>
              <a:gd name="connsiteY15" fmla="*/ 142669 h 4916714"/>
              <a:gd name="connsiteX16" fmla="*/ 7229005 w 8729676"/>
              <a:gd name="connsiteY16" fmla="*/ 365535 h 4916714"/>
              <a:gd name="connsiteX17" fmla="*/ 7398226 w 8729676"/>
              <a:gd name="connsiteY17" fmla="*/ 810778 h 4916714"/>
              <a:gd name="connsiteX18" fmla="*/ 7511107 w 8729676"/>
              <a:gd name="connsiteY18" fmla="*/ 944329 h 4916714"/>
              <a:gd name="connsiteX19" fmla="*/ 7759163 w 8729676"/>
              <a:gd name="connsiteY19" fmla="*/ 1221568 h 4916714"/>
              <a:gd name="connsiteX20" fmla="*/ 7861302 w 8729676"/>
              <a:gd name="connsiteY20" fmla="*/ 1255614 h 4916714"/>
              <a:gd name="connsiteX21" fmla="*/ 8002354 w 8729676"/>
              <a:gd name="connsiteY21" fmla="*/ 1367482 h 4916714"/>
              <a:gd name="connsiteX22" fmla="*/ 8229130 w 8729676"/>
              <a:gd name="connsiteY22" fmla="*/ 1305064 h 4916714"/>
              <a:gd name="connsiteX23" fmla="*/ 8471917 w 8729676"/>
              <a:gd name="connsiteY23" fmla="*/ 1485432 h 4916714"/>
              <a:gd name="connsiteX24" fmla="*/ 8716729 w 8729676"/>
              <a:gd name="connsiteY24" fmla="*/ 1380859 h 4916714"/>
              <a:gd name="connsiteX25" fmla="*/ 8729644 w 8729676"/>
              <a:gd name="connsiteY25" fmla="*/ 4897664 h 4916714"/>
              <a:gd name="connsiteX26" fmla="*/ 538144 w 8729676"/>
              <a:gd name="connsiteY26" fmla="*/ 4916714 h 4916714"/>
              <a:gd name="connsiteX27" fmla="*/ 813210 w 8729676"/>
              <a:gd name="connsiteY27" fmla="*/ 2431851 h 4916714"/>
              <a:gd name="connsiteX28" fmla="*/ 1470435 w 8729676"/>
              <a:gd name="connsiteY28" fmla="*/ 2222301 h 4916714"/>
              <a:gd name="connsiteX29" fmla="*/ 1889534 w 8729676"/>
              <a:gd name="connsiteY29" fmla="*/ 1927026 h 4916714"/>
              <a:gd name="connsiteX30" fmla="*/ 2394359 w 8729676"/>
              <a:gd name="connsiteY30" fmla="*/ 2222301 h 4916714"/>
              <a:gd name="connsiteX31" fmla="*/ 2798563 w 8729676"/>
              <a:gd name="connsiteY31" fmla="*/ 1944989 h 4916714"/>
              <a:gd name="connsiteX0" fmla="*/ 2752923 w 8684036"/>
              <a:gd name="connsiteY0" fmla="*/ 1944989 h 4916714"/>
              <a:gd name="connsiteX1" fmla="*/ 3190635 w 8684036"/>
              <a:gd name="connsiteY1" fmla="*/ 1812029 h 4916714"/>
              <a:gd name="connsiteX2" fmla="*/ 3491718 w 8684036"/>
              <a:gd name="connsiteY2" fmla="*/ 1633610 h 4916714"/>
              <a:gd name="connsiteX3" fmla="*/ 3926615 w 8684036"/>
              <a:gd name="connsiteY3" fmla="*/ 1574136 h 4916714"/>
              <a:gd name="connsiteX4" fmla="*/ 4361513 w 8684036"/>
              <a:gd name="connsiteY4" fmla="*/ 1444039 h 4916714"/>
              <a:gd name="connsiteX5" fmla="*/ 4670030 w 8684036"/>
              <a:gd name="connsiteY5" fmla="*/ 1105785 h 4916714"/>
              <a:gd name="connsiteX6" fmla="*/ 5116079 w 8684036"/>
              <a:gd name="connsiteY6" fmla="*/ 756380 h 4916714"/>
              <a:gd name="connsiteX7" fmla="*/ 5257328 w 8684036"/>
              <a:gd name="connsiteY7" fmla="*/ 503619 h 4916714"/>
              <a:gd name="connsiteX8" fmla="*/ 5558411 w 8684036"/>
              <a:gd name="connsiteY8" fmla="*/ 511053 h 4916714"/>
              <a:gd name="connsiteX9" fmla="*/ 5784398 w 8684036"/>
              <a:gd name="connsiteY9" fmla="*/ 581678 h 4916714"/>
              <a:gd name="connsiteX10" fmla="*/ 6008176 w 8684036"/>
              <a:gd name="connsiteY10" fmla="*/ 425561 h 4916714"/>
              <a:gd name="connsiteX11" fmla="*/ 6205181 w 8684036"/>
              <a:gd name="connsiteY11" fmla="*/ 362372 h 4916714"/>
              <a:gd name="connsiteX12" fmla="*/ 6309259 w 8684036"/>
              <a:gd name="connsiteY12" fmla="*/ 306616 h 4916714"/>
              <a:gd name="connsiteX13" fmla="*/ 6519157 w 8684036"/>
              <a:gd name="connsiteY13" fmla="*/ 9724 h 4916714"/>
              <a:gd name="connsiteX14" fmla="*/ 6775663 w 8684036"/>
              <a:gd name="connsiteY14" fmla="*/ 17718 h 4916714"/>
              <a:gd name="connsiteX15" fmla="*/ 6933806 w 8684036"/>
              <a:gd name="connsiteY15" fmla="*/ 142669 h 4916714"/>
              <a:gd name="connsiteX16" fmla="*/ 7183365 w 8684036"/>
              <a:gd name="connsiteY16" fmla="*/ 365535 h 4916714"/>
              <a:gd name="connsiteX17" fmla="*/ 7352586 w 8684036"/>
              <a:gd name="connsiteY17" fmla="*/ 810778 h 4916714"/>
              <a:gd name="connsiteX18" fmla="*/ 7465467 w 8684036"/>
              <a:gd name="connsiteY18" fmla="*/ 944329 h 4916714"/>
              <a:gd name="connsiteX19" fmla="*/ 7713523 w 8684036"/>
              <a:gd name="connsiteY19" fmla="*/ 1221568 h 4916714"/>
              <a:gd name="connsiteX20" fmla="*/ 7815662 w 8684036"/>
              <a:gd name="connsiteY20" fmla="*/ 1255614 h 4916714"/>
              <a:gd name="connsiteX21" fmla="*/ 7956714 w 8684036"/>
              <a:gd name="connsiteY21" fmla="*/ 1367482 h 4916714"/>
              <a:gd name="connsiteX22" fmla="*/ 8183490 w 8684036"/>
              <a:gd name="connsiteY22" fmla="*/ 1305064 h 4916714"/>
              <a:gd name="connsiteX23" fmla="*/ 8426277 w 8684036"/>
              <a:gd name="connsiteY23" fmla="*/ 1485432 h 4916714"/>
              <a:gd name="connsiteX24" fmla="*/ 8671089 w 8684036"/>
              <a:gd name="connsiteY24" fmla="*/ 1380859 h 4916714"/>
              <a:gd name="connsiteX25" fmla="*/ 8684004 w 8684036"/>
              <a:gd name="connsiteY25" fmla="*/ 4897664 h 4916714"/>
              <a:gd name="connsiteX26" fmla="*/ 492504 w 8684036"/>
              <a:gd name="connsiteY26" fmla="*/ 4916714 h 4916714"/>
              <a:gd name="connsiteX27" fmla="*/ 986645 w 8684036"/>
              <a:gd name="connsiteY27" fmla="*/ 2374701 h 4916714"/>
              <a:gd name="connsiteX28" fmla="*/ 1424795 w 8684036"/>
              <a:gd name="connsiteY28" fmla="*/ 2222301 h 4916714"/>
              <a:gd name="connsiteX29" fmla="*/ 1843894 w 8684036"/>
              <a:gd name="connsiteY29" fmla="*/ 1927026 h 4916714"/>
              <a:gd name="connsiteX30" fmla="*/ 2348719 w 8684036"/>
              <a:gd name="connsiteY30" fmla="*/ 2222301 h 4916714"/>
              <a:gd name="connsiteX31" fmla="*/ 2752923 w 8684036"/>
              <a:gd name="connsiteY31" fmla="*/ 1944989 h 4916714"/>
              <a:gd name="connsiteX0" fmla="*/ 2915644 w 8846757"/>
              <a:gd name="connsiteY0" fmla="*/ 1944989 h 4916714"/>
              <a:gd name="connsiteX1" fmla="*/ 3353356 w 8846757"/>
              <a:gd name="connsiteY1" fmla="*/ 1812029 h 4916714"/>
              <a:gd name="connsiteX2" fmla="*/ 3654439 w 8846757"/>
              <a:gd name="connsiteY2" fmla="*/ 1633610 h 4916714"/>
              <a:gd name="connsiteX3" fmla="*/ 4089336 w 8846757"/>
              <a:gd name="connsiteY3" fmla="*/ 1574136 h 4916714"/>
              <a:gd name="connsiteX4" fmla="*/ 4524234 w 8846757"/>
              <a:gd name="connsiteY4" fmla="*/ 1444039 h 4916714"/>
              <a:gd name="connsiteX5" fmla="*/ 4832751 w 8846757"/>
              <a:gd name="connsiteY5" fmla="*/ 1105785 h 4916714"/>
              <a:gd name="connsiteX6" fmla="*/ 5278800 w 8846757"/>
              <a:gd name="connsiteY6" fmla="*/ 756380 h 4916714"/>
              <a:gd name="connsiteX7" fmla="*/ 5420049 w 8846757"/>
              <a:gd name="connsiteY7" fmla="*/ 503619 h 4916714"/>
              <a:gd name="connsiteX8" fmla="*/ 5721132 w 8846757"/>
              <a:gd name="connsiteY8" fmla="*/ 511053 h 4916714"/>
              <a:gd name="connsiteX9" fmla="*/ 5947119 w 8846757"/>
              <a:gd name="connsiteY9" fmla="*/ 581678 h 4916714"/>
              <a:gd name="connsiteX10" fmla="*/ 6170897 w 8846757"/>
              <a:gd name="connsiteY10" fmla="*/ 425561 h 4916714"/>
              <a:gd name="connsiteX11" fmla="*/ 6367902 w 8846757"/>
              <a:gd name="connsiteY11" fmla="*/ 362372 h 4916714"/>
              <a:gd name="connsiteX12" fmla="*/ 6471980 w 8846757"/>
              <a:gd name="connsiteY12" fmla="*/ 306616 h 4916714"/>
              <a:gd name="connsiteX13" fmla="*/ 6681878 w 8846757"/>
              <a:gd name="connsiteY13" fmla="*/ 9724 h 4916714"/>
              <a:gd name="connsiteX14" fmla="*/ 6938384 w 8846757"/>
              <a:gd name="connsiteY14" fmla="*/ 17718 h 4916714"/>
              <a:gd name="connsiteX15" fmla="*/ 7096527 w 8846757"/>
              <a:gd name="connsiteY15" fmla="*/ 142669 h 4916714"/>
              <a:gd name="connsiteX16" fmla="*/ 7346086 w 8846757"/>
              <a:gd name="connsiteY16" fmla="*/ 365535 h 4916714"/>
              <a:gd name="connsiteX17" fmla="*/ 7515307 w 8846757"/>
              <a:gd name="connsiteY17" fmla="*/ 810778 h 4916714"/>
              <a:gd name="connsiteX18" fmla="*/ 7628188 w 8846757"/>
              <a:gd name="connsiteY18" fmla="*/ 944329 h 4916714"/>
              <a:gd name="connsiteX19" fmla="*/ 7876244 w 8846757"/>
              <a:gd name="connsiteY19" fmla="*/ 1221568 h 4916714"/>
              <a:gd name="connsiteX20" fmla="*/ 7978383 w 8846757"/>
              <a:gd name="connsiteY20" fmla="*/ 1255614 h 4916714"/>
              <a:gd name="connsiteX21" fmla="*/ 8119435 w 8846757"/>
              <a:gd name="connsiteY21" fmla="*/ 1367482 h 4916714"/>
              <a:gd name="connsiteX22" fmla="*/ 8346211 w 8846757"/>
              <a:gd name="connsiteY22" fmla="*/ 1305064 h 4916714"/>
              <a:gd name="connsiteX23" fmla="*/ 8588998 w 8846757"/>
              <a:gd name="connsiteY23" fmla="*/ 1485432 h 4916714"/>
              <a:gd name="connsiteX24" fmla="*/ 8833810 w 8846757"/>
              <a:gd name="connsiteY24" fmla="*/ 1380859 h 4916714"/>
              <a:gd name="connsiteX25" fmla="*/ 8846725 w 8846757"/>
              <a:gd name="connsiteY25" fmla="*/ 4897664 h 4916714"/>
              <a:gd name="connsiteX26" fmla="*/ 655225 w 8846757"/>
              <a:gd name="connsiteY26" fmla="*/ 4916714 h 4916714"/>
              <a:gd name="connsiteX27" fmla="*/ 492141 w 8846757"/>
              <a:gd name="connsiteY27" fmla="*/ 2612826 h 4916714"/>
              <a:gd name="connsiteX28" fmla="*/ 1149366 w 8846757"/>
              <a:gd name="connsiteY28" fmla="*/ 2374701 h 4916714"/>
              <a:gd name="connsiteX29" fmla="*/ 1587516 w 8846757"/>
              <a:gd name="connsiteY29" fmla="*/ 2222301 h 4916714"/>
              <a:gd name="connsiteX30" fmla="*/ 2006615 w 8846757"/>
              <a:gd name="connsiteY30" fmla="*/ 1927026 h 4916714"/>
              <a:gd name="connsiteX31" fmla="*/ 2511440 w 8846757"/>
              <a:gd name="connsiteY31" fmla="*/ 2222301 h 4916714"/>
              <a:gd name="connsiteX32" fmla="*/ 2915644 w 8846757"/>
              <a:gd name="connsiteY32" fmla="*/ 1944989 h 4916714"/>
              <a:gd name="connsiteX0" fmla="*/ 2915644 w 8846757"/>
              <a:gd name="connsiteY0" fmla="*/ 1944989 h 4916714"/>
              <a:gd name="connsiteX1" fmla="*/ 3353356 w 8846757"/>
              <a:gd name="connsiteY1" fmla="*/ 1812029 h 4916714"/>
              <a:gd name="connsiteX2" fmla="*/ 3654439 w 8846757"/>
              <a:gd name="connsiteY2" fmla="*/ 1633610 h 4916714"/>
              <a:gd name="connsiteX3" fmla="*/ 4089336 w 8846757"/>
              <a:gd name="connsiteY3" fmla="*/ 1574136 h 4916714"/>
              <a:gd name="connsiteX4" fmla="*/ 4524234 w 8846757"/>
              <a:gd name="connsiteY4" fmla="*/ 1444039 h 4916714"/>
              <a:gd name="connsiteX5" fmla="*/ 4832751 w 8846757"/>
              <a:gd name="connsiteY5" fmla="*/ 1105785 h 4916714"/>
              <a:gd name="connsiteX6" fmla="*/ 5278800 w 8846757"/>
              <a:gd name="connsiteY6" fmla="*/ 756380 h 4916714"/>
              <a:gd name="connsiteX7" fmla="*/ 5420049 w 8846757"/>
              <a:gd name="connsiteY7" fmla="*/ 503619 h 4916714"/>
              <a:gd name="connsiteX8" fmla="*/ 5721132 w 8846757"/>
              <a:gd name="connsiteY8" fmla="*/ 511053 h 4916714"/>
              <a:gd name="connsiteX9" fmla="*/ 5947119 w 8846757"/>
              <a:gd name="connsiteY9" fmla="*/ 581678 h 4916714"/>
              <a:gd name="connsiteX10" fmla="*/ 6170897 w 8846757"/>
              <a:gd name="connsiteY10" fmla="*/ 425561 h 4916714"/>
              <a:gd name="connsiteX11" fmla="*/ 6367902 w 8846757"/>
              <a:gd name="connsiteY11" fmla="*/ 362372 h 4916714"/>
              <a:gd name="connsiteX12" fmla="*/ 6471980 w 8846757"/>
              <a:gd name="connsiteY12" fmla="*/ 306616 h 4916714"/>
              <a:gd name="connsiteX13" fmla="*/ 6681878 w 8846757"/>
              <a:gd name="connsiteY13" fmla="*/ 9724 h 4916714"/>
              <a:gd name="connsiteX14" fmla="*/ 6938384 w 8846757"/>
              <a:gd name="connsiteY14" fmla="*/ 17718 h 4916714"/>
              <a:gd name="connsiteX15" fmla="*/ 7096527 w 8846757"/>
              <a:gd name="connsiteY15" fmla="*/ 142669 h 4916714"/>
              <a:gd name="connsiteX16" fmla="*/ 7346086 w 8846757"/>
              <a:gd name="connsiteY16" fmla="*/ 365535 h 4916714"/>
              <a:gd name="connsiteX17" fmla="*/ 7515307 w 8846757"/>
              <a:gd name="connsiteY17" fmla="*/ 810778 h 4916714"/>
              <a:gd name="connsiteX18" fmla="*/ 7628188 w 8846757"/>
              <a:gd name="connsiteY18" fmla="*/ 944329 h 4916714"/>
              <a:gd name="connsiteX19" fmla="*/ 7876244 w 8846757"/>
              <a:gd name="connsiteY19" fmla="*/ 1221568 h 4916714"/>
              <a:gd name="connsiteX20" fmla="*/ 7978383 w 8846757"/>
              <a:gd name="connsiteY20" fmla="*/ 1255614 h 4916714"/>
              <a:gd name="connsiteX21" fmla="*/ 8119435 w 8846757"/>
              <a:gd name="connsiteY21" fmla="*/ 1367482 h 4916714"/>
              <a:gd name="connsiteX22" fmla="*/ 8346211 w 8846757"/>
              <a:gd name="connsiteY22" fmla="*/ 1305064 h 4916714"/>
              <a:gd name="connsiteX23" fmla="*/ 8588998 w 8846757"/>
              <a:gd name="connsiteY23" fmla="*/ 1485432 h 4916714"/>
              <a:gd name="connsiteX24" fmla="*/ 8833810 w 8846757"/>
              <a:gd name="connsiteY24" fmla="*/ 1380859 h 4916714"/>
              <a:gd name="connsiteX25" fmla="*/ 8846725 w 8846757"/>
              <a:gd name="connsiteY25" fmla="*/ 4897664 h 4916714"/>
              <a:gd name="connsiteX26" fmla="*/ 655225 w 8846757"/>
              <a:gd name="connsiteY26" fmla="*/ 4916714 h 4916714"/>
              <a:gd name="connsiteX27" fmla="*/ 492141 w 8846757"/>
              <a:gd name="connsiteY27" fmla="*/ 2612826 h 4916714"/>
              <a:gd name="connsiteX28" fmla="*/ 1149366 w 8846757"/>
              <a:gd name="connsiteY28" fmla="*/ 2374701 h 4916714"/>
              <a:gd name="connsiteX29" fmla="*/ 1587516 w 8846757"/>
              <a:gd name="connsiteY29" fmla="*/ 2222301 h 4916714"/>
              <a:gd name="connsiteX30" fmla="*/ 2006615 w 8846757"/>
              <a:gd name="connsiteY30" fmla="*/ 1927026 h 4916714"/>
              <a:gd name="connsiteX31" fmla="*/ 2511440 w 8846757"/>
              <a:gd name="connsiteY31" fmla="*/ 2222301 h 4916714"/>
              <a:gd name="connsiteX32" fmla="*/ 2915644 w 8846757"/>
              <a:gd name="connsiteY32" fmla="*/ 1944989 h 4916714"/>
              <a:gd name="connsiteX0" fmla="*/ 2865392 w 8796505"/>
              <a:gd name="connsiteY0" fmla="*/ 1944989 h 4916714"/>
              <a:gd name="connsiteX1" fmla="*/ 3303104 w 8796505"/>
              <a:gd name="connsiteY1" fmla="*/ 1812029 h 4916714"/>
              <a:gd name="connsiteX2" fmla="*/ 3604187 w 8796505"/>
              <a:gd name="connsiteY2" fmla="*/ 1633610 h 4916714"/>
              <a:gd name="connsiteX3" fmla="*/ 4039084 w 8796505"/>
              <a:gd name="connsiteY3" fmla="*/ 1574136 h 4916714"/>
              <a:gd name="connsiteX4" fmla="*/ 4473982 w 8796505"/>
              <a:gd name="connsiteY4" fmla="*/ 1444039 h 4916714"/>
              <a:gd name="connsiteX5" fmla="*/ 4782499 w 8796505"/>
              <a:gd name="connsiteY5" fmla="*/ 1105785 h 4916714"/>
              <a:gd name="connsiteX6" fmla="*/ 5228548 w 8796505"/>
              <a:gd name="connsiteY6" fmla="*/ 756380 h 4916714"/>
              <a:gd name="connsiteX7" fmla="*/ 5369797 w 8796505"/>
              <a:gd name="connsiteY7" fmla="*/ 503619 h 4916714"/>
              <a:gd name="connsiteX8" fmla="*/ 5670880 w 8796505"/>
              <a:gd name="connsiteY8" fmla="*/ 511053 h 4916714"/>
              <a:gd name="connsiteX9" fmla="*/ 5896867 w 8796505"/>
              <a:gd name="connsiteY9" fmla="*/ 581678 h 4916714"/>
              <a:gd name="connsiteX10" fmla="*/ 6120645 w 8796505"/>
              <a:gd name="connsiteY10" fmla="*/ 425561 h 4916714"/>
              <a:gd name="connsiteX11" fmla="*/ 6317650 w 8796505"/>
              <a:gd name="connsiteY11" fmla="*/ 362372 h 4916714"/>
              <a:gd name="connsiteX12" fmla="*/ 6421728 w 8796505"/>
              <a:gd name="connsiteY12" fmla="*/ 306616 h 4916714"/>
              <a:gd name="connsiteX13" fmla="*/ 6631626 w 8796505"/>
              <a:gd name="connsiteY13" fmla="*/ 9724 h 4916714"/>
              <a:gd name="connsiteX14" fmla="*/ 6888132 w 8796505"/>
              <a:gd name="connsiteY14" fmla="*/ 17718 h 4916714"/>
              <a:gd name="connsiteX15" fmla="*/ 7046275 w 8796505"/>
              <a:gd name="connsiteY15" fmla="*/ 142669 h 4916714"/>
              <a:gd name="connsiteX16" fmla="*/ 7295834 w 8796505"/>
              <a:gd name="connsiteY16" fmla="*/ 365535 h 4916714"/>
              <a:gd name="connsiteX17" fmla="*/ 7465055 w 8796505"/>
              <a:gd name="connsiteY17" fmla="*/ 810778 h 4916714"/>
              <a:gd name="connsiteX18" fmla="*/ 7577936 w 8796505"/>
              <a:gd name="connsiteY18" fmla="*/ 944329 h 4916714"/>
              <a:gd name="connsiteX19" fmla="*/ 7825992 w 8796505"/>
              <a:gd name="connsiteY19" fmla="*/ 1221568 h 4916714"/>
              <a:gd name="connsiteX20" fmla="*/ 7928131 w 8796505"/>
              <a:gd name="connsiteY20" fmla="*/ 1255614 h 4916714"/>
              <a:gd name="connsiteX21" fmla="*/ 8069183 w 8796505"/>
              <a:gd name="connsiteY21" fmla="*/ 1367482 h 4916714"/>
              <a:gd name="connsiteX22" fmla="*/ 8295959 w 8796505"/>
              <a:gd name="connsiteY22" fmla="*/ 1305064 h 4916714"/>
              <a:gd name="connsiteX23" fmla="*/ 8538746 w 8796505"/>
              <a:gd name="connsiteY23" fmla="*/ 1485432 h 4916714"/>
              <a:gd name="connsiteX24" fmla="*/ 8783558 w 8796505"/>
              <a:gd name="connsiteY24" fmla="*/ 1380859 h 4916714"/>
              <a:gd name="connsiteX25" fmla="*/ 8796473 w 8796505"/>
              <a:gd name="connsiteY25" fmla="*/ 4897664 h 4916714"/>
              <a:gd name="connsiteX26" fmla="*/ 604973 w 8796505"/>
              <a:gd name="connsiteY26" fmla="*/ 4916714 h 4916714"/>
              <a:gd name="connsiteX27" fmla="*/ 613339 w 8796505"/>
              <a:gd name="connsiteY27" fmla="*/ 2460426 h 4916714"/>
              <a:gd name="connsiteX28" fmla="*/ 1099114 w 8796505"/>
              <a:gd name="connsiteY28" fmla="*/ 2374701 h 4916714"/>
              <a:gd name="connsiteX29" fmla="*/ 1537264 w 8796505"/>
              <a:gd name="connsiteY29" fmla="*/ 2222301 h 4916714"/>
              <a:gd name="connsiteX30" fmla="*/ 1956363 w 8796505"/>
              <a:gd name="connsiteY30" fmla="*/ 1927026 h 4916714"/>
              <a:gd name="connsiteX31" fmla="*/ 2461188 w 8796505"/>
              <a:gd name="connsiteY31" fmla="*/ 2222301 h 4916714"/>
              <a:gd name="connsiteX32" fmla="*/ 2865392 w 8796505"/>
              <a:gd name="connsiteY32" fmla="*/ 1944989 h 4916714"/>
              <a:gd name="connsiteX0" fmla="*/ 3009170 w 8940283"/>
              <a:gd name="connsiteY0" fmla="*/ 1944989 h 4916714"/>
              <a:gd name="connsiteX1" fmla="*/ 3446882 w 8940283"/>
              <a:gd name="connsiteY1" fmla="*/ 1812029 h 4916714"/>
              <a:gd name="connsiteX2" fmla="*/ 3747965 w 8940283"/>
              <a:gd name="connsiteY2" fmla="*/ 1633610 h 4916714"/>
              <a:gd name="connsiteX3" fmla="*/ 4182862 w 8940283"/>
              <a:gd name="connsiteY3" fmla="*/ 1574136 h 4916714"/>
              <a:gd name="connsiteX4" fmla="*/ 4617760 w 8940283"/>
              <a:gd name="connsiteY4" fmla="*/ 1444039 h 4916714"/>
              <a:gd name="connsiteX5" fmla="*/ 4926277 w 8940283"/>
              <a:gd name="connsiteY5" fmla="*/ 1105785 h 4916714"/>
              <a:gd name="connsiteX6" fmla="*/ 5372326 w 8940283"/>
              <a:gd name="connsiteY6" fmla="*/ 756380 h 4916714"/>
              <a:gd name="connsiteX7" fmla="*/ 5513575 w 8940283"/>
              <a:gd name="connsiteY7" fmla="*/ 503619 h 4916714"/>
              <a:gd name="connsiteX8" fmla="*/ 5814658 w 8940283"/>
              <a:gd name="connsiteY8" fmla="*/ 511053 h 4916714"/>
              <a:gd name="connsiteX9" fmla="*/ 6040645 w 8940283"/>
              <a:gd name="connsiteY9" fmla="*/ 581678 h 4916714"/>
              <a:gd name="connsiteX10" fmla="*/ 6264423 w 8940283"/>
              <a:gd name="connsiteY10" fmla="*/ 425561 h 4916714"/>
              <a:gd name="connsiteX11" fmla="*/ 6461428 w 8940283"/>
              <a:gd name="connsiteY11" fmla="*/ 362372 h 4916714"/>
              <a:gd name="connsiteX12" fmla="*/ 6565506 w 8940283"/>
              <a:gd name="connsiteY12" fmla="*/ 306616 h 4916714"/>
              <a:gd name="connsiteX13" fmla="*/ 6775404 w 8940283"/>
              <a:gd name="connsiteY13" fmla="*/ 9724 h 4916714"/>
              <a:gd name="connsiteX14" fmla="*/ 7031910 w 8940283"/>
              <a:gd name="connsiteY14" fmla="*/ 17718 h 4916714"/>
              <a:gd name="connsiteX15" fmla="*/ 7190053 w 8940283"/>
              <a:gd name="connsiteY15" fmla="*/ 142669 h 4916714"/>
              <a:gd name="connsiteX16" fmla="*/ 7439612 w 8940283"/>
              <a:gd name="connsiteY16" fmla="*/ 365535 h 4916714"/>
              <a:gd name="connsiteX17" fmla="*/ 7608833 w 8940283"/>
              <a:gd name="connsiteY17" fmla="*/ 810778 h 4916714"/>
              <a:gd name="connsiteX18" fmla="*/ 7721714 w 8940283"/>
              <a:gd name="connsiteY18" fmla="*/ 944329 h 4916714"/>
              <a:gd name="connsiteX19" fmla="*/ 7969770 w 8940283"/>
              <a:gd name="connsiteY19" fmla="*/ 1221568 h 4916714"/>
              <a:gd name="connsiteX20" fmla="*/ 8071909 w 8940283"/>
              <a:gd name="connsiteY20" fmla="*/ 1255614 h 4916714"/>
              <a:gd name="connsiteX21" fmla="*/ 8212961 w 8940283"/>
              <a:gd name="connsiteY21" fmla="*/ 1367482 h 4916714"/>
              <a:gd name="connsiteX22" fmla="*/ 8439737 w 8940283"/>
              <a:gd name="connsiteY22" fmla="*/ 1305064 h 4916714"/>
              <a:gd name="connsiteX23" fmla="*/ 8682524 w 8940283"/>
              <a:gd name="connsiteY23" fmla="*/ 1485432 h 4916714"/>
              <a:gd name="connsiteX24" fmla="*/ 8927336 w 8940283"/>
              <a:gd name="connsiteY24" fmla="*/ 1380859 h 4916714"/>
              <a:gd name="connsiteX25" fmla="*/ 8940251 w 8940283"/>
              <a:gd name="connsiteY25" fmla="*/ 4897664 h 4916714"/>
              <a:gd name="connsiteX26" fmla="*/ 748751 w 8940283"/>
              <a:gd name="connsiteY26" fmla="*/ 4916714 h 4916714"/>
              <a:gd name="connsiteX27" fmla="*/ 328493 w 8940283"/>
              <a:gd name="connsiteY27" fmla="*/ 2641401 h 4916714"/>
              <a:gd name="connsiteX28" fmla="*/ 757117 w 8940283"/>
              <a:gd name="connsiteY28" fmla="*/ 2460426 h 4916714"/>
              <a:gd name="connsiteX29" fmla="*/ 1242892 w 8940283"/>
              <a:gd name="connsiteY29" fmla="*/ 2374701 h 4916714"/>
              <a:gd name="connsiteX30" fmla="*/ 1681042 w 8940283"/>
              <a:gd name="connsiteY30" fmla="*/ 2222301 h 4916714"/>
              <a:gd name="connsiteX31" fmla="*/ 2100141 w 8940283"/>
              <a:gd name="connsiteY31" fmla="*/ 1927026 h 4916714"/>
              <a:gd name="connsiteX32" fmla="*/ 2604966 w 8940283"/>
              <a:gd name="connsiteY32" fmla="*/ 2222301 h 4916714"/>
              <a:gd name="connsiteX33" fmla="*/ 3009170 w 8940283"/>
              <a:gd name="connsiteY33" fmla="*/ 1944989 h 4916714"/>
              <a:gd name="connsiteX0" fmla="*/ 2984764 w 8915877"/>
              <a:gd name="connsiteY0" fmla="*/ 1944989 h 4916714"/>
              <a:gd name="connsiteX1" fmla="*/ 3422476 w 8915877"/>
              <a:gd name="connsiteY1" fmla="*/ 1812029 h 4916714"/>
              <a:gd name="connsiteX2" fmla="*/ 3723559 w 8915877"/>
              <a:gd name="connsiteY2" fmla="*/ 1633610 h 4916714"/>
              <a:gd name="connsiteX3" fmla="*/ 4158456 w 8915877"/>
              <a:gd name="connsiteY3" fmla="*/ 1574136 h 4916714"/>
              <a:gd name="connsiteX4" fmla="*/ 4593354 w 8915877"/>
              <a:gd name="connsiteY4" fmla="*/ 1444039 h 4916714"/>
              <a:gd name="connsiteX5" fmla="*/ 4901871 w 8915877"/>
              <a:gd name="connsiteY5" fmla="*/ 1105785 h 4916714"/>
              <a:gd name="connsiteX6" fmla="*/ 5347920 w 8915877"/>
              <a:gd name="connsiteY6" fmla="*/ 756380 h 4916714"/>
              <a:gd name="connsiteX7" fmla="*/ 5489169 w 8915877"/>
              <a:gd name="connsiteY7" fmla="*/ 503619 h 4916714"/>
              <a:gd name="connsiteX8" fmla="*/ 5790252 w 8915877"/>
              <a:gd name="connsiteY8" fmla="*/ 511053 h 4916714"/>
              <a:gd name="connsiteX9" fmla="*/ 6016239 w 8915877"/>
              <a:gd name="connsiteY9" fmla="*/ 581678 h 4916714"/>
              <a:gd name="connsiteX10" fmla="*/ 6240017 w 8915877"/>
              <a:gd name="connsiteY10" fmla="*/ 425561 h 4916714"/>
              <a:gd name="connsiteX11" fmla="*/ 6437022 w 8915877"/>
              <a:gd name="connsiteY11" fmla="*/ 362372 h 4916714"/>
              <a:gd name="connsiteX12" fmla="*/ 6541100 w 8915877"/>
              <a:gd name="connsiteY12" fmla="*/ 306616 h 4916714"/>
              <a:gd name="connsiteX13" fmla="*/ 6750998 w 8915877"/>
              <a:gd name="connsiteY13" fmla="*/ 9724 h 4916714"/>
              <a:gd name="connsiteX14" fmla="*/ 7007504 w 8915877"/>
              <a:gd name="connsiteY14" fmla="*/ 17718 h 4916714"/>
              <a:gd name="connsiteX15" fmla="*/ 7165647 w 8915877"/>
              <a:gd name="connsiteY15" fmla="*/ 142669 h 4916714"/>
              <a:gd name="connsiteX16" fmla="*/ 7415206 w 8915877"/>
              <a:gd name="connsiteY16" fmla="*/ 365535 h 4916714"/>
              <a:gd name="connsiteX17" fmla="*/ 7584427 w 8915877"/>
              <a:gd name="connsiteY17" fmla="*/ 810778 h 4916714"/>
              <a:gd name="connsiteX18" fmla="*/ 7697308 w 8915877"/>
              <a:gd name="connsiteY18" fmla="*/ 944329 h 4916714"/>
              <a:gd name="connsiteX19" fmla="*/ 7945364 w 8915877"/>
              <a:gd name="connsiteY19" fmla="*/ 1221568 h 4916714"/>
              <a:gd name="connsiteX20" fmla="*/ 8047503 w 8915877"/>
              <a:gd name="connsiteY20" fmla="*/ 1255614 h 4916714"/>
              <a:gd name="connsiteX21" fmla="*/ 8188555 w 8915877"/>
              <a:gd name="connsiteY21" fmla="*/ 1367482 h 4916714"/>
              <a:gd name="connsiteX22" fmla="*/ 8415331 w 8915877"/>
              <a:gd name="connsiteY22" fmla="*/ 1305064 h 4916714"/>
              <a:gd name="connsiteX23" fmla="*/ 8658118 w 8915877"/>
              <a:gd name="connsiteY23" fmla="*/ 1485432 h 4916714"/>
              <a:gd name="connsiteX24" fmla="*/ 8902930 w 8915877"/>
              <a:gd name="connsiteY24" fmla="*/ 1380859 h 4916714"/>
              <a:gd name="connsiteX25" fmla="*/ 8915845 w 8915877"/>
              <a:gd name="connsiteY25" fmla="*/ 4897664 h 4916714"/>
              <a:gd name="connsiteX26" fmla="*/ 724345 w 8915877"/>
              <a:gd name="connsiteY26" fmla="*/ 4916714 h 4916714"/>
              <a:gd name="connsiteX27" fmla="*/ 370762 w 8915877"/>
              <a:gd name="connsiteY27" fmla="*/ 2765226 h 4916714"/>
              <a:gd name="connsiteX28" fmla="*/ 732711 w 8915877"/>
              <a:gd name="connsiteY28" fmla="*/ 2460426 h 4916714"/>
              <a:gd name="connsiteX29" fmla="*/ 1218486 w 8915877"/>
              <a:gd name="connsiteY29" fmla="*/ 2374701 h 4916714"/>
              <a:gd name="connsiteX30" fmla="*/ 1656636 w 8915877"/>
              <a:gd name="connsiteY30" fmla="*/ 2222301 h 4916714"/>
              <a:gd name="connsiteX31" fmla="*/ 2075735 w 8915877"/>
              <a:gd name="connsiteY31" fmla="*/ 1927026 h 4916714"/>
              <a:gd name="connsiteX32" fmla="*/ 2580560 w 8915877"/>
              <a:gd name="connsiteY32" fmla="*/ 2222301 h 4916714"/>
              <a:gd name="connsiteX33" fmla="*/ 2984764 w 8915877"/>
              <a:gd name="connsiteY33" fmla="*/ 1944989 h 4916714"/>
              <a:gd name="connsiteX0" fmla="*/ 2984764 w 8915877"/>
              <a:gd name="connsiteY0" fmla="*/ 1944989 h 4916714"/>
              <a:gd name="connsiteX1" fmla="*/ 3422476 w 8915877"/>
              <a:gd name="connsiteY1" fmla="*/ 1812029 h 4916714"/>
              <a:gd name="connsiteX2" fmla="*/ 3723559 w 8915877"/>
              <a:gd name="connsiteY2" fmla="*/ 1633610 h 4916714"/>
              <a:gd name="connsiteX3" fmla="*/ 4158456 w 8915877"/>
              <a:gd name="connsiteY3" fmla="*/ 1574136 h 4916714"/>
              <a:gd name="connsiteX4" fmla="*/ 4593354 w 8915877"/>
              <a:gd name="connsiteY4" fmla="*/ 1444039 h 4916714"/>
              <a:gd name="connsiteX5" fmla="*/ 4901871 w 8915877"/>
              <a:gd name="connsiteY5" fmla="*/ 1105785 h 4916714"/>
              <a:gd name="connsiteX6" fmla="*/ 5347920 w 8915877"/>
              <a:gd name="connsiteY6" fmla="*/ 756380 h 4916714"/>
              <a:gd name="connsiteX7" fmla="*/ 5489169 w 8915877"/>
              <a:gd name="connsiteY7" fmla="*/ 503619 h 4916714"/>
              <a:gd name="connsiteX8" fmla="*/ 5790252 w 8915877"/>
              <a:gd name="connsiteY8" fmla="*/ 511053 h 4916714"/>
              <a:gd name="connsiteX9" fmla="*/ 6016239 w 8915877"/>
              <a:gd name="connsiteY9" fmla="*/ 581678 h 4916714"/>
              <a:gd name="connsiteX10" fmla="*/ 6240017 w 8915877"/>
              <a:gd name="connsiteY10" fmla="*/ 425561 h 4916714"/>
              <a:gd name="connsiteX11" fmla="*/ 6437022 w 8915877"/>
              <a:gd name="connsiteY11" fmla="*/ 362372 h 4916714"/>
              <a:gd name="connsiteX12" fmla="*/ 6541100 w 8915877"/>
              <a:gd name="connsiteY12" fmla="*/ 306616 h 4916714"/>
              <a:gd name="connsiteX13" fmla="*/ 6750998 w 8915877"/>
              <a:gd name="connsiteY13" fmla="*/ 9724 h 4916714"/>
              <a:gd name="connsiteX14" fmla="*/ 7007504 w 8915877"/>
              <a:gd name="connsiteY14" fmla="*/ 17718 h 4916714"/>
              <a:gd name="connsiteX15" fmla="*/ 7165647 w 8915877"/>
              <a:gd name="connsiteY15" fmla="*/ 142669 h 4916714"/>
              <a:gd name="connsiteX16" fmla="*/ 7415206 w 8915877"/>
              <a:gd name="connsiteY16" fmla="*/ 365535 h 4916714"/>
              <a:gd name="connsiteX17" fmla="*/ 7584427 w 8915877"/>
              <a:gd name="connsiteY17" fmla="*/ 810778 h 4916714"/>
              <a:gd name="connsiteX18" fmla="*/ 7697308 w 8915877"/>
              <a:gd name="connsiteY18" fmla="*/ 944329 h 4916714"/>
              <a:gd name="connsiteX19" fmla="*/ 7945364 w 8915877"/>
              <a:gd name="connsiteY19" fmla="*/ 1221568 h 4916714"/>
              <a:gd name="connsiteX20" fmla="*/ 8047503 w 8915877"/>
              <a:gd name="connsiteY20" fmla="*/ 1255614 h 4916714"/>
              <a:gd name="connsiteX21" fmla="*/ 8188555 w 8915877"/>
              <a:gd name="connsiteY21" fmla="*/ 1367482 h 4916714"/>
              <a:gd name="connsiteX22" fmla="*/ 8415331 w 8915877"/>
              <a:gd name="connsiteY22" fmla="*/ 1305064 h 4916714"/>
              <a:gd name="connsiteX23" fmla="*/ 8658118 w 8915877"/>
              <a:gd name="connsiteY23" fmla="*/ 1485432 h 4916714"/>
              <a:gd name="connsiteX24" fmla="*/ 8902930 w 8915877"/>
              <a:gd name="connsiteY24" fmla="*/ 1380859 h 4916714"/>
              <a:gd name="connsiteX25" fmla="*/ 8915845 w 8915877"/>
              <a:gd name="connsiteY25" fmla="*/ 4897664 h 4916714"/>
              <a:gd name="connsiteX26" fmla="*/ 724345 w 8915877"/>
              <a:gd name="connsiteY26" fmla="*/ 4916714 h 4916714"/>
              <a:gd name="connsiteX27" fmla="*/ 370762 w 8915877"/>
              <a:gd name="connsiteY27" fmla="*/ 2765226 h 4916714"/>
              <a:gd name="connsiteX28" fmla="*/ 732711 w 8915877"/>
              <a:gd name="connsiteY28" fmla="*/ 2460426 h 4916714"/>
              <a:gd name="connsiteX29" fmla="*/ 1218486 w 8915877"/>
              <a:gd name="connsiteY29" fmla="*/ 2374701 h 4916714"/>
              <a:gd name="connsiteX30" fmla="*/ 1656636 w 8915877"/>
              <a:gd name="connsiteY30" fmla="*/ 2222301 h 4916714"/>
              <a:gd name="connsiteX31" fmla="*/ 2075735 w 8915877"/>
              <a:gd name="connsiteY31" fmla="*/ 1927026 h 4916714"/>
              <a:gd name="connsiteX32" fmla="*/ 2580560 w 8915877"/>
              <a:gd name="connsiteY32" fmla="*/ 2222301 h 4916714"/>
              <a:gd name="connsiteX33" fmla="*/ 2984764 w 8915877"/>
              <a:gd name="connsiteY33" fmla="*/ 1944989 h 4916714"/>
              <a:gd name="connsiteX0" fmla="*/ 3002037 w 8933150"/>
              <a:gd name="connsiteY0" fmla="*/ 1944989 h 4916714"/>
              <a:gd name="connsiteX1" fmla="*/ 3439749 w 8933150"/>
              <a:gd name="connsiteY1" fmla="*/ 1812029 h 4916714"/>
              <a:gd name="connsiteX2" fmla="*/ 3740832 w 8933150"/>
              <a:gd name="connsiteY2" fmla="*/ 1633610 h 4916714"/>
              <a:gd name="connsiteX3" fmla="*/ 4175729 w 8933150"/>
              <a:gd name="connsiteY3" fmla="*/ 1574136 h 4916714"/>
              <a:gd name="connsiteX4" fmla="*/ 4610627 w 8933150"/>
              <a:gd name="connsiteY4" fmla="*/ 1444039 h 4916714"/>
              <a:gd name="connsiteX5" fmla="*/ 4919144 w 8933150"/>
              <a:gd name="connsiteY5" fmla="*/ 1105785 h 4916714"/>
              <a:gd name="connsiteX6" fmla="*/ 5365193 w 8933150"/>
              <a:gd name="connsiteY6" fmla="*/ 756380 h 4916714"/>
              <a:gd name="connsiteX7" fmla="*/ 5506442 w 8933150"/>
              <a:gd name="connsiteY7" fmla="*/ 503619 h 4916714"/>
              <a:gd name="connsiteX8" fmla="*/ 5807525 w 8933150"/>
              <a:gd name="connsiteY8" fmla="*/ 511053 h 4916714"/>
              <a:gd name="connsiteX9" fmla="*/ 6033512 w 8933150"/>
              <a:gd name="connsiteY9" fmla="*/ 581678 h 4916714"/>
              <a:gd name="connsiteX10" fmla="*/ 6257290 w 8933150"/>
              <a:gd name="connsiteY10" fmla="*/ 425561 h 4916714"/>
              <a:gd name="connsiteX11" fmla="*/ 6454295 w 8933150"/>
              <a:gd name="connsiteY11" fmla="*/ 362372 h 4916714"/>
              <a:gd name="connsiteX12" fmla="*/ 6558373 w 8933150"/>
              <a:gd name="connsiteY12" fmla="*/ 306616 h 4916714"/>
              <a:gd name="connsiteX13" fmla="*/ 6768271 w 8933150"/>
              <a:gd name="connsiteY13" fmla="*/ 9724 h 4916714"/>
              <a:gd name="connsiteX14" fmla="*/ 7024777 w 8933150"/>
              <a:gd name="connsiteY14" fmla="*/ 17718 h 4916714"/>
              <a:gd name="connsiteX15" fmla="*/ 7182920 w 8933150"/>
              <a:gd name="connsiteY15" fmla="*/ 142669 h 4916714"/>
              <a:gd name="connsiteX16" fmla="*/ 7432479 w 8933150"/>
              <a:gd name="connsiteY16" fmla="*/ 365535 h 4916714"/>
              <a:gd name="connsiteX17" fmla="*/ 7601700 w 8933150"/>
              <a:gd name="connsiteY17" fmla="*/ 810778 h 4916714"/>
              <a:gd name="connsiteX18" fmla="*/ 7714581 w 8933150"/>
              <a:gd name="connsiteY18" fmla="*/ 944329 h 4916714"/>
              <a:gd name="connsiteX19" fmla="*/ 7962637 w 8933150"/>
              <a:gd name="connsiteY19" fmla="*/ 1221568 h 4916714"/>
              <a:gd name="connsiteX20" fmla="*/ 8064776 w 8933150"/>
              <a:gd name="connsiteY20" fmla="*/ 1255614 h 4916714"/>
              <a:gd name="connsiteX21" fmla="*/ 8205828 w 8933150"/>
              <a:gd name="connsiteY21" fmla="*/ 1367482 h 4916714"/>
              <a:gd name="connsiteX22" fmla="*/ 8432604 w 8933150"/>
              <a:gd name="connsiteY22" fmla="*/ 1305064 h 4916714"/>
              <a:gd name="connsiteX23" fmla="*/ 8675391 w 8933150"/>
              <a:gd name="connsiteY23" fmla="*/ 1485432 h 4916714"/>
              <a:gd name="connsiteX24" fmla="*/ 8920203 w 8933150"/>
              <a:gd name="connsiteY24" fmla="*/ 1380859 h 4916714"/>
              <a:gd name="connsiteX25" fmla="*/ 8933118 w 8933150"/>
              <a:gd name="connsiteY25" fmla="*/ 4897664 h 4916714"/>
              <a:gd name="connsiteX26" fmla="*/ 741618 w 8933150"/>
              <a:gd name="connsiteY26" fmla="*/ 4916714 h 4916714"/>
              <a:gd name="connsiteX27" fmla="*/ 340410 w 8933150"/>
              <a:gd name="connsiteY27" fmla="*/ 2727126 h 4916714"/>
              <a:gd name="connsiteX28" fmla="*/ 749984 w 8933150"/>
              <a:gd name="connsiteY28" fmla="*/ 2460426 h 4916714"/>
              <a:gd name="connsiteX29" fmla="*/ 1235759 w 8933150"/>
              <a:gd name="connsiteY29" fmla="*/ 2374701 h 4916714"/>
              <a:gd name="connsiteX30" fmla="*/ 1673909 w 8933150"/>
              <a:gd name="connsiteY30" fmla="*/ 2222301 h 4916714"/>
              <a:gd name="connsiteX31" fmla="*/ 2093008 w 8933150"/>
              <a:gd name="connsiteY31" fmla="*/ 1927026 h 4916714"/>
              <a:gd name="connsiteX32" fmla="*/ 2597833 w 8933150"/>
              <a:gd name="connsiteY32" fmla="*/ 2222301 h 4916714"/>
              <a:gd name="connsiteX33" fmla="*/ 3002037 w 8933150"/>
              <a:gd name="connsiteY33" fmla="*/ 1944989 h 4916714"/>
              <a:gd name="connsiteX0" fmla="*/ 3002037 w 8933150"/>
              <a:gd name="connsiteY0" fmla="*/ 1944989 h 4916714"/>
              <a:gd name="connsiteX1" fmla="*/ 3439749 w 8933150"/>
              <a:gd name="connsiteY1" fmla="*/ 1812029 h 4916714"/>
              <a:gd name="connsiteX2" fmla="*/ 3740832 w 8933150"/>
              <a:gd name="connsiteY2" fmla="*/ 1633610 h 4916714"/>
              <a:gd name="connsiteX3" fmla="*/ 4175729 w 8933150"/>
              <a:gd name="connsiteY3" fmla="*/ 1574136 h 4916714"/>
              <a:gd name="connsiteX4" fmla="*/ 4610627 w 8933150"/>
              <a:gd name="connsiteY4" fmla="*/ 1444039 h 4916714"/>
              <a:gd name="connsiteX5" fmla="*/ 4919144 w 8933150"/>
              <a:gd name="connsiteY5" fmla="*/ 1105785 h 4916714"/>
              <a:gd name="connsiteX6" fmla="*/ 5365193 w 8933150"/>
              <a:gd name="connsiteY6" fmla="*/ 756380 h 4916714"/>
              <a:gd name="connsiteX7" fmla="*/ 5506442 w 8933150"/>
              <a:gd name="connsiteY7" fmla="*/ 503619 h 4916714"/>
              <a:gd name="connsiteX8" fmla="*/ 5807525 w 8933150"/>
              <a:gd name="connsiteY8" fmla="*/ 511053 h 4916714"/>
              <a:gd name="connsiteX9" fmla="*/ 6033512 w 8933150"/>
              <a:gd name="connsiteY9" fmla="*/ 581678 h 4916714"/>
              <a:gd name="connsiteX10" fmla="*/ 6257290 w 8933150"/>
              <a:gd name="connsiteY10" fmla="*/ 425561 h 4916714"/>
              <a:gd name="connsiteX11" fmla="*/ 6454295 w 8933150"/>
              <a:gd name="connsiteY11" fmla="*/ 362372 h 4916714"/>
              <a:gd name="connsiteX12" fmla="*/ 6558373 w 8933150"/>
              <a:gd name="connsiteY12" fmla="*/ 306616 h 4916714"/>
              <a:gd name="connsiteX13" fmla="*/ 6768271 w 8933150"/>
              <a:gd name="connsiteY13" fmla="*/ 9724 h 4916714"/>
              <a:gd name="connsiteX14" fmla="*/ 7024777 w 8933150"/>
              <a:gd name="connsiteY14" fmla="*/ 17718 h 4916714"/>
              <a:gd name="connsiteX15" fmla="*/ 7182920 w 8933150"/>
              <a:gd name="connsiteY15" fmla="*/ 142669 h 4916714"/>
              <a:gd name="connsiteX16" fmla="*/ 7432479 w 8933150"/>
              <a:gd name="connsiteY16" fmla="*/ 365535 h 4916714"/>
              <a:gd name="connsiteX17" fmla="*/ 7601700 w 8933150"/>
              <a:gd name="connsiteY17" fmla="*/ 810778 h 4916714"/>
              <a:gd name="connsiteX18" fmla="*/ 7714581 w 8933150"/>
              <a:gd name="connsiteY18" fmla="*/ 944329 h 4916714"/>
              <a:gd name="connsiteX19" fmla="*/ 7962637 w 8933150"/>
              <a:gd name="connsiteY19" fmla="*/ 1221568 h 4916714"/>
              <a:gd name="connsiteX20" fmla="*/ 8064776 w 8933150"/>
              <a:gd name="connsiteY20" fmla="*/ 1255614 h 4916714"/>
              <a:gd name="connsiteX21" fmla="*/ 8205828 w 8933150"/>
              <a:gd name="connsiteY21" fmla="*/ 1367482 h 4916714"/>
              <a:gd name="connsiteX22" fmla="*/ 8432604 w 8933150"/>
              <a:gd name="connsiteY22" fmla="*/ 1305064 h 4916714"/>
              <a:gd name="connsiteX23" fmla="*/ 8675391 w 8933150"/>
              <a:gd name="connsiteY23" fmla="*/ 1485432 h 4916714"/>
              <a:gd name="connsiteX24" fmla="*/ 8920203 w 8933150"/>
              <a:gd name="connsiteY24" fmla="*/ 1380859 h 4916714"/>
              <a:gd name="connsiteX25" fmla="*/ 8933118 w 8933150"/>
              <a:gd name="connsiteY25" fmla="*/ 4897664 h 4916714"/>
              <a:gd name="connsiteX26" fmla="*/ 741618 w 8933150"/>
              <a:gd name="connsiteY26" fmla="*/ 4916714 h 4916714"/>
              <a:gd name="connsiteX27" fmla="*/ 340410 w 8933150"/>
              <a:gd name="connsiteY27" fmla="*/ 2727126 h 4916714"/>
              <a:gd name="connsiteX28" fmla="*/ 749984 w 8933150"/>
              <a:gd name="connsiteY28" fmla="*/ 2460426 h 4916714"/>
              <a:gd name="connsiteX29" fmla="*/ 1235759 w 8933150"/>
              <a:gd name="connsiteY29" fmla="*/ 2374701 h 4916714"/>
              <a:gd name="connsiteX30" fmla="*/ 1673909 w 8933150"/>
              <a:gd name="connsiteY30" fmla="*/ 2222301 h 4916714"/>
              <a:gd name="connsiteX31" fmla="*/ 2093008 w 8933150"/>
              <a:gd name="connsiteY31" fmla="*/ 1927026 h 4916714"/>
              <a:gd name="connsiteX32" fmla="*/ 2597833 w 8933150"/>
              <a:gd name="connsiteY32" fmla="*/ 2222301 h 4916714"/>
              <a:gd name="connsiteX33" fmla="*/ 3002037 w 8933150"/>
              <a:gd name="connsiteY33" fmla="*/ 1944989 h 4916714"/>
              <a:gd name="connsiteX0" fmla="*/ 3124365 w 9055478"/>
              <a:gd name="connsiteY0" fmla="*/ 1944989 h 4916714"/>
              <a:gd name="connsiteX1" fmla="*/ 3562077 w 9055478"/>
              <a:gd name="connsiteY1" fmla="*/ 1812029 h 4916714"/>
              <a:gd name="connsiteX2" fmla="*/ 3863160 w 9055478"/>
              <a:gd name="connsiteY2" fmla="*/ 1633610 h 4916714"/>
              <a:gd name="connsiteX3" fmla="*/ 4298057 w 9055478"/>
              <a:gd name="connsiteY3" fmla="*/ 1574136 h 4916714"/>
              <a:gd name="connsiteX4" fmla="*/ 4732955 w 9055478"/>
              <a:gd name="connsiteY4" fmla="*/ 1444039 h 4916714"/>
              <a:gd name="connsiteX5" fmla="*/ 5041472 w 9055478"/>
              <a:gd name="connsiteY5" fmla="*/ 1105785 h 4916714"/>
              <a:gd name="connsiteX6" fmla="*/ 5487521 w 9055478"/>
              <a:gd name="connsiteY6" fmla="*/ 756380 h 4916714"/>
              <a:gd name="connsiteX7" fmla="*/ 5628770 w 9055478"/>
              <a:gd name="connsiteY7" fmla="*/ 503619 h 4916714"/>
              <a:gd name="connsiteX8" fmla="*/ 5929853 w 9055478"/>
              <a:gd name="connsiteY8" fmla="*/ 511053 h 4916714"/>
              <a:gd name="connsiteX9" fmla="*/ 6155840 w 9055478"/>
              <a:gd name="connsiteY9" fmla="*/ 581678 h 4916714"/>
              <a:gd name="connsiteX10" fmla="*/ 6379618 w 9055478"/>
              <a:gd name="connsiteY10" fmla="*/ 425561 h 4916714"/>
              <a:gd name="connsiteX11" fmla="*/ 6576623 w 9055478"/>
              <a:gd name="connsiteY11" fmla="*/ 362372 h 4916714"/>
              <a:gd name="connsiteX12" fmla="*/ 6680701 w 9055478"/>
              <a:gd name="connsiteY12" fmla="*/ 306616 h 4916714"/>
              <a:gd name="connsiteX13" fmla="*/ 6890599 w 9055478"/>
              <a:gd name="connsiteY13" fmla="*/ 9724 h 4916714"/>
              <a:gd name="connsiteX14" fmla="*/ 7147105 w 9055478"/>
              <a:gd name="connsiteY14" fmla="*/ 17718 h 4916714"/>
              <a:gd name="connsiteX15" fmla="*/ 7305248 w 9055478"/>
              <a:gd name="connsiteY15" fmla="*/ 142669 h 4916714"/>
              <a:gd name="connsiteX16" fmla="*/ 7554807 w 9055478"/>
              <a:gd name="connsiteY16" fmla="*/ 365535 h 4916714"/>
              <a:gd name="connsiteX17" fmla="*/ 7724028 w 9055478"/>
              <a:gd name="connsiteY17" fmla="*/ 810778 h 4916714"/>
              <a:gd name="connsiteX18" fmla="*/ 7836909 w 9055478"/>
              <a:gd name="connsiteY18" fmla="*/ 944329 h 4916714"/>
              <a:gd name="connsiteX19" fmla="*/ 8084965 w 9055478"/>
              <a:gd name="connsiteY19" fmla="*/ 1221568 h 4916714"/>
              <a:gd name="connsiteX20" fmla="*/ 8187104 w 9055478"/>
              <a:gd name="connsiteY20" fmla="*/ 1255614 h 4916714"/>
              <a:gd name="connsiteX21" fmla="*/ 8328156 w 9055478"/>
              <a:gd name="connsiteY21" fmla="*/ 1367482 h 4916714"/>
              <a:gd name="connsiteX22" fmla="*/ 8554932 w 9055478"/>
              <a:gd name="connsiteY22" fmla="*/ 1305064 h 4916714"/>
              <a:gd name="connsiteX23" fmla="*/ 8797719 w 9055478"/>
              <a:gd name="connsiteY23" fmla="*/ 1485432 h 4916714"/>
              <a:gd name="connsiteX24" fmla="*/ 9042531 w 9055478"/>
              <a:gd name="connsiteY24" fmla="*/ 1380859 h 4916714"/>
              <a:gd name="connsiteX25" fmla="*/ 9055446 w 9055478"/>
              <a:gd name="connsiteY25" fmla="*/ 4897664 h 4916714"/>
              <a:gd name="connsiteX26" fmla="*/ 863946 w 9055478"/>
              <a:gd name="connsiteY26" fmla="*/ 4916714 h 4916714"/>
              <a:gd name="connsiteX27" fmla="*/ 176988 w 9055478"/>
              <a:gd name="connsiteY27" fmla="*/ 3012876 h 4916714"/>
              <a:gd name="connsiteX28" fmla="*/ 462738 w 9055478"/>
              <a:gd name="connsiteY28" fmla="*/ 2727126 h 4916714"/>
              <a:gd name="connsiteX29" fmla="*/ 872312 w 9055478"/>
              <a:gd name="connsiteY29" fmla="*/ 2460426 h 4916714"/>
              <a:gd name="connsiteX30" fmla="*/ 1358087 w 9055478"/>
              <a:gd name="connsiteY30" fmla="*/ 2374701 h 4916714"/>
              <a:gd name="connsiteX31" fmla="*/ 1796237 w 9055478"/>
              <a:gd name="connsiteY31" fmla="*/ 2222301 h 4916714"/>
              <a:gd name="connsiteX32" fmla="*/ 2215336 w 9055478"/>
              <a:gd name="connsiteY32" fmla="*/ 1927026 h 4916714"/>
              <a:gd name="connsiteX33" fmla="*/ 2720161 w 9055478"/>
              <a:gd name="connsiteY33" fmla="*/ 2222301 h 4916714"/>
              <a:gd name="connsiteX34" fmla="*/ 3124365 w 9055478"/>
              <a:gd name="connsiteY34" fmla="*/ 1944989 h 4916714"/>
              <a:gd name="connsiteX0" fmla="*/ 3124365 w 9055478"/>
              <a:gd name="connsiteY0" fmla="*/ 1944989 h 4916714"/>
              <a:gd name="connsiteX1" fmla="*/ 3562077 w 9055478"/>
              <a:gd name="connsiteY1" fmla="*/ 1812029 h 4916714"/>
              <a:gd name="connsiteX2" fmla="*/ 3863160 w 9055478"/>
              <a:gd name="connsiteY2" fmla="*/ 1633610 h 4916714"/>
              <a:gd name="connsiteX3" fmla="*/ 4298057 w 9055478"/>
              <a:gd name="connsiteY3" fmla="*/ 1574136 h 4916714"/>
              <a:gd name="connsiteX4" fmla="*/ 4732955 w 9055478"/>
              <a:gd name="connsiteY4" fmla="*/ 1444039 h 4916714"/>
              <a:gd name="connsiteX5" fmla="*/ 5041472 w 9055478"/>
              <a:gd name="connsiteY5" fmla="*/ 1105785 h 4916714"/>
              <a:gd name="connsiteX6" fmla="*/ 5487521 w 9055478"/>
              <a:gd name="connsiteY6" fmla="*/ 756380 h 4916714"/>
              <a:gd name="connsiteX7" fmla="*/ 5628770 w 9055478"/>
              <a:gd name="connsiteY7" fmla="*/ 503619 h 4916714"/>
              <a:gd name="connsiteX8" fmla="*/ 5929853 w 9055478"/>
              <a:gd name="connsiteY8" fmla="*/ 511053 h 4916714"/>
              <a:gd name="connsiteX9" fmla="*/ 6155840 w 9055478"/>
              <a:gd name="connsiteY9" fmla="*/ 581678 h 4916714"/>
              <a:gd name="connsiteX10" fmla="*/ 6379618 w 9055478"/>
              <a:gd name="connsiteY10" fmla="*/ 425561 h 4916714"/>
              <a:gd name="connsiteX11" fmla="*/ 6576623 w 9055478"/>
              <a:gd name="connsiteY11" fmla="*/ 362372 h 4916714"/>
              <a:gd name="connsiteX12" fmla="*/ 6680701 w 9055478"/>
              <a:gd name="connsiteY12" fmla="*/ 306616 h 4916714"/>
              <a:gd name="connsiteX13" fmla="*/ 6890599 w 9055478"/>
              <a:gd name="connsiteY13" fmla="*/ 9724 h 4916714"/>
              <a:gd name="connsiteX14" fmla="*/ 7147105 w 9055478"/>
              <a:gd name="connsiteY14" fmla="*/ 17718 h 4916714"/>
              <a:gd name="connsiteX15" fmla="*/ 7305248 w 9055478"/>
              <a:gd name="connsiteY15" fmla="*/ 142669 h 4916714"/>
              <a:gd name="connsiteX16" fmla="*/ 7554807 w 9055478"/>
              <a:gd name="connsiteY16" fmla="*/ 365535 h 4916714"/>
              <a:gd name="connsiteX17" fmla="*/ 7724028 w 9055478"/>
              <a:gd name="connsiteY17" fmla="*/ 810778 h 4916714"/>
              <a:gd name="connsiteX18" fmla="*/ 7836909 w 9055478"/>
              <a:gd name="connsiteY18" fmla="*/ 944329 h 4916714"/>
              <a:gd name="connsiteX19" fmla="*/ 8084965 w 9055478"/>
              <a:gd name="connsiteY19" fmla="*/ 1221568 h 4916714"/>
              <a:gd name="connsiteX20" fmla="*/ 8187104 w 9055478"/>
              <a:gd name="connsiteY20" fmla="*/ 1255614 h 4916714"/>
              <a:gd name="connsiteX21" fmla="*/ 8328156 w 9055478"/>
              <a:gd name="connsiteY21" fmla="*/ 1367482 h 4916714"/>
              <a:gd name="connsiteX22" fmla="*/ 8554932 w 9055478"/>
              <a:gd name="connsiteY22" fmla="*/ 1305064 h 4916714"/>
              <a:gd name="connsiteX23" fmla="*/ 8797719 w 9055478"/>
              <a:gd name="connsiteY23" fmla="*/ 1485432 h 4916714"/>
              <a:gd name="connsiteX24" fmla="*/ 9042531 w 9055478"/>
              <a:gd name="connsiteY24" fmla="*/ 1380859 h 4916714"/>
              <a:gd name="connsiteX25" fmla="*/ 9055446 w 9055478"/>
              <a:gd name="connsiteY25" fmla="*/ 4897664 h 4916714"/>
              <a:gd name="connsiteX26" fmla="*/ 863946 w 9055478"/>
              <a:gd name="connsiteY26" fmla="*/ 4916714 h 4916714"/>
              <a:gd name="connsiteX27" fmla="*/ 176988 w 9055478"/>
              <a:gd name="connsiteY27" fmla="*/ 3012876 h 4916714"/>
              <a:gd name="connsiteX28" fmla="*/ 462738 w 9055478"/>
              <a:gd name="connsiteY28" fmla="*/ 2727126 h 4916714"/>
              <a:gd name="connsiteX29" fmla="*/ 872312 w 9055478"/>
              <a:gd name="connsiteY29" fmla="*/ 2460426 h 4916714"/>
              <a:gd name="connsiteX30" fmla="*/ 1358087 w 9055478"/>
              <a:gd name="connsiteY30" fmla="*/ 2374701 h 4916714"/>
              <a:gd name="connsiteX31" fmla="*/ 1796237 w 9055478"/>
              <a:gd name="connsiteY31" fmla="*/ 2222301 h 4916714"/>
              <a:gd name="connsiteX32" fmla="*/ 2215336 w 9055478"/>
              <a:gd name="connsiteY32" fmla="*/ 1927026 h 4916714"/>
              <a:gd name="connsiteX33" fmla="*/ 2720161 w 9055478"/>
              <a:gd name="connsiteY33" fmla="*/ 2222301 h 4916714"/>
              <a:gd name="connsiteX34" fmla="*/ 3124365 w 9055478"/>
              <a:gd name="connsiteY34" fmla="*/ 1944989 h 4916714"/>
              <a:gd name="connsiteX0" fmla="*/ 3107068 w 9038181"/>
              <a:gd name="connsiteY0" fmla="*/ 1944989 h 4916714"/>
              <a:gd name="connsiteX1" fmla="*/ 3544780 w 9038181"/>
              <a:gd name="connsiteY1" fmla="*/ 1812029 h 4916714"/>
              <a:gd name="connsiteX2" fmla="*/ 3845863 w 9038181"/>
              <a:gd name="connsiteY2" fmla="*/ 1633610 h 4916714"/>
              <a:gd name="connsiteX3" fmla="*/ 4280760 w 9038181"/>
              <a:gd name="connsiteY3" fmla="*/ 1574136 h 4916714"/>
              <a:gd name="connsiteX4" fmla="*/ 4715658 w 9038181"/>
              <a:gd name="connsiteY4" fmla="*/ 1444039 h 4916714"/>
              <a:gd name="connsiteX5" fmla="*/ 5024175 w 9038181"/>
              <a:gd name="connsiteY5" fmla="*/ 1105785 h 4916714"/>
              <a:gd name="connsiteX6" fmla="*/ 5470224 w 9038181"/>
              <a:gd name="connsiteY6" fmla="*/ 756380 h 4916714"/>
              <a:gd name="connsiteX7" fmla="*/ 5611473 w 9038181"/>
              <a:gd name="connsiteY7" fmla="*/ 503619 h 4916714"/>
              <a:gd name="connsiteX8" fmla="*/ 5912556 w 9038181"/>
              <a:gd name="connsiteY8" fmla="*/ 511053 h 4916714"/>
              <a:gd name="connsiteX9" fmla="*/ 6138543 w 9038181"/>
              <a:gd name="connsiteY9" fmla="*/ 581678 h 4916714"/>
              <a:gd name="connsiteX10" fmla="*/ 6362321 w 9038181"/>
              <a:gd name="connsiteY10" fmla="*/ 425561 h 4916714"/>
              <a:gd name="connsiteX11" fmla="*/ 6559326 w 9038181"/>
              <a:gd name="connsiteY11" fmla="*/ 362372 h 4916714"/>
              <a:gd name="connsiteX12" fmla="*/ 6663404 w 9038181"/>
              <a:gd name="connsiteY12" fmla="*/ 306616 h 4916714"/>
              <a:gd name="connsiteX13" fmla="*/ 6873302 w 9038181"/>
              <a:gd name="connsiteY13" fmla="*/ 9724 h 4916714"/>
              <a:gd name="connsiteX14" fmla="*/ 7129808 w 9038181"/>
              <a:gd name="connsiteY14" fmla="*/ 17718 h 4916714"/>
              <a:gd name="connsiteX15" fmla="*/ 7287951 w 9038181"/>
              <a:gd name="connsiteY15" fmla="*/ 142669 h 4916714"/>
              <a:gd name="connsiteX16" fmla="*/ 7537510 w 9038181"/>
              <a:gd name="connsiteY16" fmla="*/ 365535 h 4916714"/>
              <a:gd name="connsiteX17" fmla="*/ 7706731 w 9038181"/>
              <a:gd name="connsiteY17" fmla="*/ 810778 h 4916714"/>
              <a:gd name="connsiteX18" fmla="*/ 7819612 w 9038181"/>
              <a:gd name="connsiteY18" fmla="*/ 944329 h 4916714"/>
              <a:gd name="connsiteX19" fmla="*/ 8067668 w 9038181"/>
              <a:gd name="connsiteY19" fmla="*/ 1221568 h 4916714"/>
              <a:gd name="connsiteX20" fmla="*/ 8169807 w 9038181"/>
              <a:gd name="connsiteY20" fmla="*/ 1255614 h 4916714"/>
              <a:gd name="connsiteX21" fmla="*/ 8310859 w 9038181"/>
              <a:gd name="connsiteY21" fmla="*/ 1367482 h 4916714"/>
              <a:gd name="connsiteX22" fmla="*/ 8537635 w 9038181"/>
              <a:gd name="connsiteY22" fmla="*/ 1305064 h 4916714"/>
              <a:gd name="connsiteX23" fmla="*/ 8780422 w 9038181"/>
              <a:gd name="connsiteY23" fmla="*/ 1485432 h 4916714"/>
              <a:gd name="connsiteX24" fmla="*/ 9025234 w 9038181"/>
              <a:gd name="connsiteY24" fmla="*/ 1380859 h 4916714"/>
              <a:gd name="connsiteX25" fmla="*/ 9038149 w 9038181"/>
              <a:gd name="connsiteY25" fmla="*/ 4897664 h 4916714"/>
              <a:gd name="connsiteX26" fmla="*/ 846649 w 9038181"/>
              <a:gd name="connsiteY26" fmla="*/ 4916714 h 4916714"/>
              <a:gd name="connsiteX27" fmla="*/ 197791 w 9038181"/>
              <a:gd name="connsiteY27" fmla="*/ 2993826 h 4916714"/>
              <a:gd name="connsiteX28" fmla="*/ 445441 w 9038181"/>
              <a:gd name="connsiteY28" fmla="*/ 2727126 h 4916714"/>
              <a:gd name="connsiteX29" fmla="*/ 855015 w 9038181"/>
              <a:gd name="connsiteY29" fmla="*/ 2460426 h 4916714"/>
              <a:gd name="connsiteX30" fmla="*/ 1340790 w 9038181"/>
              <a:gd name="connsiteY30" fmla="*/ 2374701 h 4916714"/>
              <a:gd name="connsiteX31" fmla="*/ 1778940 w 9038181"/>
              <a:gd name="connsiteY31" fmla="*/ 2222301 h 4916714"/>
              <a:gd name="connsiteX32" fmla="*/ 2198039 w 9038181"/>
              <a:gd name="connsiteY32" fmla="*/ 1927026 h 4916714"/>
              <a:gd name="connsiteX33" fmla="*/ 2702864 w 9038181"/>
              <a:gd name="connsiteY33" fmla="*/ 2222301 h 4916714"/>
              <a:gd name="connsiteX34" fmla="*/ 3107068 w 9038181"/>
              <a:gd name="connsiteY34" fmla="*/ 1944989 h 4916714"/>
              <a:gd name="connsiteX0" fmla="*/ 3189689 w 9120802"/>
              <a:gd name="connsiteY0" fmla="*/ 1944989 h 4916714"/>
              <a:gd name="connsiteX1" fmla="*/ 3627401 w 9120802"/>
              <a:gd name="connsiteY1" fmla="*/ 1812029 h 4916714"/>
              <a:gd name="connsiteX2" fmla="*/ 3928484 w 9120802"/>
              <a:gd name="connsiteY2" fmla="*/ 1633610 h 4916714"/>
              <a:gd name="connsiteX3" fmla="*/ 4363381 w 9120802"/>
              <a:gd name="connsiteY3" fmla="*/ 1574136 h 4916714"/>
              <a:gd name="connsiteX4" fmla="*/ 4798279 w 9120802"/>
              <a:gd name="connsiteY4" fmla="*/ 1444039 h 4916714"/>
              <a:gd name="connsiteX5" fmla="*/ 5106796 w 9120802"/>
              <a:gd name="connsiteY5" fmla="*/ 1105785 h 4916714"/>
              <a:gd name="connsiteX6" fmla="*/ 5552845 w 9120802"/>
              <a:gd name="connsiteY6" fmla="*/ 756380 h 4916714"/>
              <a:gd name="connsiteX7" fmla="*/ 5694094 w 9120802"/>
              <a:gd name="connsiteY7" fmla="*/ 503619 h 4916714"/>
              <a:gd name="connsiteX8" fmla="*/ 5995177 w 9120802"/>
              <a:gd name="connsiteY8" fmla="*/ 511053 h 4916714"/>
              <a:gd name="connsiteX9" fmla="*/ 6221164 w 9120802"/>
              <a:gd name="connsiteY9" fmla="*/ 581678 h 4916714"/>
              <a:gd name="connsiteX10" fmla="*/ 6444942 w 9120802"/>
              <a:gd name="connsiteY10" fmla="*/ 425561 h 4916714"/>
              <a:gd name="connsiteX11" fmla="*/ 6641947 w 9120802"/>
              <a:gd name="connsiteY11" fmla="*/ 362372 h 4916714"/>
              <a:gd name="connsiteX12" fmla="*/ 6746025 w 9120802"/>
              <a:gd name="connsiteY12" fmla="*/ 306616 h 4916714"/>
              <a:gd name="connsiteX13" fmla="*/ 6955923 w 9120802"/>
              <a:gd name="connsiteY13" fmla="*/ 9724 h 4916714"/>
              <a:gd name="connsiteX14" fmla="*/ 7212429 w 9120802"/>
              <a:gd name="connsiteY14" fmla="*/ 17718 h 4916714"/>
              <a:gd name="connsiteX15" fmla="*/ 7370572 w 9120802"/>
              <a:gd name="connsiteY15" fmla="*/ 142669 h 4916714"/>
              <a:gd name="connsiteX16" fmla="*/ 7620131 w 9120802"/>
              <a:gd name="connsiteY16" fmla="*/ 365535 h 4916714"/>
              <a:gd name="connsiteX17" fmla="*/ 7789352 w 9120802"/>
              <a:gd name="connsiteY17" fmla="*/ 810778 h 4916714"/>
              <a:gd name="connsiteX18" fmla="*/ 7902233 w 9120802"/>
              <a:gd name="connsiteY18" fmla="*/ 944329 h 4916714"/>
              <a:gd name="connsiteX19" fmla="*/ 8150289 w 9120802"/>
              <a:gd name="connsiteY19" fmla="*/ 1221568 h 4916714"/>
              <a:gd name="connsiteX20" fmla="*/ 8252428 w 9120802"/>
              <a:gd name="connsiteY20" fmla="*/ 1255614 h 4916714"/>
              <a:gd name="connsiteX21" fmla="*/ 8393480 w 9120802"/>
              <a:gd name="connsiteY21" fmla="*/ 1367482 h 4916714"/>
              <a:gd name="connsiteX22" fmla="*/ 8620256 w 9120802"/>
              <a:gd name="connsiteY22" fmla="*/ 1305064 h 4916714"/>
              <a:gd name="connsiteX23" fmla="*/ 8863043 w 9120802"/>
              <a:gd name="connsiteY23" fmla="*/ 1485432 h 4916714"/>
              <a:gd name="connsiteX24" fmla="*/ 9107855 w 9120802"/>
              <a:gd name="connsiteY24" fmla="*/ 1380859 h 4916714"/>
              <a:gd name="connsiteX25" fmla="*/ 9120770 w 9120802"/>
              <a:gd name="connsiteY25" fmla="*/ 4897664 h 4916714"/>
              <a:gd name="connsiteX26" fmla="*/ 929270 w 9120802"/>
              <a:gd name="connsiteY26" fmla="*/ 4916714 h 4916714"/>
              <a:gd name="connsiteX27" fmla="*/ 280412 w 9120802"/>
              <a:gd name="connsiteY27" fmla="*/ 2993826 h 4916714"/>
              <a:gd name="connsiteX28" fmla="*/ 528062 w 9120802"/>
              <a:gd name="connsiteY28" fmla="*/ 2727126 h 4916714"/>
              <a:gd name="connsiteX29" fmla="*/ 937636 w 9120802"/>
              <a:gd name="connsiteY29" fmla="*/ 2460426 h 4916714"/>
              <a:gd name="connsiteX30" fmla="*/ 1423411 w 9120802"/>
              <a:gd name="connsiteY30" fmla="*/ 2374701 h 4916714"/>
              <a:gd name="connsiteX31" fmla="*/ 1861561 w 9120802"/>
              <a:gd name="connsiteY31" fmla="*/ 2222301 h 4916714"/>
              <a:gd name="connsiteX32" fmla="*/ 2280660 w 9120802"/>
              <a:gd name="connsiteY32" fmla="*/ 1927026 h 4916714"/>
              <a:gd name="connsiteX33" fmla="*/ 2785485 w 9120802"/>
              <a:gd name="connsiteY33" fmla="*/ 2222301 h 4916714"/>
              <a:gd name="connsiteX34" fmla="*/ 3189689 w 9120802"/>
              <a:gd name="connsiteY34" fmla="*/ 1944989 h 4916714"/>
              <a:gd name="connsiteX0" fmla="*/ 3235381 w 9166494"/>
              <a:gd name="connsiteY0" fmla="*/ 1944989 h 4916714"/>
              <a:gd name="connsiteX1" fmla="*/ 3673093 w 9166494"/>
              <a:gd name="connsiteY1" fmla="*/ 1812029 h 4916714"/>
              <a:gd name="connsiteX2" fmla="*/ 3974176 w 9166494"/>
              <a:gd name="connsiteY2" fmla="*/ 1633610 h 4916714"/>
              <a:gd name="connsiteX3" fmla="*/ 4409073 w 9166494"/>
              <a:gd name="connsiteY3" fmla="*/ 1574136 h 4916714"/>
              <a:gd name="connsiteX4" fmla="*/ 4843971 w 9166494"/>
              <a:gd name="connsiteY4" fmla="*/ 1444039 h 4916714"/>
              <a:gd name="connsiteX5" fmla="*/ 5152488 w 9166494"/>
              <a:gd name="connsiteY5" fmla="*/ 1105785 h 4916714"/>
              <a:gd name="connsiteX6" fmla="*/ 5598537 w 9166494"/>
              <a:gd name="connsiteY6" fmla="*/ 756380 h 4916714"/>
              <a:gd name="connsiteX7" fmla="*/ 5739786 w 9166494"/>
              <a:gd name="connsiteY7" fmla="*/ 503619 h 4916714"/>
              <a:gd name="connsiteX8" fmla="*/ 6040869 w 9166494"/>
              <a:gd name="connsiteY8" fmla="*/ 511053 h 4916714"/>
              <a:gd name="connsiteX9" fmla="*/ 6266856 w 9166494"/>
              <a:gd name="connsiteY9" fmla="*/ 581678 h 4916714"/>
              <a:gd name="connsiteX10" fmla="*/ 6490634 w 9166494"/>
              <a:gd name="connsiteY10" fmla="*/ 425561 h 4916714"/>
              <a:gd name="connsiteX11" fmla="*/ 6687639 w 9166494"/>
              <a:gd name="connsiteY11" fmla="*/ 362372 h 4916714"/>
              <a:gd name="connsiteX12" fmla="*/ 6791717 w 9166494"/>
              <a:gd name="connsiteY12" fmla="*/ 306616 h 4916714"/>
              <a:gd name="connsiteX13" fmla="*/ 7001615 w 9166494"/>
              <a:gd name="connsiteY13" fmla="*/ 9724 h 4916714"/>
              <a:gd name="connsiteX14" fmla="*/ 7258121 w 9166494"/>
              <a:gd name="connsiteY14" fmla="*/ 17718 h 4916714"/>
              <a:gd name="connsiteX15" fmla="*/ 7416264 w 9166494"/>
              <a:gd name="connsiteY15" fmla="*/ 142669 h 4916714"/>
              <a:gd name="connsiteX16" fmla="*/ 7665823 w 9166494"/>
              <a:gd name="connsiteY16" fmla="*/ 365535 h 4916714"/>
              <a:gd name="connsiteX17" fmla="*/ 7835044 w 9166494"/>
              <a:gd name="connsiteY17" fmla="*/ 810778 h 4916714"/>
              <a:gd name="connsiteX18" fmla="*/ 7947925 w 9166494"/>
              <a:gd name="connsiteY18" fmla="*/ 944329 h 4916714"/>
              <a:gd name="connsiteX19" fmla="*/ 8195981 w 9166494"/>
              <a:gd name="connsiteY19" fmla="*/ 1221568 h 4916714"/>
              <a:gd name="connsiteX20" fmla="*/ 8298120 w 9166494"/>
              <a:gd name="connsiteY20" fmla="*/ 1255614 h 4916714"/>
              <a:gd name="connsiteX21" fmla="*/ 8439172 w 9166494"/>
              <a:gd name="connsiteY21" fmla="*/ 1367482 h 4916714"/>
              <a:gd name="connsiteX22" fmla="*/ 8665948 w 9166494"/>
              <a:gd name="connsiteY22" fmla="*/ 1305064 h 4916714"/>
              <a:gd name="connsiteX23" fmla="*/ 8908735 w 9166494"/>
              <a:gd name="connsiteY23" fmla="*/ 1485432 h 4916714"/>
              <a:gd name="connsiteX24" fmla="*/ 9153547 w 9166494"/>
              <a:gd name="connsiteY24" fmla="*/ 1380859 h 4916714"/>
              <a:gd name="connsiteX25" fmla="*/ 9166462 w 9166494"/>
              <a:gd name="connsiteY25" fmla="*/ 4897664 h 4916714"/>
              <a:gd name="connsiteX26" fmla="*/ 974962 w 9166494"/>
              <a:gd name="connsiteY26" fmla="*/ 4916714 h 4916714"/>
              <a:gd name="connsiteX27" fmla="*/ 78454 w 9166494"/>
              <a:gd name="connsiteY27" fmla="*/ 3346251 h 4916714"/>
              <a:gd name="connsiteX28" fmla="*/ 326104 w 9166494"/>
              <a:gd name="connsiteY28" fmla="*/ 2993826 h 4916714"/>
              <a:gd name="connsiteX29" fmla="*/ 573754 w 9166494"/>
              <a:gd name="connsiteY29" fmla="*/ 2727126 h 4916714"/>
              <a:gd name="connsiteX30" fmla="*/ 983328 w 9166494"/>
              <a:gd name="connsiteY30" fmla="*/ 2460426 h 4916714"/>
              <a:gd name="connsiteX31" fmla="*/ 1469103 w 9166494"/>
              <a:gd name="connsiteY31" fmla="*/ 2374701 h 4916714"/>
              <a:gd name="connsiteX32" fmla="*/ 1907253 w 9166494"/>
              <a:gd name="connsiteY32" fmla="*/ 2222301 h 4916714"/>
              <a:gd name="connsiteX33" fmla="*/ 2326352 w 9166494"/>
              <a:gd name="connsiteY33" fmla="*/ 1927026 h 4916714"/>
              <a:gd name="connsiteX34" fmla="*/ 2831177 w 9166494"/>
              <a:gd name="connsiteY34" fmla="*/ 2222301 h 4916714"/>
              <a:gd name="connsiteX35" fmla="*/ 3235381 w 9166494"/>
              <a:gd name="connsiteY35" fmla="*/ 1944989 h 4916714"/>
              <a:gd name="connsiteX0" fmla="*/ 3235381 w 9166494"/>
              <a:gd name="connsiteY0" fmla="*/ 1944989 h 4916714"/>
              <a:gd name="connsiteX1" fmla="*/ 3673093 w 9166494"/>
              <a:gd name="connsiteY1" fmla="*/ 1812029 h 4916714"/>
              <a:gd name="connsiteX2" fmla="*/ 3974176 w 9166494"/>
              <a:gd name="connsiteY2" fmla="*/ 1633610 h 4916714"/>
              <a:gd name="connsiteX3" fmla="*/ 4409073 w 9166494"/>
              <a:gd name="connsiteY3" fmla="*/ 1574136 h 4916714"/>
              <a:gd name="connsiteX4" fmla="*/ 4843971 w 9166494"/>
              <a:gd name="connsiteY4" fmla="*/ 1444039 h 4916714"/>
              <a:gd name="connsiteX5" fmla="*/ 5152488 w 9166494"/>
              <a:gd name="connsiteY5" fmla="*/ 1105785 h 4916714"/>
              <a:gd name="connsiteX6" fmla="*/ 5598537 w 9166494"/>
              <a:gd name="connsiteY6" fmla="*/ 756380 h 4916714"/>
              <a:gd name="connsiteX7" fmla="*/ 5739786 w 9166494"/>
              <a:gd name="connsiteY7" fmla="*/ 503619 h 4916714"/>
              <a:gd name="connsiteX8" fmla="*/ 6040869 w 9166494"/>
              <a:gd name="connsiteY8" fmla="*/ 511053 h 4916714"/>
              <a:gd name="connsiteX9" fmla="*/ 6266856 w 9166494"/>
              <a:gd name="connsiteY9" fmla="*/ 581678 h 4916714"/>
              <a:gd name="connsiteX10" fmla="*/ 6490634 w 9166494"/>
              <a:gd name="connsiteY10" fmla="*/ 425561 h 4916714"/>
              <a:gd name="connsiteX11" fmla="*/ 6687639 w 9166494"/>
              <a:gd name="connsiteY11" fmla="*/ 362372 h 4916714"/>
              <a:gd name="connsiteX12" fmla="*/ 6791717 w 9166494"/>
              <a:gd name="connsiteY12" fmla="*/ 306616 h 4916714"/>
              <a:gd name="connsiteX13" fmla="*/ 7001615 w 9166494"/>
              <a:gd name="connsiteY13" fmla="*/ 9724 h 4916714"/>
              <a:gd name="connsiteX14" fmla="*/ 7258121 w 9166494"/>
              <a:gd name="connsiteY14" fmla="*/ 17718 h 4916714"/>
              <a:gd name="connsiteX15" fmla="*/ 7416264 w 9166494"/>
              <a:gd name="connsiteY15" fmla="*/ 142669 h 4916714"/>
              <a:gd name="connsiteX16" fmla="*/ 7665823 w 9166494"/>
              <a:gd name="connsiteY16" fmla="*/ 365535 h 4916714"/>
              <a:gd name="connsiteX17" fmla="*/ 7835044 w 9166494"/>
              <a:gd name="connsiteY17" fmla="*/ 810778 h 4916714"/>
              <a:gd name="connsiteX18" fmla="*/ 7947925 w 9166494"/>
              <a:gd name="connsiteY18" fmla="*/ 944329 h 4916714"/>
              <a:gd name="connsiteX19" fmla="*/ 8195981 w 9166494"/>
              <a:gd name="connsiteY19" fmla="*/ 1221568 h 4916714"/>
              <a:gd name="connsiteX20" fmla="*/ 8298120 w 9166494"/>
              <a:gd name="connsiteY20" fmla="*/ 1255614 h 4916714"/>
              <a:gd name="connsiteX21" fmla="*/ 8439172 w 9166494"/>
              <a:gd name="connsiteY21" fmla="*/ 1367482 h 4916714"/>
              <a:gd name="connsiteX22" fmla="*/ 8665948 w 9166494"/>
              <a:gd name="connsiteY22" fmla="*/ 1305064 h 4916714"/>
              <a:gd name="connsiteX23" fmla="*/ 8908735 w 9166494"/>
              <a:gd name="connsiteY23" fmla="*/ 1485432 h 4916714"/>
              <a:gd name="connsiteX24" fmla="*/ 9153547 w 9166494"/>
              <a:gd name="connsiteY24" fmla="*/ 1380859 h 4916714"/>
              <a:gd name="connsiteX25" fmla="*/ 9166462 w 9166494"/>
              <a:gd name="connsiteY25" fmla="*/ 4897664 h 4916714"/>
              <a:gd name="connsiteX26" fmla="*/ 974962 w 9166494"/>
              <a:gd name="connsiteY26" fmla="*/ 4916714 h 4916714"/>
              <a:gd name="connsiteX27" fmla="*/ 78454 w 9166494"/>
              <a:gd name="connsiteY27" fmla="*/ 3346251 h 4916714"/>
              <a:gd name="connsiteX28" fmla="*/ 326104 w 9166494"/>
              <a:gd name="connsiteY28" fmla="*/ 2993826 h 4916714"/>
              <a:gd name="connsiteX29" fmla="*/ 573754 w 9166494"/>
              <a:gd name="connsiteY29" fmla="*/ 2727126 h 4916714"/>
              <a:gd name="connsiteX30" fmla="*/ 983328 w 9166494"/>
              <a:gd name="connsiteY30" fmla="*/ 2460426 h 4916714"/>
              <a:gd name="connsiteX31" fmla="*/ 1469103 w 9166494"/>
              <a:gd name="connsiteY31" fmla="*/ 2374701 h 4916714"/>
              <a:gd name="connsiteX32" fmla="*/ 1907253 w 9166494"/>
              <a:gd name="connsiteY32" fmla="*/ 2222301 h 4916714"/>
              <a:gd name="connsiteX33" fmla="*/ 2326352 w 9166494"/>
              <a:gd name="connsiteY33" fmla="*/ 1927026 h 4916714"/>
              <a:gd name="connsiteX34" fmla="*/ 2831177 w 9166494"/>
              <a:gd name="connsiteY34" fmla="*/ 2222301 h 4916714"/>
              <a:gd name="connsiteX35" fmla="*/ 3235381 w 9166494"/>
              <a:gd name="connsiteY35" fmla="*/ 1944989 h 4916714"/>
              <a:gd name="connsiteX0" fmla="*/ 3349092 w 9280205"/>
              <a:gd name="connsiteY0" fmla="*/ 1944989 h 4916714"/>
              <a:gd name="connsiteX1" fmla="*/ 3786804 w 9280205"/>
              <a:gd name="connsiteY1" fmla="*/ 1812029 h 4916714"/>
              <a:gd name="connsiteX2" fmla="*/ 4087887 w 9280205"/>
              <a:gd name="connsiteY2" fmla="*/ 1633610 h 4916714"/>
              <a:gd name="connsiteX3" fmla="*/ 4522784 w 9280205"/>
              <a:gd name="connsiteY3" fmla="*/ 1574136 h 4916714"/>
              <a:gd name="connsiteX4" fmla="*/ 4957682 w 9280205"/>
              <a:gd name="connsiteY4" fmla="*/ 1444039 h 4916714"/>
              <a:gd name="connsiteX5" fmla="*/ 5266199 w 9280205"/>
              <a:gd name="connsiteY5" fmla="*/ 1105785 h 4916714"/>
              <a:gd name="connsiteX6" fmla="*/ 5712248 w 9280205"/>
              <a:gd name="connsiteY6" fmla="*/ 756380 h 4916714"/>
              <a:gd name="connsiteX7" fmla="*/ 5853497 w 9280205"/>
              <a:gd name="connsiteY7" fmla="*/ 503619 h 4916714"/>
              <a:gd name="connsiteX8" fmla="*/ 6154580 w 9280205"/>
              <a:gd name="connsiteY8" fmla="*/ 511053 h 4916714"/>
              <a:gd name="connsiteX9" fmla="*/ 6380567 w 9280205"/>
              <a:gd name="connsiteY9" fmla="*/ 581678 h 4916714"/>
              <a:gd name="connsiteX10" fmla="*/ 6604345 w 9280205"/>
              <a:gd name="connsiteY10" fmla="*/ 425561 h 4916714"/>
              <a:gd name="connsiteX11" fmla="*/ 6801350 w 9280205"/>
              <a:gd name="connsiteY11" fmla="*/ 362372 h 4916714"/>
              <a:gd name="connsiteX12" fmla="*/ 6905428 w 9280205"/>
              <a:gd name="connsiteY12" fmla="*/ 306616 h 4916714"/>
              <a:gd name="connsiteX13" fmla="*/ 7115326 w 9280205"/>
              <a:gd name="connsiteY13" fmla="*/ 9724 h 4916714"/>
              <a:gd name="connsiteX14" fmla="*/ 7371832 w 9280205"/>
              <a:gd name="connsiteY14" fmla="*/ 17718 h 4916714"/>
              <a:gd name="connsiteX15" fmla="*/ 7529975 w 9280205"/>
              <a:gd name="connsiteY15" fmla="*/ 142669 h 4916714"/>
              <a:gd name="connsiteX16" fmla="*/ 7779534 w 9280205"/>
              <a:gd name="connsiteY16" fmla="*/ 365535 h 4916714"/>
              <a:gd name="connsiteX17" fmla="*/ 7948755 w 9280205"/>
              <a:gd name="connsiteY17" fmla="*/ 810778 h 4916714"/>
              <a:gd name="connsiteX18" fmla="*/ 8061636 w 9280205"/>
              <a:gd name="connsiteY18" fmla="*/ 944329 h 4916714"/>
              <a:gd name="connsiteX19" fmla="*/ 8309692 w 9280205"/>
              <a:gd name="connsiteY19" fmla="*/ 1221568 h 4916714"/>
              <a:gd name="connsiteX20" fmla="*/ 8411831 w 9280205"/>
              <a:gd name="connsiteY20" fmla="*/ 1255614 h 4916714"/>
              <a:gd name="connsiteX21" fmla="*/ 8552883 w 9280205"/>
              <a:gd name="connsiteY21" fmla="*/ 1367482 h 4916714"/>
              <a:gd name="connsiteX22" fmla="*/ 8779659 w 9280205"/>
              <a:gd name="connsiteY22" fmla="*/ 1305064 h 4916714"/>
              <a:gd name="connsiteX23" fmla="*/ 9022446 w 9280205"/>
              <a:gd name="connsiteY23" fmla="*/ 1485432 h 4916714"/>
              <a:gd name="connsiteX24" fmla="*/ 9267258 w 9280205"/>
              <a:gd name="connsiteY24" fmla="*/ 1380859 h 4916714"/>
              <a:gd name="connsiteX25" fmla="*/ 9280173 w 9280205"/>
              <a:gd name="connsiteY25" fmla="*/ 4897664 h 4916714"/>
              <a:gd name="connsiteX26" fmla="*/ 1088673 w 9280205"/>
              <a:gd name="connsiteY26" fmla="*/ 4916714 h 4916714"/>
              <a:gd name="connsiteX27" fmla="*/ 192165 w 9280205"/>
              <a:gd name="connsiteY27" fmla="*/ 3346251 h 4916714"/>
              <a:gd name="connsiteX28" fmla="*/ 439815 w 9280205"/>
              <a:gd name="connsiteY28" fmla="*/ 2993826 h 4916714"/>
              <a:gd name="connsiteX29" fmla="*/ 687465 w 9280205"/>
              <a:gd name="connsiteY29" fmla="*/ 2727126 h 4916714"/>
              <a:gd name="connsiteX30" fmla="*/ 1097039 w 9280205"/>
              <a:gd name="connsiteY30" fmla="*/ 2460426 h 4916714"/>
              <a:gd name="connsiteX31" fmla="*/ 1582814 w 9280205"/>
              <a:gd name="connsiteY31" fmla="*/ 2374701 h 4916714"/>
              <a:gd name="connsiteX32" fmla="*/ 2020964 w 9280205"/>
              <a:gd name="connsiteY32" fmla="*/ 2222301 h 4916714"/>
              <a:gd name="connsiteX33" fmla="*/ 2440063 w 9280205"/>
              <a:gd name="connsiteY33" fmla="*/ 1927026 h 4916714"/>
              <a:gd name="connsiteX34" fmla="*/ 2944888 w 9280205"/>
              <a:gd name="connsiteY34" fmla="*/ 2222301 h 4916714"/>
              <a:gd name="connsiteX35" fmla="*/ 3349092 w 928020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308151 h 4916714"/>
              <a:gd name="connsiteX28" fmla="*/ 4515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4515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6420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6420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6420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546825 w 9291965"/>
              <a:gd name="connsiteY28" fmla="*/ 301287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09449 w 9240562"/>
              <a:gd name="connsiteY0" fmla="*/ 1944989 h 4916714"/>
              <a:gd name="connsiteX1" fmla="*/ 3747161 w 9240562"/>
              <a:gd name="connsiteY1" fmla="*/ 1812029 h 4916714"/>
              <a:gd name="connsiteX2" fmla="*/ 4048244 w 9240562"/>
              <a:gd name="connsiteY2" fmla="*/ 1633610 h 4916714"/>
              <a:gd name="connsiteX3" fmla="*/ 4483141 w 9240562"/>
              <a:gd name="connsiteY3" fmla="*/ 1574136 h 4916714"/>
              <a:gd name="connsiteX4" fmla="*/ 4918039 w 9240562"/>
              <a:gd name="connsiteY4" fmla="*/ 1444039 h 4916714"/>
              <a:gd name="connsiteX5" fmla="*/ 5226556 w 9240562"/>
              <a:gd name="connsiteY5" fmla="*/ 1105785 h 4916714"/>
              <a:gd name="connsiteX6" fmla="*/ 5672605 w 9240562"/>
              <a:gd name="connsiteY6" fmla="*/ 756380 h 4916714"/>
              <a:gd name="connsiteX7" fmla="*/ 5813854 w 9240562"/>
              <a:gd name="connsiteY7" fmla="*/ 503619 h 4916714"/>
              <a:gd name="connsiteX8" fmla="*/ 6114937 w 9240562"/>
              <a:gd name="connsiteY8" fmla="*/ 511053 h 4916714"/>
              <a:gd name="connsiteX9" fmla="*/ 6340924 w 9240562"/>
              <a:gd name="connsiteY9" fmla="*/ 581678 h 4916714"/>
              <a:gd name="connsiteX10" fmla="*/ 6564702 w 9240562"/>
              <a:gd name="connsiteY10" fmla="*/ 425561 h 4916714"/>
              <a:gd name="connsiteX11" fmla="*/ 6761707 w 9240562"/>
              <a:gd name="connsiteY11" fmla="*/ 362372 h 4916714"/>
              <a:gd name="connsiteX12" fmla="*/ 6865785 w 9240562"/>
              <a:gd name="connsiteY12" fmla="*/ 306616 h 4916714"/>
              <a:gd name="connsiteX13" fmla="*/ 7075683 w 9240562"/>
              <a:gd name="connsiteY13" fmla="*/ 9724 h 4916714"/>
              <a:gd name="connsiteX14" fmla="*/ 7332189 w 9240562"/>
              <a:gd name="connsiteY14" fmla="*/ 17718 h 4916714"/>
              <a:gd name="connsiteX15" fmla="*/ 7490332 w 9240562"/>
              <a:gd name="connsiteY15" fmla="*/ 142669 h 4916714"/>
              <a:gd name="connsiteX16" fmla="*/ 7739891 w 9240562"/>
              <a:gd name="connsiteY16" fmla="*/ 365535 h 4916714"/>
              <a:gd name="connsiteX17" fmla="*/ 7909112 w 9240562"/>
              <a:gd name="connsiteY17" fmla="*/ 810778 h 4916714"/>
              <a:gd name="connsiteX18" fmla="*/ 8021993 w 9240562"/>
              <a:gd name="connsiteY18" fmla="*/ 944329 h 4916714"/>
              <a:gd name="connsiteX19" fmla="*/ 8270049 w 9240562"/>
              <a:gd name="connsiteY19" fmla="*/ 1221568 h 4916714"/>
              <a:gd name="connsiteX20" fmla="*/ 8372188 w 9240562"/>
              <a:gd name="connsiteY20" fmla="*/ 1255614 h 4916714"/>
              <a:gd name="connsiteX21" fmla="*/ 8513240 w 9240562"/>
              <a:gd name="connsiteY21" fmla="*/ 1367482 h 4916714"/>
              <a:gd name="connsiteX22" fmla="*/ 8740016 w 9240562"/>
              <a:gd name="connsiteY22" fmla="*/ 1305064 h 4916714"/>
              <a:gd name="connsiteX23" fmla="*/ 8982803 w 9240562"/>
              <a:gd name="connsiteY23" fmla="*/ 1485432 h 4916714"/>
              <a:gd name="connsiteX24" fmla="*/ 9227615 w 9240562"/>
              <a:gd name="connsiteY24" fmla="*/ 1380859 h 4916714"/>
              <a:gd name="connsiteX25" fmla="*/ 9240530 w 9240562"/>
              <a:gd name="connsiteY25" fmla="*/ 4897664 h 4916714"/>
              <a:gd name="connsiteX26" fmla="*/ 1049030 w 9240562"/>
              <a:gd name="connsiteY26" fmla="*/ 4916714 h 4916714"/>
              <a:gd name="connsiteX27" fmla="*/ 219197 w 9240562"/>
              <a:gd name="connsiteY27" fmla="*/ 3079551 h 4916714"/>
              <a:gd name="connsiteX28" fmla="*/ 495422 w 9240562"/>
              <a:gd name="connsiteY28" fmla="*/ 3012876 h 4916714"/>
              <a:gd name="connsiteX29" fmla="*/ 647822 w 9240562"/>
              <a:gd name="connsiteY29" fmla="*/ 2727126 h 4916714"/>
              <a:gd name="connsiteX30" fmla="*/ 1057396 w 9240562"/>
              <a:gd name="connsiteY30" fmla="*/ 2460426 h 4916714"/>
              <a:gd name="connsiteX31" fmla="*/ 1543171 w 9240562"/>
              <a:gd name="connsiteY31" fmla="*/ 2374701 h 4916714"/>
              <a:gd name="connsiteX32" fmla="*/ 1981321 w 9240562"/>
              <a:gd name="connsiteY32" fmla="*/ 2222301 h 4916714"/>
              <a:gd name="connsiteX33" fmla="*/ 2400420 w 9240562"/>
              <a:gd name="connsiteY33" fmla="*/ 1927026 h 4916714"/>
              <a:gd name="connsiteX34" fmla="*/ 2905245 w 9240562"/>
              <a:gd name="connsiteY34" fmla="*/ 2222301 h 4916714"/>
              <a:gd name="connsiteX35" fmla="*/ 3309449 w 9240562"/>
              <a:gd name="connsiteY35" fmla="*/ 1944989 h 4916714"/>
              <a:gd name="connsiteX0" fmla="*/ 3313350 w 9244463"/>
              <a:gd name="connsiteY0" fmla="*/ 1944989 h 4916714"/>
              <a:gd name="connsiteX1" fmla="*/ 3751062 w 9244463"/>
              <a:gd name="connsiteY1" fmla="*/ 1812029 h 4916714"/>
              <a:gd name="connsiteX2" fmla="*/ 4052145 w 9244463"/>
              <a:gd name="connsiteY2" fmla="*/ 1633610 h 4916714"/>
              <a:gd name="connsiteX3" fmla="*/ 4487042 w 9244463"/>
              <a:gd name="connsiteY3" fmla="*/ 1574136 h 4916714"/>
              <a:gd name="connsiteX4" fmla="*/ 4921940 w 9244463"/>
              <a:gd name="connsiteY4" fmla="*/ 1444039 h 4916714"/>
              <a:gd name="connsiteX5" fmla="*/ 5230457 w 9244463"/>
              <a:gd name="connsiteY5" fmla="*/ 1105785 h 4916714"/>
              <a:gd name="connsiteX6" fmla="*/ 5676506 w 9244463"/>
              <a:gd name="connsiteY6" fmla="*/ 756380 h 4916714"/>
              <a:gd name="connsiteX7" fmla="*/ 5817755 w 9244463"/>
              <a:gd name="connsiteY7" fmla="*/ 503619 h 4916714"/>
              <a:gd name="connsiteX8" fmla="*/ 6118838 w 9244463"/>
              <a:gd name="connsiteY8" fmla="*/ 511053 h 4916714"/>
              <a:gd name="connsiteX9" fmla="*/ 6344825 w 9244463"/>
              <a:gd name="connsiteY9" fmla="*/ 581678 h 4916714"/>
              <a:gd name="connsiteX10" fmla="*/ 6568603 w 9244463"/>
              <a:gd name="connsiteY10" fmla="*/ 425561 h 4916714"/>
              <a:gd name="connsiteX11" fmla="*/ 6765608 w 9244463"/>
              <a:gd name="connsiteY11" fmla="*/ 362372 h 4916714"/>
              <a:gd name="connsiteX12" fmla="*/ 6869686 w 9244463"/>
              <a:gd name="connsiteY12" fmla="*/ 306616 h 4916714"/>
              <a:gd name="connsiteX13" fmla="*/ 7079584 w 9244463"/>
              <a:gd name="connsiteY13" fmla="*/ 9724 h 4916714"/>
              <a:gd name="connsiteX14" fmla="*/ 7336090 w 9244463"/>
              <a:gd name="connsiteY14" fmla="*/ 17718 h 4916714"/>
              <a:gd name="connsiteX15" fmla="*/ 7494233 w 9244463"/>
              <a:gd name="connsiteY15" fmla="*/ 142669 h 4916714"/>
              <a:gd name="connsiteX16" fmla="*/ 7743792 w 9244463"/>
              <a:gd name="connsiteY16" fmla="*/ 365535 h 4916714"/>
              <a:gd name="connsiteX17" fmla="*/ 7913013 w 9244463"/>
              <a:gd name="connsiteY17" fmla="*/ 810778 h 4916714"/>
              <a:gd name="connsiteX18" fmla="*/ 8025894 w 9244463"/>
              <a:gd name="connsiteY18" fmla="*/ 944329 h 4916714"/>
              <a:gd name="connsiteX19" fmla="*/ 8273950 w 9244463"/>
              <a:gd name="connsiteY19" fmla="*/ 1221568 h 4916714"/>
              <a:gd name="connsiteX20" fmla="*/ 8376089 w 9244463"/>
              <a:gd name="connsiteY20" fmla="*/ 1255614 h 4916714"/>
              <a:gd name="connsiteX21" fmla="*/ 8517141 w 9244463"/>
              <a:gd name="connsiteY21" fmla="*/ 1367482 h 4916714"/>
              <a:gd name="connsiteX22" fmla="*/ 8743917 w 9244463"/>
              <a:gd name="connsiteY22" fmla="*/ 1305064 h 4916714"/>
              <a:gd name="connsiteX23" fmla="*/ 8986704 w 9244463"/>
              <a:gd name="connsiteY23" fmla="*/ 1485432 h 4916714"/>
              <a:gd name="connsiteX24" fmla="*/ 9231516 w 9244463"/>
              <a:gd name="connsiteY24" fmla="*/ 1380859 h 4916714"/>
              <a:gd name="connsiteX25" fmla="*/ 9244431 w 9244463"/>
              <a:gd name="connsiteY25" fmla="*/ 4897664 h 4916714"/>
              <a:gd name="connsiteX26" fmla="*/ 1052931 w 9244463"/>
              <a:gd name="connsiteY26" fmla="*/ 4916714 h 4916714"/>
              <a:gd name="connsiteX27" fmla="*/ 223098 w 9244463"/>
              <a:gd name="connsiteY27" fmla="*/ 3079551 h 4916714"/>
              <a:gd name="connsiteX28" fmla="*/ 499323 w 9244463"/>
              <a:gd name="connsiteY28" fmla="*/ 3012876 h 4916714"/>
              <a:gd name="connsiteX29" fmla="*/ 651723 w 9244463"/>
              <a:gd name="connsiteY29" fmla="*/ 2727126 h 4916714"/>
              <a:gd name="connsiteX30" fmla="*/ 1061297 w 9244463"/>
              <a:gd name="connsiteY30" fmla="*/ 2460426 h 4916714"/>
              <a:gd name="connsiteX31" fmla="*/ 1547072 w 9244463"/>
              <a:gd name="connsiteY31" fmla="*/ 2374701 h 4916714"/>
              <a:gd name="connsiteX32" fmla="*/ 1985222 w 9244463"/>
              <a:gd name="connsiteY32" fmla="*/ 2222301 h 4916714"/>
              <a:gd name="connsiteX33" fmla="*/ 2404321 w 9244463"/>
              <a:gd name="connsiteY33" fmla="*/ 1927026 h 4916714"/>
              <a:gd name="connsiteX34" fmla="*/ 2909146 w 9244463"/>
              <a:gd name="connsiteY34" fmla="*/ 2222301 h 4916714"/>
              <a:gd name="connsiteX35" fmla="*/ 3313350 w 9244463"/>
              <a:gd name="connsiteY35" fmla="*/ 1944989 h 4916714"/>
              <a:gd name="connsiteX0" fmla="*/ 3291654 w 9222767"/>
              <a:gd name="connsiteY0" fmla="*/ 1944989 h 4916714"/>
              <a:gd name="connsiteX1" fmla="*/ 3729366 w 9222767"/>
              <a:gd name="connsiteY1" fmla="*/ 1812029 h 4916714"/>
              <a:gd name="connsiteX2" fmla="*/ 4030449 w 9222767"/>
              <a:gd name="connsiteY2" fmla="*/ 1633610 h 4916714"/>
              <a:gd name="connsiteX3" fmla="*/ 4465346 w 9222767"/>
              <a:gd name="connsiteY3" fmla="*/ 1574136 h 4916714"/>
              <a:gd name="connsiteX4" fmla="*/ 4900244 w 9222767"/>
              <a:gd name="connsiteY4" fmla="*/ 1444039 h 4916714"/>
              <a:gd name="connsiteX5" fmla="*/ 5208761 w 9222767"/>
              <a:gd name="connsiteY5" fmla="*/ 1105785 h 4916714"/>
              <a:gd name="connsiteX6" fmla="*/ 5654810 w 9222767"/>
              <a:gd name="connsiteY6" fmla="*/ 756380 h 4916714"/>
              <a:gd name="connsiteX7" fmla="*/ 5796059 w 9222767"/>
              <a:gd name="connsiteY7" fmla="*/ 503619 h 4916714"/>
              <a:gd name="connsiteX8" fmla="*/ 6097142 w 9222767"/>
              <a:gd name="connsiteY8" fmla="*/ 511053 h 4916714"/>
              <a:gd name="connsiteX9" fmla="*/ 6323129 w 9222767"/>
              <a:gd name="connsiteY9" fmla="*/ 581678 h 4916714"/>
              <a:gd name="connsiteX10" fmla="*/ 6546907 w 9222767"/>
              <a:gd name="connsiteY10" fmla="*/ 425561 h 4916714"/>
              <a:gd name="connsiteX11" fmla="*/ 6743912 w 9222767"/>
              <a:gd name="connsiteY11" fmla="*/ 362372 h 4916714"/>
              <a:gd name="connsiteX12" fmla="*/ 6847990 w 9222767"/>
              <a:gd name="connsiteY12" fmla="*/ 306616 h 4916714"/>
              <a:gd name="connsiteX13" fmla="*/ 7057888 w 9222767"/>
              <a:gd name="connsiteY13" fmla="*/ 9724 h 4916714"/>
              <a:gd name="connsiteX14" fmla="*/ 7314394 w 9222767"/>
              <a:gd name="connsiteY14" fmla="*/ 17718 h 4916714"/>
              <a:gd name="connsiteX15" fmla="*/ 7472537 w 9222767"/>
              <a:gd name="connsiteY15" fmla="*/ 142669 h 4916714"/>
              <a:gd name="connsiteX16" fmla="*/ 7722096 w 9222767"/>
              <a:gd name="connsiteY16" fmla="*/ 365535 h 4916714"/>
              <a:gd name="connsiteX17" fmla="*/ 7891317 w 9222767"/>
              <a:gd name="connsiteY17" fmla="*/ 810778 h 4916714"/>
              <a:gd name="connsiteX18" fmla="*/ 8004198 w 9222767"/>
              <a:gd name="connsiteY18" fmla="*/ 944329 h 4916714"/>
              <a:gd name="connsiteX19" fmla="*/ 8252254 w 9222767"/>
              <a:gd name="connsiteY19" fmla="*/ 1221568 h 4916714"/>
              <a:gd name="connsiteX20" fmla="*/ 8354393 w 9222767"/>
              <a:gd name="connsiteY20" fmla="*/ 1255614 h 4916714"/>
              <a:gd name="connsiteX21" fmla="*/ 8495445 w 9222767"/>
              <a:gd name="connsiteY21" fmla="*/ 1367482 h 4916714"/>
              <a:gd name="connsiteX22" fmla="*/ 8722221 w 9222767"/>
              <a:gd name="connsiteY22" fmla="*/ 1305064 h 4916714"/>
              <a:gd name="connsiteX23" fmla="*/ 8965008 w 9222767"/>
              <a:gd name="connsiteY23" fmla="*/ 1485432 h 4916714"/>
              <a:gd name="connsiteX24" fmla="*/ 9209820 w 9222767"/>
              <a:gd name="connsiteY24" fmla="*/ 1380859 h 4916714"/>
              <a:gd name="connsiteX25" fmla="*/ 9222735 w 9222767"/>
              <a:gd name="connsiteY25" fmla="*/ 4897664 h 4916714"/>
              <a:gd name="connsiteX26" fmla="*/ 1031235 w 9222767"/>
              <a:gd name="connsiteY26" fmla="*/ 4916714 h 4916714"/>
              <a:gd name="connsiteX27" fmla="*/ 239502 w 9222767"/>
              <a:gd name="connsiteY27" fmla="*/ 3136701 h 4916714"/>
              <a:gd name="connsiteX28" fmla="*/ 477627 w 9222767"/>
              <a:gd name="connsiteY28" fmla="*/ 3012876 h 4916714"/>
              <a:gd name="connsiteX29" fmla="*/ 630027 w 9222767"/>
              <a:gd name="connsiteY29" fmla="*/ 2727126 h 4916714"/>
              <a:gd name="connsiteX30" fmla="*/ 1039601 w 9222767"/>
              <a:gd name="connsiteY30" fmla="*/ 2460426 h 4916714"/>
              <a:gd name="connsiteX31" fmla="*/ 1525376 w 9222767"/>
              <a:gd name="connsiteY31" fmla="*/ 2374701 h 4916714"/>
              <a:gd name="connsiteX32" fmla="*/ 1963526 w 9222767"/>
              <a:gd name="connsiteY32" fmla="*/ 2222301 h 4916714"/>
              <a:gd name="connsiteX33" fmla="*/ 2382625 w 9222767"/>
              <a:gd name="connsiteY33" fmla="*/ 1927026 h 4916714"/>
              <a:gd name="connsiteX34" fmla="*/ 2887450 w 9222767"/>
              <a:gd name="connsiteY34" fmla="*/ 2222301 h 4916714"/>
              <a:gd name="connsiteX35" fmla="*/ 3291654 w 9222767"/>
              <a:gd name="connsiteY35" fmla="*/ 1944989 h 4916714"/>
              <a:gd name="connsiteX0" fmla="*/ 3324146 w 9255259"/>
              <a:gd name="connsiteY0" fmla="*/ 1944989 h 4916714"/>
              <a:gd name="connsiteX1" fmla="*/ 3761858 w 9255259"/>
              <a:gd name="connsiteY1" fmla="*/ 1812029 h 4916714"/>
              <a:gd name="connsiteX2" fmla="*/ 4062941 w 9255259"/>
              <a:gd name="connsiteY2" fmla="*/ 1633610 h 4916714"/>
              <a:gd name="connsiteX3" fmla="*/ 4497838 w 9255259"/>
              <a:gd name="connsiteY3" fmla="*/ 1574136 h 4916714"/>
              <a:gd name="connsiteX4" fmla="*/ 4932736 w 9255259"/>
              <a:gd name="connsiteY4" fmla="*/ 1444039 h 4916714"/>
              <a:gd name="connsiteX5" fmla="*/ 5241253 w 9255259"/>
              <a:gd name="connsiteY5" fmla="*/ 1105785 h 4916714"/>
              <a:gd name="connsiteX6" fmla="*/ 5687302 w 9255259"/>
              <a:gd name="connsiteY6" fmla="*/ 756380 h 4916714"/>
              <a:gd name="connsiteX7" fmla="*/ 5828551 w 9255259"/>
              <a:gd name="connsiteY7" fmla="*/ 503619 h 4916714"/>
              <a:gd name="connsiteX8" fmla="*/ 6129634 w 9255259"/>
              <a:gd name="connsiteY8" fmla="*/ 511053 h 4916714"/>
              <a:gd name="connsiteX9" fmla="*/ 6355621 w 9255259"/>
              <a:gd name="connsiteY9" fmla="*/ 581678 h 4916714"/>
              <a:gd name="connsiteX10" fmla="*/ 6579399 w 9255259"/>
              <a:gd name="connsiteY10" fmla="*/ 425561 h 4916714"/>
              <a:gd name="connsiteX11" fmla="*/ 6776404 w 9255259"/>
              <a:gd name="connsiteY11" fmla="*/ 362372 h 4916714"/>
              <a:gd name="connsiteX12" fmla="*/ 6880482 w 9255259"/>
              <a:gd name="connsiteY12" fmla="*/ 306616 h 4916714"/>
              <a:gd name="connsiteX13" fmla="*/ 7090380 w 9255259"/>
              <a:gd name="connsiteY13" fmla="*/ 9724 h 4916714"/>
              <a:gd name="connsiteX14" fmla="*/ 7346886 w 9255259"/>
              <a:gd name="connsiteY14" fmla="*/ 17718 h 4916714"/>
              <a:gd name="connsiteX15" fmla="*/ 7505029 w 9255259"/>
              <a:gd name="connsiteY15" fmla="*/ 142669 h 4916714"/>
              <a:gd name="connsiteX16" fmla="*/ 7754588 w 9255259"/>
              <a:gd name="connsiteY16" fmla="*/ 365535 h 4916714"/>
              <a:gd name="connsiteX17" fmla="*/ 7923809 w 9255259"/>
              <a:gd name="connsiteY17" fmla="*/ 810778 h 4916714"/>
              <a:gd name="connsiteX18" fmla="*/ 8036690 w 9255259"/>
              <a:gd name="connsiteY18" fmla="*/ 944329 h 4916714"/>
              <a:gd name="connsiteX19" fmla="*/ 8284746 w 9255259"/>
              <a:gd name="connsiteY19" fmla="*/ 1221568 h 4916714"/>
              <a:gd name="connsiteX20" fmla="*/ 8386885 w 9255259"/>
              <a:gd name="connsiteY20" fmla="*/ 1255614 h 4916714"/>
              <a:gd name="connsiteX21" fmla="*/ 8527937 w 9255259"/>
              <a:gd name="connsiteY21" fmla="*/ 1367482 h 4916714"/>
              <a:gd name="connsiteX22" fmla="*/ 8754713 w 9255259"/>
              <a:gd name="connsiteY22" fmla="*/ 1305064 h 4916714"/>
              <a:gd name="connsiteX23" fmla="*/ 8997500 w 9255259"/>
              <a:gd name="connsiteY23" fmla="*/ 1485432 h 4916714"/>
              <a:gd name="connsiteX24" fmla="*/ 9242312 w 9255259"/>
              <a:gd name="connsiteY24" fmla="*/ 1380859 h 4916714"/>
              <a:gd name="connsiteX25" fmla="*/ 9255227 w 9255259"/>
              <a:gd name="connsiteY25" fmla="*/ 4897664 h 4916714"/>
              <a:gd name="connsiteX26" fmla="*/ 1063727 w 9255259"/>
              <a:gd name="connsiteY26" fmla="*/ 4916714 h 4916714"/>
              <a:gd name="connsiteX27" fmla="*/ 33870 w 9255259"/>
              <a:gd name="connsiteY27" fmla="*/ 3327201 h 4916714"/>
              <a:gd name="connsiteX28" fmla="*/ 271994 w 9255259"/>
              <a:gd name="connsiteY28" fmla="*/ 3136701 h 4916714"/>
              <a:gd name="connsiteX29" fmla="*/ 510119 w 9255259"/>
              <a:gd name="connsiteY29" fmla="*/ 3012876 h 4916714"/>
              <a:gd name="connsiteX30" fmla="*/ 662519 w 9255259"/>
              <a:gd name="connsiteY30" fmla="*/ 2727126 h 4916714"/>
              <a:gd name="connsiteX31" fmla="*/ 1072093 w 9255259"/>
              <a:gd name="connsiteY31" fmla="*/ 2460426 h 4916714"/>
              <a:gd name="connsiteX32" fmla="*/ 1557868 w 9255259"/>
              <a:gd name="connsiteY32" fmla="*/ 2374701 h 4916714"/>
              <a:gd name="connsiteX33" fmla="*/ 1996018 w 9255259"/>
              <a:gd name="connsiteY33" fmla="*/ 2222301 h 4916714"/>
              <a:gd name="connsiteX34" fmla="*/ 2415117 w 9255259"/>
              <a:gd name="connsiteY34" fmla="*/ 1927026 h 4916714"/>
              <a:gd name="connsiteX35" fmla="*/ 2919942 w 9255259"/>
              <a:gd name="connsiteY35" fmla="*/ 2222301 h 4916714"/>
              <a:gd name="connsiteX36" fmla="*/ 3324146 w 9255259"/>
              <a:gd name="connsiteY36" fmla="*/ 1944989 h 4916714"/>
              <a:gd name="connsiteX0" fmla="*/ 3310358 w 9241471"/>
              <a:gd name="connsiteY0" fmla="*/ 1944989 h 4916714"/>
              <a:gd name="connsiteX1" fmla="*/ 3748070 w 9241471"/>
              <a:gd name="connsiteY1" fmla="*/ 1812029 h 4916714"/>
              <a:gd name="connsiteX2" fmla="*/ 4049153 w 9241471"/>
              <a:gd name="connsiteY2" fmla="*/ 1633610 h 4916714"/>
              <a:gd name="connsiteX3" fmla="*/ 4484050 w 9241471"/>
              <a:gd name="connsiteY3" fmla="*/ 1574136 h 4916714"/>
              <a:gd name="connsiteX4" fmla="*/ 4918948 w 9241471"/>
              <a:gd name="connsiteY4" fmla="*/ 1444039 h 4916714"/>
              <a:gd name="connsiteX5" fmla="*/ 5227465 w 9241471"/>
              <a:gd name="connsiteY5" fmla="*/ 1105785 h 4916714"/>
              <a:gd name="connsiteX6" fmla="*/ 5673514 w 9241471"/>
              <a:gd name="connsiteY6" fmla="*/ 756380 h 4916714"/>
              <a:gd name="connsiteX7" fmla="*/ 5814763 w 9241471"/>
              <a:gd name="connsiteY7" fmla="*/ 503619 h 4916714"/>
              <a:gd name="connsiteX8" fmla="*/ 6115846 w 9241471"/>
              <a:gd name="connsiteY8" fmla="*/ 511053 h 4916714"/>
              <a:gd name="connsiteX9" fmla="*/ 6341833 w 9241471"/>
              <a:gd name="connsiteY9" fmla="*/ 581678 h 4916714"/>
              <a:gd name="connsiteX10" fmla="*/ 6565611 w 9241471"/>
              <a:gd name="connsiteY10" fmla="*/ 425561 h 4916714"/>
              <a:gd name="connsiteX11" fmla="*/ 6762616 w 9241471"/>
              <a:gd name="connsiteY11" fmla="*/ 362372 h 4916714"/>
              <a:gd name="connsiteX12" fmla="*/ 6866694 w 9241471"/>
              <a:gd name="connsiteY12" fmla="*/ 306616 h 4916714"/>
              <a:gd name="connsiteX13" fmla="*/ 7076592 w 9241471"/>
              <a:gd name="connsiteY13" fmla="*/ 9724 h 4916714"/>
              <a:gd name="connsiteX14" fmla="*/ 7333098 w 9241471"/>
              <a:gd name="connsiteY14" fmla="*/ 17718 h 4916714"/>
              <a:gd name="connsiteX15" fmla="*/ 7491241 w 9241471"/>
              <a:gd name="connsiteY15" fmla="*/ 142669 h 4916714"/>
              <a:gd name="connsiteX16" fmla="*/ 7740800 w 9241471"/>
              <a:gd name="connsiteY16" fmla="*/ 365535 h 4916714"/>
              <a:gd name="connsiteX17" fmla="*/ 7910021 w 9241471"/>
              <a:gd name="connsiteY17" fmla="*/ 810778 h 4916714"/>
              <a:gd name="connsiteX18" fmla="*/ 8022902 w 9241471"/>
              <a:gd name="connsiteY18" fmla="*/ 944329 h 4916714"/>
              <a:gd name="connsiteX19" fmla="*/ 8270958 w 9241471"/>
              <a:gd name="connsiteY19" fmla="*/ 1221568 h 4916714"/>
              <a:gd name="connsiteX20" fmla="*/ 8373097 w 9241471"/>
              <a:gd name="connsiteY20" fmla="*/ 1255614 h 4916714"/>
              <a:gd name="connsiteX21" fmla="*/ 8514149 w 9241471"/>
              <a:gd name="connsiteY21" fmla="*/ 1367482 h 4916714"/>
              <a:gd name="connsiteX22" fmla="*/ 8740925 w 9241471"/>
              <a:gd name="connsiteY22" fmla="*/ 1305064 h 4916714"/>
              <a:gd name="connsiteX23" fmla="*/ 8983712 w 9241471"/>
              <a:gd name="connsiteY23" fmla="*/ 1485432 h 4916714"/>
              <a:gd name="connsiteX24" fmla="*/ 9228524 w 9241471"/>
              <a:gd name="connsiteY24" fmla="*/ 1380859 h 4916714"/>
              <a:gd name="connsiteX25" fmla="*/ 9241439 w 9241471"/>
              <a:gd name="connsiteY25" fmla="*/ 4897664 h 4916714"/>
              <a:gd name="connsiteX26" fmla="*/ 1049939 w 9241471"/>
              <a:gd name="connsiteY26" fmla="*/ 4916714 h 4916714"/>
              <a:gd name="connsiteX27" fmla="*/ 20082 w 9241471"/>
              <a:gd name="connsiteY27" fmla="*/ 3327201 h 4916714"/>
              <a:gd name="connsiteX28" fmla="*/ 258206 w 9241471"/>
              <a:gd name="connsiteY28" fmla="*/ 3136701 h 4916714"/>
              <a:gd name="connsiteX29" fmla="*/ 496331 w 9241471"/>
              <a:gd name="connsiteY29" fmla="*/ 3012876 h 4916714"/>
              <a:gd name="connsiteX30" fmla="*/ 648731 w 9241471"/>
              <a:gd name="connsiteY30" fmla="*/ 2727126 h 4916714"/>
              <a:gd name="connsiteX31" fmla="*/ 1058305 w 9241471"/>
              <a:gd name="connsiteY31" fmla="*/ 2460426 h 4916714"/>
              <a:gd name="connsiteX32" fmla="*/ 1544080 w 9241471"/>
              <a:gd name="connsiteY32" fmla="*/ 2374701 h 4916714"/>
              <a:gd name="connsiteX33" fmla="*/ 1982230 w 9241471"/>
              <a:gd name="connsiteY33" fmla="*/ 2222301 h 4916714"/>
              <a:gd name="connsiteX34" fmla="*/ 2401329 w 9241471"/>
              <a:gd name="connsiteY34" fmla="*/ 1927026 h 4916714"/>
              <a:gd name="connsiteX35" fmla="*/ 2906154 w 9241471"/>
              <a:gd name="connsiteY35" fmla="*/ 2222301 h 4916714"/>
              <a:gd name="connsiteX36" fmla="*/ 3310358 w 9241471"/>
              <a:gd name="connsiteY36" fmla="*/ 1944989 h 4916714"/>
              <a:gd name="connsiteX0" fmla="*/ 3371988 w 9303101"/>
              <a:gd name="connsiteY0" fmla="*/ 1944989 h 4916714"/>
              <a:gd name="connsiteX1" fmla="*/ 3809700 w 9303101"/>
              <a:gd name="connsiteY1" fmla="*/ 1812029 h 4916714"/>
              <a:gd name="connsiteX2" fmla="*/ 4110783 w 9303101"/>
              <a:gd name="connsiteY2" fmla="*/ 1633610 h 4916714"/>
              <a:gd name="connsiteX3" fmla="*/ 4545680 w 9303101"/>
              <a:gd name="connsiteY3" fmla="*/ 1574136 h 4916714"/>
              <a:gd name="connsiteX4" fmla="*/ 4980578 w 9303101"/>
              <a:gd name="connsiteY4" fmla="*/ 1444039 h 4916714"/>
              <a:gd name="connsiteX5" fmla="*/ 5289095 w 9303101"/>
              <a:gd name="connsiteY5" fmla="*/ 1105785 h 4916714"/>
              <a:gd name="connsiteX6" fmla="*/ 5735144 w 9303101"/>
              <a:gd name="connsiteY6" fmla="*/ 756380 h 4916714"/>
              <a:gd name="connsiteX7" fmla="*/ 5876393 w 9303101"/>
              <a:gd name="connsiteY7" fmla="*/ 503619 h 4916714"/>
              <a:gd name="connsiteX8" fmla="*/ 6177476 w 9303101"/>
              <a:gd name="connsiteY8" fmla="*/ 511053 h 4916714"/>
              <a:gd name="connsiteX9" fmla="*/ 6403463 w 9303101"/>
              <a:gd name="connsiteY9" fmla="*/ 581678 h 4916714"/>
              <a:gd name="connsiteX10" fmla="*/ 6627241 w 9303101"/>
              <a:gd name="connsiteY10" fmla="*/ 425561 h 4916714"/>
              <a:gd name="connsiteX11" fmla="*/ 6824246 w 9303101"/>
              <a:gd name="connsiteY11" fmla="*/ 362372 h 4916714"/>
              <a:gd name="connsiteX12" fmla="*/ 6928324 w 9303101"/>
              <a:gd name="connsiteY12" fmla="*/ 306616 h 4916714"/>
              <a:gd name="connsiteX13" fmla="*/ 7138222 w 9303101"/>
              <a:gd name="connsiteY13" fmla="*/ 9724 h 4916714"/>
              <a:gd name="connsiteX14" fmla="*/ 7394728 w 9303101"/>
              <a:gd name="connsiteY14" fmla="*/ 17718 h 4916714"/>
              <a:gd name="connsiteX15" fmla="*/ 7552871 w 9303101"/>
              <a:gd name="connsiteY15" fmla="*/ 142669 h 4916714"/>
              <a:gd name="connsiteX16" fmla="*/ 7802430 w 9303101"/>
              <a:gd name="connsiteY16" fmla="*/ 365535 h 4916714"/>
              <a:gd name="connsiteX17" fmla="*/ 7971651 w 9303101"/>
              <a:gd name="connsiteY17" fmla="*/ 810778 h 4916714"/>
              <a:gd name="connsiteX18" fmla="*/ 8084532 w 9303101"/>
              <a:gd name="connsiteY18" fmla="*/ 944329 h 4916714"/>
              <a:gd name="connsiteX19" fmla="*/ 8332588 w 9303101"/>
              <a:gd name="connsiteY19" fmla="*/ 1221568 h 4916714"/>
              <a:gd name="connsiteX20" fmla="*/ 8434727 w 9303101"/>
              <a:gd name="connsiteY20" fmla="*/ 1255614 h 4916714"/>
              <a:gd name="connsiteX21" fmla="*/ 8575779 w 9303101"/>
              <a:gd name="connsiteY21" fmla="*/ 1367482 h 4916714"/>
              <a:gd name="connsiteX22" fmla="*/ 8802555 w 9303101"/>
              <a:gd name="connsiteY22" fmla="*/ 1305064 h 4916714"/>
              <a:gd name="connsiteX23" fmla="*/ 9045342 w 9303101"/>
              <a:gd name="connsiteY23" fmla="*/ 1485432 h 4916714"/>
              <a:gd name="connsiteX24" fmla="*/ 9290154 w 9303101"/>
              <a:gd name="connsiteY24" fmla="*/ 1380859 h 4916714"/>
              <a:gd name="connsiteX25" fmla="*/ 9303069 w 9303101"/>
              <a:gd name="connsiteY25" fmla="*/ 4897664 h 4916714"/>
              <a:gd name="connsiteX26" fmla="*/ 1111569 w 9303101"/>
              <a:gd name="connsiteY26" fmla="*/ 4916714 h 4916714"/>
              <a:gd name="connsiteX27" fmla="*/ 81712 w 9303101"/>
              <a:gd name="connsiteY27" fmla="*/ 3327201 h 4916714"/>
              <a:gd name="connsiteX28" fmla="*/ 319836 w 9303101"/>
              <a:gd name="connsiteY28" fmla="*/ 3136701 h 4916714"/>
              <a:gd name="connsiteX29" fmla="*/ 557961 w 9303101"/>
              <a:gd name="connsiteY29" fmla="*/ 3012876 h 4916714"/>
              <a:gd name="connsiteX30" fmla="*/ 710361 w 9303101"/>
              <a:gd name="connsiteY30" fmla="*/ 2727126 h 4916714"/>
              <a:gd name="connsiteX31" fmla="*/ 1119935 w 9303101"/>
              <a:gd name="connsiteY31" fmla="*/ 2460426 h 4916714"/>
              <a:gd name="connsiteX32" fmla="*/ 1605710 w 9303101"/>
              <a:gd name="connsiteY32" fmla="*/ 2374701 h 4916714"/>
              <a:gd name="connsiteX33" fmla="*/ 2043860 w 9303101"/>
              <a:gd name="connsiteY33" fmla="*/ 2222301 h 4916714"/>
              <a:gd name="connsiteX34" fmla="*/ 2462959 w 9303101"/>
              <a:gd name="connsiteY34" fmla="*/ 1927026 h 4916714"/>
              <a:gd name="connsiteX35" fmla="*/ 2967784 w 9303101"/>
              <a:gd name="connsiteY35" fmla="*/ 2222301 h 4916714"/>
              <a:gd name="connsiteX36" fmla="*/ 3371988 w 9303101"/>
              <a:gd name="connsiteY36" fmla="*/ 1944989 h 4916714"/>
              <a:gd name="connsiteX0" fmla="*/ 3948944 w 9880057"/>
              <a:gd name="connsiteY0" fmla="*/ 1944989 h 4945289"/>
              <a:gd name="connsiteX1" fmla="*/ 4386656 w 9880057"/>
              <a:gd name="connsiteY1" fmla="*/ 1812029 h 4945289"/>
              <a:gd name="connsiteX2" fmla="*/ 4687739 w 9880057"/>
              <a:gd name="connsiteY2" fmla="*/ 1633610 h 4945289"/>
              <a:gd name="connsiteX3" fmla="*/ 5122636 w 9880057"/>
              <a:gd name="connsiteY3" fmla="*/ 1574136 h 4945289"/>
              <a:gd name="connsiteX4" fmla="*/ 5557534 w 9880057"/>
              <a:gd name="connsiteY4" fmla="*/ 1444039 h 4945289"/>
              <a:gd name="connsiteX5" fmla="*/ 5866051 w 9880057"/>
              <a:gd name="connsiteY5" fmla="*/ 1105785 h 4945289"/>
              <a:gd name="connsiteX6" fmla="*/ 6312100 w 9880057"/>
              <a:gd name="connsiteY6" fmla="*/ 756380 h 4945289"/>
              <a:gd name="connsiteX7" fmla="*/ 6453349 w 9880057"/>
              <a:gd name="connsiteY7" fmla="*/ 503619 h 4945289"/>
              <a:gd name="connsiteX8" fmla="*/ 6754432 w 9880057"/>
              <a:gd name="connsiteY8" fmla="*/ 511053 h 4945289"/>
              <a:gd name="connsiteX9" fmla="*/ 6980419 w 9880057"/>
              <a:gd name="connsiteY9" fmla="*/ 581678 h 4945289"/>
              <a:gd name="connsiteX10" fmla="*/ 7204197 w 9880057"/>
              <a:gd name="connsiteY10" fmla="*/ 425561 h 4945289"/>
              <a:gd name="connsiteX11" fmla="*/ 7401202 w 9880057"/>
              <a:gd name="connsiteY11" fmla="*/ 362372 h 4945289"/>
              <a:gd name="connsiteX12" fmla="*/ 7505280 w 9880057"/>
              <a:gd name="connsiteY12" fmla="*/ 306616 h 4945289"/>
              <a:gd name="connsiteX13" fmla="*/ 7715178 w 9880057"/>
              <a:gd name="connsiteY13" fmla="*/ 9724 h 4945289"/>
              <a:gd name="connsiteX14" fmla="*/ 7971684 w 9880057"/>
              <a:gd name="connsiteY14" fmla="*/ 17718 h 4945289"/>
              <a:gd name="connsiteX15" fmla="*/ 8129827 w 9880057"/>
              <a:gd name="connsiteY15" fmla="*/ 142669 h 4945289"/>
              <a:gd name="connsiteX16" fmla="*/ 8379386 w 9880057"/>
              <a:gd name="connsiteY16" fmla="*/ 365535 h 4945289"/>
              <a:gd name="connsiteX17" fmla="*/ 8548607 w 9880057"/>
              <a:gd name="connsiteY17" fmla="*/ 810778 h 4945289"/>
              <a:gd name="connsiteX18" fmla="*/ 8661488 w 9880057"/>
              <a:gd name="connsiteY18" fmla="*/ 944329 h 4945289"/>
              <a:gd name="connsiteX19" fmla="*/ 8909544 w 9880057"/>
              <a:gd name="connsiteY19" fmla="*/ 1221568 h 4945289"/>
              <a:gd name="connsiteX20" fmla="*/ 9011683 w 9880057"/>
              <a:gd name="connsiteY20" fmla="*/ 1255614 h 4945289"/>
              <a:gd name="connsiteX21" fmla="*/ 9152735 w 9880057"/>
              <a:gd name="connsiteY21" fmla="*/ 1367482 h 4945289"/>
              <a:gd name="connsiteX22" fmla="*/ 9379511 w 9880057"/>
              <a:gd name="connsiteY22" fmla="*/ 1305064 h 4945289"/>
              <a:gd name="connsiteX23" fmla="*/ 9622298 w 9880057"/>
              <a:gd name="connsiteY23" fmla="*/ 1485432 h 4945289"/>
              <a:gd name="connsiteX24" fmla="*/ 9867110 w 9880057"/>
              <a:gd name="connsiteY24" fmla="*/ 1380859 h 4945289"/>
              <a:gd name="connsiteX25" fmla="*/ 9880025 w 9880057"/>
              <a:gd name="connsiteY25" fmla="*/ 4897664 h 4945289"/>
              <a:gd name="connsiteX26" fmla="*/ 688400 w 9880057"/>
              <a:gd name="connsiteY26" fmla="*/ 4945289 h 4945289"/>
              <a:gd name="connsiteX27" fmla="*/ 658668 w 9880057"/>
              <a:gd name="connsiteY27" fmla="*/ 3327201 h 4945289"/>
              <a:gd name="connsiteX28" fmla="*/ 896792 w 9880057"/>
              <a:gd name="connsiteY28" fmla="*/ 3136701 h 4945289"/>
              <a:gd name="connsiteX29" fmla="*/ 1134917 w 9880057"/>
              <a:gd name="connsiteY29" fmla="*/ 3012876 h 4945289"/>
              <a:gd name="connsiteX30" fmla="*/ 1287317 w 9880057"/>
              <a:gd name="connsiteY30" fmla="*/ 2727126 h 4945289"/>
              <a:gd name="connsiteX31" fmla="*/ 1696891 w 9880057"/>
              <a:gd name="connsiteY31" fmla="*/ 2460426 h 4945289"/>
              <a:gd name="connsiteX32" fmla="*/ 2182666 w 9880057"/>
              <a:gd name="connsiteY32" fmla="*/ 2374701 h 4945289"/>
              <a:gd name="connsiteX33" fmla="*/ 2620816 w 9880057"/>
              <a:gd name="connsiteY33" fmla="*/ 2222301 h 4945289"/>
              <a:gd name="connsiteX34" fmla="*/ 3039915 w 9880057"/>
              <a:gd name="connsiteY34" fmla="*/ 1927026 h 4945289"/>
              <a:gd name="connsiteX35" fmla="*/ 3544740 w 9880057"/>
              <a:gd name="connsiteY35" fmla="*/ 2222301 h 4945289"/>
              <a:gd name="connsiteX36" fmla="*/ 3948944 w 9880057"/>
              <a:gd name="connsiteY36" fmla="*/ 1944989 h 4945289"/>
              <a:gd name="connsiteX0" fmla="*/ 3291484 w 9222597"/>
              <a:gd name="connsiteY0" fmla="*/ 1944989 h 4945289"/>
              <a:gd name="connsiteX1" fmla="*/ 3729196 w 9222597"/>
              <a:gd name="connsiteY1" fmla="*/ 1812029 h 4945289"/>
              <a:gd name="connsiteX2" fmla="*/ 4030279 w 9222597"/>
              <a:gd name="connsiteY2" fmla="*/ 1633610 h 4945289"/>
              <a:gd name="connsiteX3" fmla="*/ 4465176 w 9222597"/>
              <a:gd name="connsiteY3" fmla="*/ 1574136 h 4945289"/>
              <a:gd name="connsiteX4" fmla="*/ 4900074 w 9222597"/>
              <a:gd name="connsiteY4" fmla="*/ 1444039 h 4945289"/>
              <a:gd name="connsiteX5" fmla="*/ 5208591 w 9222597"/>
              <a:gd name="connsiteY5" fmla="*/ 1105785 h 4945289"/>
              <a:gd name="connsiteX6" fmla="*/ 5654640 w 9222597"/>
              <a:gd name="connsiteY6" fmla="*/ 756380 h 4945289"/>
              <a:gd name="connsiteX7" fmla="*/ 5795889 w 9222597"/>
              <a:gd name="connsiteY7" fmla="*/ 503619 h 4945289"/>
              <a:gd name="connsiteX8" fmla="*/ 6096972 w 9222597"/>
              <a:gd name="connsiteY8" fmla="*/ 511053 h 4945289"/>
              <a:gd name="connsiteX9" fmla="*/ 6322959 w 9222597"/>
              <a:gd name="connsiteY9" fmla="*/ 581678 h 4945289"/>
              <a:gd name="connsiteX10" fmla="*/ 6546737 w 9222597"/>
              <a:gd name="connsiteY10" fmla="*/ 425561 h 4945289"/>
              <a:gd name="connsiteX11" fmla="*/ 6743742 w 9222597"/>
              <a:gd name="connsiteY11" fmla="*/ 362372 h 4945289"/>
              <a:gd name="connsiteX12" fmla="*/ 6847820 w 9222597"/>
              <a:gd name="connsiteY12" fmla="*/ 306616 h 4945289"/>
              <a:gd name="connsiteX13" fmla="*/ 7057718 w 9222597"/>
              <a:gd name="connsiteY13" fmla="*/ 9724 h 4945289"/>
              <a:gd name="connsiteX14" fmla="*/ 7314224 w 9222597"/>
              <a:gd name="connsiteY14" fmla="*/ 17718 h 4945289"/>
              <a:gd name="connsiteX15" fmla="*/ 7472367 w 9222597"/>
              <a:gd name="connsiteY15" fmla="*/ 142669 h 4945289"/>
              <a:gd name="connsiteX16" fmla="*/ 7721926 w 9222597"/>
              <a:gd name="connsiteY16" fmla="*/ 365535 h 4945289"/>
              <a:gd name="connsiteX17" fmla="*/ 7891147 w 9222597"/>
              <a:gd name="connsiteY17" fmla="*/ 810778 h 4945289"/>
              <a:gd name="connsiteX18" fmla="*/ 8004028 w 9222597"/>
              <a:gd name="connsiteY18" fmla="*/ 944329 h 4945289"/>
              <a:gd name="connsiteX19" fmla="*/ 8252084 w 9222597"/>
              <a:gd name="connsiteY19" fmla="*/ 1221568 h 4945289"/>
              <a:gd name="connsiteX20" fmla="*/ 8354223 w 9222597"/>
              <a:gd name="connsiteY20" fmla="*/ 1255614 h 4945289"/>
              <a:gd name="connsiteX21" fmla="*/ 8495275 w 9222597"/>
              <a:gd name="connsiteY21" fmla="*/ 1367482 h 4945289"/>
              <a:gd name="connsiteX22" fmla="*/ 8722051 w 9222597"/>
              <a:gd name="connsiteY22" fmla="*/ 1305064 h 4945289"/>
              <a:gd name="connsiteX23" fmla="*/ 8964838 w 9222597"/>
              <a:gd name="connsiteY23" fmla="*/ 1485432 h 4945289"/>
              <a:gd name="connsiteX24" fmla="*/ 9209650 w 9222597"/>
              <a:gd name="connsiteY24" fmla="*/ 1380859 h 4945289"/>
              <a:gd name="connsiteX25" fmla="*/ 9222565 w 9222597"/>
              <a:gd name="connsiteY25" fmla="*/ 4897664 h 4945289"/>
              <a:gd name="connsiteX26" fmla="*/ 30940 w 9222597"/>
              <a:gd name="connsiteY26" fmla="*/ 4945289 h 4945289"/>
              <a:gd name="connsiteX27" fmla="*/ 1208 w 9222597"/>
              <a:gd name="connsiteY27" fmla="*/ 3327201 h 4945289"/>
              <a:gd name="connsiteX28" fmla="*/ 239332 w 9222597"/>
              <a:gd name="connsiteY28" fmla="*/ 3136701 h 4945289"/>
              <a:gd name="connsiteX29" fmla="*/ 477457 w 9222597"/>
              <a:gd name="connsiteY29" fmla="*/ 3012876 h 4945289"/>
              <a:gd name="connsiteX30" fmla="*/ 629857 w 9222597"/>
              <a:gd name="connsiteY30" fmla="*/ 2727126 h 4945289"/>
              <a:gd name="connsiteX31" fmla="*/ 1039431 w 9222597"/>
              <a:gd name="connsiteY31" fmla="*/ 2460426 h 4945289"/>
              <a:gd name="connsiteX32" fmla="*/ 1525206 w 9222597"/>
              <a:gd name="connsiteY32" fmla="*/ 2374701 h 4945289"/>
              <a:gd name="connsiteX33" fmla="*/ 1963356 w 9222597"/>
              <a:gd name="connsiteY33" fmla="*/ 2222301 h 4945289"/>
              <a:gd name="connsiteX34" fmla="*/ 2382455 w 9222597"/>
              <a:gd name="connsiteY34" fmla="*/ 1927026 h 4945289"/>
              <a:gd name="connsiteX35" fmla="*/ 2887280 w 9222597"/>
              <a:gd name="connsiteY35" fmla="*/ 2222301 h 4945289"/>
              <a:gd name="connsiteX36" fmla="*/ 3291484 w 9222597"/>
              <a:gd name="connsiteY36" fmla="*/ 1944989 h 4945289"/>
              <a:gd name="connsiteX0" fmla="*/ 3292264 w 9223377"/>
              <a:gd name="connsiteY0" fmla="*/ 1944989 h 4954814"/>
              <a:gd name="connsiteX1" fmla="*/ 3729976 w 9223377"/>
              <a:gd name="connsiteY1" fmla="*/ 1812029 h 4954814"/>
              <a:gd name="connsiteX2" fmla="*/ 4031059 w 9223377"/>
              <a:gd name="connsiteY2" fmla="*/ 1633610 h 4954814"/>
              <a:gd name="connsiteX3" fmla="*/ 4465956 w 9223377"/>
              <a:gd name="connsiteY3" fmla="*/ 1574136 h 4954814"/>
              <a:gd name="connsiteX4" fmla="*/ 4900854 w 9223377"/>
              <a:gd name="connsiteY4" fmla="*/ 1444039 h 4954814"/>
              <a:gd name="connsiteX5" fmla="*/ 5209371 w 9223377"/>
              <a:gd name="connsiteY5" fmla="*/ 1105785 h 4954814"/>
              <a:gd name="connsiteX6" fmla="*/ 5655420 w 9223377"/>
              <a:gd name="connsiteY6" fmla="*/ 756380 h 4954814"/>
              <a:gd name="connsiteX7" fmla="*/ 5796669 w 9223377"/>
              <a:gd name="connsiteY7" fmla="*/ 503619 h 4954814"/>
              <a:gd name="connsiteX8" fmla="*/ 6097752 w 9223377"/>
              <a:gd name="connsiteY8" fmla="*/ 511053 h 4954814"/>
              <a:gd name="connsiteX9" fmla="*/ 6323739 w 9223377"/>
              <a:gd name="connsiteY9" fmla="*/ 581678 h 4954814"/>
              <a:gd name="connsiteX10" fmla="*/ 6547517 w 9223377"/>
              <a:gd name="connsiteY10" fmla="*/ 425561 h 4954814"/>
              <a:gd name="connsiteX11" fmla="*/ 6744522 w 9223377"/>
              <a:gd name="connsiteY11" fmla="*/ 362372 h 4954814"/>
              <a:gd name="connsiteX12" fmla="*/ 6848600 w 9223377"/>
              <a:gd name="connsiteY12" fmla="*/ 306616 h 4954814"/>
              <a:gd name="connsiteX13" fmla="*/ 7058498 w 9223377"/>
              <a:gd name="connsiteY13" fmla="*/ 9724 h 4954814"/>
              <a:gd name="connsiteX14" fmla="*/ 7315004 w 9223377"/>
              <a:gd name="connsiteY14" fmla="*/ 17718 h 4954814"/>
              <a:gd name="connsiteX15" fmla="*/ 7473147 w 9223377"/>
              <a:gd name="connsiteY15" fmla="*/ 142669 h 4954814"/>
              <a:gd name="connsiteX16" fmla="*/ 7722706 w 9223377"/>
              <a:gd name="connsiteY16" fmla="*/ 365535 h 4954814"/>
              <a:gd name="connsiteX17" fmla="*/ 7891927 w 9223377"/>
              <a:gd name="connsiteY17" fmla="*/ 810778 h 4954814"/>
              <a:gd name="connsiteX18" fmla="*/ 8004808 w 9223377"/>
              <a:gd name="connsiteY18" fmla="*/ 944329 h 4954814"/>
              <a:gd name="connsiteX19" fmla="*/ 8252864 w 9223377"/>
              <a:gd name="connsiteY19" fmla="*/ 1221568 h 4954814"/>
              <a:gd name="connsiteX20" fmla="*/ 8355003 w 9223377"/>
              <a:gd name="connsiteY20" fmla="*/ 1255614 h 4954814"/>
              <a:gd name="connsiteX21" fmla="*/ 8496055 w 9223377"/>
              <a:gd name="connsiteY21" fmla="*/ 1367482 h 4954814"/>
              <a:gd name="connsiteX22" fmla="*/ 8722831 w 9223377"/>
              <a:gd name="connsiteY22" fmla="*/ 1305064 h 4954814"/>
              <a:gd name="connsiteX23" fmla="*/ 8965618 w 9223377"/>
              <a:gd name="connsiteY23" fmla="*/ 1485432 h 4954814"/>
              <a:gd name="connsiteX24" fmla="*/ 9210430 w 9223377"/>
              <a:gd name="connsiteY24" fmla="*/ 1380859 h 4954814"/>
              <a:gd name="connsiteX25" fmla="*/ 9223345 w 9223377"/>
              <a:gd name="connsiteY25" fmla="*/ 4897664 h 4954814"/>
              <a:gd name="connsiteX26" fmla="*/ 3145 w 9223377"/>
              <a:gd name="connsiteY26" fmla="*/ 4954814 h 4954814"/>
              <a:gd name="connsiteX27" fmla="*/ 1988 w 9223377"/>
              <a:gd name="connsiteY27" fmla="*/ 3327201 h 4954814"/>
              <a:gd name="connsiteX28" fmla="*/ 240112 w 9223377"/>
              <a:gd name="connsiteY28" fmla="*/ 3136701 h 4954814"/>
              <a:gd name="connsiteX29" fmla="*/ 478237 w 9223377"/>
              <a:gd name="connsiteY29" fmla="*/ 3012876 h 4954814"/>
              <a:gd name="connsiteX30" fmla="*/ 630637 w 9223377"/>
              <a:gd name="connsiteY30" fmla="*/ 2727126 h 4954814"/>
              <a:gd name="connsiteX31" fmla="*/ 1040211 w 9223377"/>
              <a:gd name="connsiteY31" fmla="*/ 2460426 h 4954814"/>
              <a:gd name="connsiteX32" fmla="*/ 1525986 w 9223377"/>
              <a:gd name="connsiteY32" fmla="*/ 2374701 h 4954814"/>
              <a:gd name="connsiteX33" fmla="*/ 1964136 w 9223377"/>
              <a:gd name="connsiteY33" fmla="*/ 2222301 h 4954814"/>
              <a:gd name="connsiteX34" fmla="*/ 2383235 w 9223377"/>
              <a:gd name="connsiteY34" fmla="*/ 1927026 h 4954814"/>
              <a:gd name="connsiteX35" fmla="*/ 2888060 w 9223377"/>
              <a:gd name="connsiteY35" fmla="*/ 2222301 h 4954814"/>
              <a:gd name="connsiteX36" fmla="*/ 3292264 w 9223377"/>
              <a:gd name="connsiteY36" fmla="*/ 1944989 h 4954814"/>
              <a:gd name="connsiteX0" fmla="*/ 3298047 w 9229160"/>
              <a:gd name="connsiteY0" fmla="*/ 1944989 h 4954814"/>
              <a:gd name="connsiteX1" fmla="*/ 3735759 w 9229160"/>
              <a:gd name="connsiteY1" fmla="*/ 1812029 h 4954814"/>
              <a:gd name="connsiteX2" fmla="*/ 4036842 w 9229160"/>
              <a:gd name="connsiteY2" fmla="*/ 1633610 h 4954814"/>
              <a:gd name="connsiteX3" fmla="*/ 4471739 w 9229160"/>
              <a:gd name="connsiteY3" fmla="*/ 1574136 h 4954814"/>
              <a:gd name="connsiteX4" fmla="*/ 4906637 w 9229160"/>
              <a:gd name="connsiteY4" fmla="*/ 1444039 h 4954814"/>
              <a:gd name="connsiteX5" fmla="*/ 5215154 w 9229160"/>
              <a:gd name="connsiteY5" fmla="*/ 1105785 h 4954814"/>
              <a:gd name="connsiteX6" fmla="*/ 5661203 w 9229160"/>
              <a:gd name="connsiteY6" fmla="*/ 756380 h 4954814"/>
              <a:gd name="connsiteX7" fmla="*/ 5802452 w 9229160"/>
              <a:gd name="connsiteY7" fmla="*/ 503619 h 4954814"/>
              <a:gd name="connsiteX8" fmla="*/ 6103535 w 9229160"/>
              <a:gd name="connsiteY8" fmla="*/ 511053 h 4954814"/>
              <a:gd name="connsiteX9" fmla="*/ 6329522 w 9229160"/>
              <a:gd name="connsiteY9" fmla="*/ 581678 h 4954814"/>
              <a:gd name="connsiteX10" fmla="*/ 6553300 w 9229160"/>
              <a:gd name="connsiteY10" fmla="*/ 425561 h 4954814"/>
              <a:gd name="connsiteX11" fmla="*/ 6750305 w 9229160"/>
              <a:gd name="connsiteY11" fmla="*/ 362372 h 4954814"/>
              <a:gd name="connsiteX12" fmla="*/ 6854383 w 9229160"/>
              <a:gd name="connsiteY12" fmla="*/ 306616 h 4954814"/>
              <a:gd name="connsiteX13" fmla="*/ 7064281 w 9229160"/>
              <a:gd name="connsiteY13" fmla="*/ 9724 h 4954814"/>
              <a:gd name="connsiteX14" fmla="*/ 7320787 w 9229160"/>
              <a:gd name="connsiteY14" fmla="*/ 17718 h 4954814"/>
              <a:gd name="connsiteX15" fmla="*/ 7478930 w 9229160"/>
              <a:gd name="connsiteY15" fmla="*/ 142669 h 4954814"/>
              <a:gd name="connsiteX16" fmla="*/ 7728489 w 9229160"/>
              <a:gd name="connsiteY16" fmla="*/ 365535 h 4954814"/>
              <a:gd name="connsiteX17" fmla="*/ 7897710 w 9229160"/>
              <a:gd name="connsiteY17" fmla="*/ 810778 h 4954814"/>
              <a:gd name="connsiteX18" fmla="*/ 8010591 w 9229160"/>
              <a:gd name="connsiteY18" fmla="*/ 944329 h 4954814"/>
              <a:gd name="connsiteX19" fmla="*/ 8258647 w 9229160"/>
              <a:gd name="connsiteY19" fmla="*/ 1221568 h 4954814"/>
              <a:gd name="connsiteX20" fmla="*/ 8360786 w 9229160"/>
              <a:gd name="connsiteY20" fmla="*/ 1255614 h 4954814"/>
              <a:gd name="connsiteX21" fmla="*/ 8501838 w 9229160"/>
              <a:gd name="connsiteY21" fmla="*/ 1367482 h 4954814"/>
              <a:gd name="connsiteX22" fmla="*/ 8728614 w 9229160"/>
              <a:gd name="connsiteY22" fmla="*/ 1305064 h 4954814"/>
              <a:gd name="connsiteX23" fmla="*/ 8971401 w 9229160"/>
              <a:gd name="connsiteY23" fmla="*/ 1485432 h 4954814"/>
              <a:gd name="connsiteX24" fmla="*/ 9216213 w 9229160"/>
              <a:gd name="connsiteY24" fmla="*/ 1380859 h 4954814"/>
              <a:gd name="connsiteX25" fmla="*/ 9229128 w 9229160"/>
              <a:gd name="connsiteY25" fmla="*/ 4897664 h 4954814"/>
              <a:gd name="connsiteX26" fmla="*/ 8928 w 9229160"/>
              <a:gd name="connsiteY26" fmla="*/ 4954814 h 4954814"/>
              <a:gd name="connsiteX27" fmla="*/ 7771 w 9229160"/>
              <a:gd name="connsiteY27" fmla="*/ 3327201 h 4954814"/>
              <a:gd name="connsiteX28" fmla="*/ 245895 w 9229160"/>
              <a:gd name="connsiteY28" fmla="*/ 3136701 h 4954814"/>
              <a:gd name="connsiteX29" fmla="*/ 484020 w 9229160"/>
              <a:gd name="connsiteY29" fmla="*/ 3012876 h 4954814"/>
              <a:gd name="connsiteX30" fmla="*/ 636420 w 9229160"/>
              <a:gd name="connsiteY30" fmla="*/ 2727126 h 4954814"/>
              <a:gd name="connsiteX31" fmla="*/ 1045994 w 9229160"/>
              <a:gd name="connsiteY31" fmla="*/ 2460426 h 4954814"/>
              <a:gd name="connsiteX32" fmla="*/ 1531769 w 9229160"/>
              <a:gd name="connsiteY32" fmla="*/ 2374701 h 4954814"/>
              <a:gd name="connsiteX33" fmla="*/ 1969919 w 9229160"/>
              <a:gd name="connsiteY33" fmla="*/ 2222301 h 4954814"/>
              <a:gd name="connsiteX34" fmla="*/ 2389018 w 9229160"/>
              <a:gd name="connsiteY34" fmla="*/ 1927026 h 4954814"/>
              <a:gd name="connsiteX35" fmla="*/ 2893843 w 9229160"/>
              <a:gd name="connsiteY35" fmla="*/ 2222301 h 4954814"/>
              <a:gd name="connsiteX36" fmla="*/ 3298047 w 9229160"/>
              <a:gd name="connsiteY36" fmla="*/ 1944989 h 4954814"/>
              <a:gd name="connsiteX0" fmla="*/ 3298047 w 9229160"/>
              <a:gd name="connsiteY0" fmla="*/ 1944989 h 4954814"/>
              <a:gd name="connsiteX1" fmla="*/ 3735759 w 9229160"/>
              <a:gd name="connsiteY1" fmla="*/ 1812029 h 4954814"/>
              <a:gd name="connsiteX2" fmla="*/ 4036842 w 9229160"/>
              <a:gd name="connsiteY2" fmla="*/ 1633610 h 4954814"/>
              <a:gd name="connsiteX3" fmla="*/ 4471739 w 9229160"/>
              <a:gd name="connsiteY3" fmla="*/ 1574136 h 4954814"/>
              <a:gd name="connsiteX4" fmla="*/ 4906637 w 9229160"/>
              <a:gd name="connsiteY4" fmla="*/ 1444039 h 4954814"/>
              <a:gd name="connsiteX5" fmla="*/ 5215154 w 9229160"/>
              <a:gd name="connsiteY5" fmla="*/ 1105785 h 4954814"/>
              <a:gd name="connsiteX6" fmla="*/ 5661203 w 9229160"/>
              <a:gd name="connsiteY6" fmla="*/ 756380 h 4954814"/>
              <a:gd name="connsiteX7" fmla="*/ 5802452 w 9229160"/>
              <a:gd name="connsiteY7" fmla="*/ 503619 h 4954814"/>
              <a:gd name="connsiteX8" fmla="*/ 6103535 w 9229160"/>
              <a:gd name="connsiteY8" fmla="*/ 511053 h 4954814"/>
              <a:gd name="connsiteX9" fmla="*/ 6329522 w 9229160"/>
              <a:gd name="connsiteY9" fmla="*/ 581678 h 4954814"/>
              <a:gd name="connsiteX10" fmla="*/ 6553300 w 9229160"/>
              <a:gd name="connsiteY10" fmla="*/ 425561 h 4954814"/>
              <a:gd name="connsiteX11" fmla="*/ 6750305 w 9229160"/>
              <a:gd name="connsiteY11" fmla="*/ 362372 h 4954814"/>
              <a:gd name="connsiteX12" fmla="*/ 6854383 w 9229160"/>
              <a:gd name="connsiteY12" fmla="*/ 306616 h 4954814"/>
              <a:gd name="connsiteX13" fmla="*/ 7064281 w 9229160"/>
              <a:gd name="connsiteY13" fmla="*/ 9724 h 4954814"/>
              <a:gd name="connsiteX14" fmla="*/ 7320787 w 9229160"/>
              <a:gd name="connsiteY14" fmla="*/ 17718 h 4954814"/>
              <a:gd name="connsiteX15" fmla="*/ 7478930 w 9229160"/>
              <a:gd name="connsiteY15" fmla="*/ 142669 h 4954814"/>
              <a:gd name="connsiteX16" fmla="*/ 7728489 w 9229160"/>
              <a:gd name="connsiteY16" fmla="*/ 365535 h 4954814"/>
              <a:gd name="connsiteX17" fmla="*/ 7897710 w 9229160"/>
              <a:gd name="connsiteY17" fmla="*/ 810778 h 4954814"/>
              <a:gd name="connsiteX18" fmla="*/ 8010591 w 9229160"/>
              <a:gd name="connsiteY18" fmla="*/ 944329 h 4954814"/>
              <a:gd name="connsiteX19" fmla="*/ 8258647 w 9229160"/>
              <a:gd name="connsiteY19" fmla="*/ 1221568 h 4954814"/>
              <a:gd name="connsiteX20" fmla="*/ 8360786 w 9229160"/>
              <a:gd name="connsiteY20" fmla="*/ 1255614 h 4954814"/>
              <a:gd name="connsiteX21" fmla="*/ 8501838 w 9229160"/>
              <a:gd name="connsiteY21" fmla="*/ 1367482 h 4954814"/>
              <a:gd name="connsiteX22" fmla="*/ 8728614 w 9229160"/>
              <a:gd name="connsiteY22" fmla="*/ 1305064 h 4954814"/>
              <a:gd name="connsiteX23" fmla="*/ 8971401 w 9229160"/>
              <a:gd name="connsiteY23" fmla="*/ 1485432 h 4954814"/>
              <a:gd name="connsiteX24" fmla="*/ 9216213 w 9229160"/>
              <a:gd name="connsiteY24" fmla="*/ 1380859 h 4954814"/>
              <a:gd name="connsiteX25" fmla="*/ 9229128 w 9229160"/>
              <a:gd name="connsiteY25" fmla="*/ 4926239 h 4954814"/>
              <a:gd name="connsiteX26" fmla="*/ 8928 w 9229160"/>
              <a:gd name="connsiteY26" fmla="*/ 4954814 h 4954814"/>
              <a:gd name="connsiteX27" fmla="*/ 7771 w 9229160"/>
              <a:gd name="connsiteY27" fmla="*/ 3327201 h 4954814"/>
              <a:gd name="connsiteX28" fmla="*/ 245895 w 9229160"/>
              <a:gd name="connsiteY28" fmla="*/ 3136701 h 4954814"/>
              <a:gd name="connsiteX29" fmla="*/ 484020 w 9229160"/>
              <a:gd name="connsiteY29" fmla="*/ 3012876 h 4954814"/>
              <a:gd name="connsiteX30" fmla="*/ 636420 w 9229160"/>
              <a:gd name="connsiteY30" fmla="*/ 2727126 h 4954814"/>
              <a:gd name="connsiteX31" fmla="*/ 1045994 w 9229160"/>
              <a:gd name="connsiteY31" fmla="*/ 2460426 h 4954814"/>
              <a:gd name="connsiteX32" fmla="*/ 1531769 w 9229160"/>
              <a:gd name="connsiteY32" fmla="*/ 2374701 h 4954814"/>
              <a:gd name="connsiteX33" fmla="*/ 1969919 w 9229160"/>
              <a:gd name="connsiteY33" fmla="*/ 2222301 h 4954814"/>
              <a:gd name="connsiteX34" fmla="*/ 2389018 w 9229160"/>
              <a:gd name="connsiteY34" fmla="*/ 1927026 h 4954814"/>
              <a:gd name="connsiteX35" fmla="*/ 2893843 w 9229160"/>
              <a:gd name="connsiteY35" fmla="*/ 2222301 h 4954814"/>
              <a:gd name="connsiteX36" fmla="*/ 3298047 w 9229160"/>
              <a:gd name="connsiteY36" fmla="*/ 1944989 h 4954814"/>
              <a:gd name="connsiteX0" fmla="*/ 3298047 w 9229160"/>
              <a:gd name="connsiteY0" fmla="*/ 1944989 h 4954814"/>
              <a:gd name="connsiteX1" fmla="*/ 3735759 w 9229160"/>
              <a:gd name="connsiteY1" fmla="*/ 1812029 h 4954814"/>
              <a:gd name="connsiteX2" fmla="*/ 4055892 w 9229160"/>
              <a:gd name="connsiteY2" fmla="*/ 1519310 h 4954814"/>
              <a:gd name="connsiteX3" fmla="*/ 4471739 w 9229160"/>
              <a:gd name="connsiteY3" fmla="*/ 1574136 h 4954814"/>
              <a:gd name="connsiteX4" fmla="*/ 4906637 w 9229160"/>
              <a:gd name="connsiteY4" fmla="*/ 1444039 h 4954814"/>
              <a:gd name="connsiteX5" fmla="*/ 5215154 w 9229160"/>
              <a:gd name="connsiteY5" fmla="*/ 1105785 h 4954814"/>
              <a:gd name="connsiteX6" fmla="*/ 5661203 w 9229160"/>
              <a:gd name="connsiteY6" fmla="*/ 756380 h 4954814"/>
              <a:gd name="connsiteX7" fmla="*/ 5802452 w 9229160"/>
              <a:gd name="connsiteY7" fmla="*/ 503619 h 4954814"/>
              <a:gd name="connsiteX8" fmla="*/ 6103535 w 9229160"/>
              <a:gd name="connsiteY8" fmla="*/ 511053 h 4954814"/>
              <a:gd name="connsiteX9" fmla="*/ 6329522 w 9229160"/>
              <a:gd name="connsiteY9" fmla="*/ 581678 h 4954814"/>
              <a:gd name="connsiteX10" fmla="*/ 6553300 w 9229160"/>
              <a:gd name="connsiteY10" fmla="*/ 425561 h 4954814"/>
              <a:gd name="connsiteX11" fmla="*/ 6750305 w 9229160"/>
              <a:gd name="connsiteY11" fmla="*/ 362372 h 4954814"/>
              <a:gd name="connsiteX12" fmla="*/ 6854383 w 9229160"/>
              <a:gd name="connsiteY12" fmla="*/ 306616 h 4954814"/>
              <a:gd name="connsiteX13" fmla="*/ 7064281 w 9229160"/>
              <a:gd name="connsiteY13" fmla="*/ 9724 h 4954814"/>
              <a:gd name="connsiteX14" fmla="*/ 7320787 w 9229160"/>
              <a:gd name="connsiteY14" fmla="*/ 17718 h 4954814"/>
              <a:gd name="connsiteX15" fmla="*/ 7478930 w 9229160"/>
              <a:gd name="connsiteY15" fmla="*/ 142669 h 4954814"/>
              <a:gd name="connsiteX16" fmla="*/ 7728489 w 9229160"/>
              <a:gd name="connsiteY16" fmla="*/ 365535 h 4954814"/>
              <a:gd name="connsiteX17" fmla="*/ 7897710 w 9229160"/>
              <a:gd name="connsiteY17" fmla="*/ 810778 h 4954814"/>
              <a:gd name="connsiteX18" fmla="*/ 8010591 w 9229160"/>
              <a:gd name="connsiteY18" fmla="*/ 944329 h 4954814"/>
              <a:gd name="connsiteX19" fmla="*/ 8258647 w 9229160"/>
              <a:gd name="connsiteY19" fmla="*/ 1221568 h 4954814"/>
              <a:gd name="connsiteX20" fmla="*/ 8360786 w 9229160"/>
              <a:gd name="connsiteY20" fmla="*/ 1255614 h 4954814"/>
              <a:gd name="connsiteX21" fmla="*/ 8501838 w 9229160"/>
              <a:gd name="connsiteY21" fmla="*/ 1367482 h 4954814"/>
              <a:gd name="connsiteX22" fmla="*/ 8728614 w 9229160"/>
              <a:gd name="connsiteY22" fmla="*/ 1305064 h 4954814"/>
              <a:gd name="connsiteX23" fmla="*/ 8971401 w 9229160"/>
              <a:gd name="connsiteY23" fmla="*/ 1485432 h 4954814"/>
              <a:gd name="connsiteX24" fmla="*/ 9216213 w 9229160"/>
              <a:gd name="connsiteY24" fmla="*/ 1380859 h 4954814"/>
              <a:gd name="connsiteX25" fmla="*/ 9229128 w 9229160"/>
              <a:gd name="connsiteY25" fmla="*/ 4926239 h 4954814"/>
              <a:gd name="connsiteX26" fmla="*/ 8928 w 9229160"/>
              <a:gd name="connsiteY26" fmla="*/ 4954814 h 4954814"/>
              <a:gd name="connsiteX27" fmla="*/ 7771 w 9229160"/>
              <a:gd name="connsiteY27" fmla="*/ 3327201 h 4954814"/>
              <a:gd name="connsiteX28" fmla="*/ 245895 w 9229160"/>
              <a:gd name="connsiteY28" fmla="*/ 3136701 h 4954814"/>
              <a:gd name="connsiteX29" fmla="*/ 484020 w 9229160"/>
              <a:gd name="connsiteY29" fmla="*/ 3012876 h 4954814"/>
              <a:gd name="connsiteX30" fmla="*/ 636420 w 9229160"/>
              <a:gd name="connsiteY30" fmla="*/ 2727126 h 4954814"/>
              <a:gd name="connsiteX31" fmla="*/ 1045994 w 9229160"/>
              <a:gd name="connsiteY31" fmla="*/ 2460426 h 4954814"/>
              <a:gd name="connsiteX32" fmla="*/ 1531769 w 9229160"/>
              <a:gd name="connsiteY32" fmla="*/ 2374701 h 4954814"/>
              <a:gd name="connsiteX33" fmla="*/ 1969919 w 9229160"/>
              <a:gd name="connsiteY33" fmla="*/ 2222301 h 4954814"/>
              <a:gd name="connsiteX34" fmla="*/ 2389018 w 9229160"/>
              <a:gd name="connsiteY34" fmla="*/ 1927026 h 4954814"/>
              <a:gd name="connsiteX35" fmla="*/ 2893843 w 9229160"/>
              <a:gd name="connsiteY35" fmla="*/ 2222301 h 4954814"/>
              <a:gd name="connsiteX36" fmla="*/ 3298047 w 9229160"/>
              <a:gd name="connsiteY36" fmla="*/ 1944989 h 4954814"/>
              <a:gd name="connsiteX0" fmla="*/ 3298047 w 9229160"/>
              <a:gd name="connsiteY0" fmla="*/ 1944989 h 4954814"/>
              <a:gd name="connsiteX1" fmla="*/ 3735759 w 9229160"/>
              <a:gd name="connsiteY1" fmla="*/ 1812029 h 4954814"/>
              <a:gd name="connsiteX2" fmla="*/ 4055892 w 9229160"/>
              <a:gd name="connsiteY2" fmla="*/ 1519310 h 4954814"/>
              <a:gd name="connsiteX3" fmla="*/ 4147303 w 9229160"/>
              <a:gd name="connsiteY3" fmla="*/ 1500572 h 4954814"/>
              <a:gd name="connsiteX4" fmla="*/ 4471739 w 9229160"/>
              <a:gd name="connsiteY4" fmla="*/ 1574136 h 4954814"/>
              <a:gd name="connsiteX5" fmla="*/ 4906637 w 9229160"/>
              <a:gd name="connsiteY5" fmla="*/ 1444039 h 4954814"/>
              <a:gd name="connsiteX6" fmla="*/ 5215154 w 9229160"/>
              <a:gd name="connsiteY6" fmla="*/ 1105785 h 4954814"/>
              <a:gd name="connsiteX7" fmla="*/ 5661203 w 9229160"/>
              <a:gd name="connsiteY7" fmla="*/ 756380 h 4954814"/>
              <a:gd name="connsiteX8" fmla="*/ 5802452 w 9229160"/>
              <a:gd name="connsiteY8" fmla="*/ 503619 h 4954814"/>
              <a:gd name="connsiteX9" fmla="*/ 6103535 w 9229160"/>
              <a:gd name="connsiteY9" fmla="*/ 511053 h 4954814"/>
              <a:gd name="connsiteX10" fmla="*/ 6329522 w 9229160"/>
              <a:gd name="connsiteY10" fmla="*/ 581678 h 4954814"/>
              <a:gd name="connsiteX11" fmla="*/ 6553300 w 9229160"/>
              <a:gd name="connsiteY11" fmla="*/ 425561 h 4954814"/>
              <a:gd name="connsiteX12" fmla="*/ 6750305 w 9229160"/>
              <a:gd name="connsiteY12" fmla="*/ 362372 h 4954814"/>
              <a:gd name="connsiteX13" fmla="*/ 6854383 w 9229160"/>
              <a:gd name="connsiteY13" fmla="*/ 306616 h 4954814"/>
              <a:gd name="connsiteX14" fmla="*/ 7064281 w 9229160"/>
              <a:gd name="connsiteY14" fmla="*/ 9724 h 4954814"/>
              <a:gd name="connsiteX15" fmla="*/ 7320787 w 9229160"/>
              <a:gd name="connsiteY15" fmla="*/ 17718 h 4954814"/>
              <a:gd name="connsiteX16" fmla="*/ 7478930 w 9229160"/>
              <a:gd name="connsiteY16" fmla="*/ 142669 h 4954814"/>
              <a:gd name="connsiteX17" fmla="*/ 7728489 w 9229160"/>
              <a:gd name="connsiteY17" fmla="*/ 365535 h 4954814"/>
              <a:gd name="connsiteX18" fmla="*/ 7897710 w 9229160"/>
              <a:gd name="connsiteY18" fmla="*/ 810778 h 4954814"/>
              <a:gd name="connsiteX19" fmla="*/ 8010591 w 9229160"/>
              <a:gd name="connsiteY19" fmla="*/ 944329 h 4954814"/>
              <a:gd name="connsiteX20" fmla="*/ 8258647 w 9229160"/>
              <a:gd name="connsiteY20" fmla="*/ 1221568 h 4954814"/>
              <a:gd name="connsiteX21" fmla="*/ 8360786 w 9229160"/>
              <a:gd name="connsiteY21" fmla="*/ 1255614 h 4954814"/>
              <a:gd name="connsiteX22" fmla="*/ 8501838 w 9229160"/>
              <a:gd name="connsiteY22" fmla="*/ 1367482 h 4954814"/>
              <a:gd name="connsiteX23" fmla="*/ 8728614 w 9229160"/>
              <a:gd name="connsiteY23" fmla="*/ 1305064 h 4954814"/>
              <a:gd name="connsiteX24" fmla="*/ 8971401 w 9229160"/>
              <a:gd name="connsiteY24" fmla="*/ 1485432 h 4954814"/>
              <a:gd name="connsiteX25" fmla="*/ 9216213 w 9229160"/>
              <a:gd name="connsiteY25" fmla="*/ 1380859 h 4954814"/>
              <a:gd name="connsiteX26" fmla="*/ 9229128 w 9229160"/>
              <a:gd name="connsiteY26" fmla="*/ 4926239 h 4954814"/>
              <a:gd name="connsiteX27" fmla="*/ 8928 w 9229160"/>
              <a:gd name="connsiteY27" fmla="*/ 4954814 h 4954814"/>
              <a:gd name="connsiteX28" fmla="*/ 7771 w 9229160"/>
              <a:gd name="connsiteY28" fmla="*/ 3327201 h 4954814"/>
              <a:gd name="connsiteX29" fmla="*/ 245895 w 9229160"/>
              <a:gd name="connsiteY29" fmla="*/ 3136701 h 4954814"/>
              <a:gd name="connsiteX30" fmla="*/ 484020 w 9229160"/>
              <a:gd name="connsiteY30" fmla="*/ 3012876 h 4954814"/>
              <a:gd name="connsiteX31" fmla="*/ 636420 w 9229160"/>
              <a:gd name="connsiteY31" fmla="*/ 2727126 h 4954814"/>
              <a:gd name="connsiteX32" fmla="*/ 1045994 w 9229160"/>
              <a:gd name="connsiteY32" fmla="*/ 2460426 h 4954814"/>
              <a:gd name="connsiteX33" fmla="*/ 1531769 w 9229160"/>
              <a:gd name="connsiteY33" fmla="*/ 2374701 h 4954814"/>
              <a:gd name="connsiteX34" fmla="*/ 1969919 w 9229160"/>
              <a:gd name="connsiteY34" fmla="*/ 2222301 h 4954814"/>
              <a:gd name="connsiteX35" fmla="*/ 2389018 w 9229160"/>
              <a:gd name="connsiteY35" fmla="*/ 1927026 h 4954814"/>
              <a:gd name="connsiteX36" fmla="*/ 2893843 w 9229160"/>
              <a:gd name="connsiteY36" fmla="*/ 2222301 h 4954814"/>
              <a:gd name="connsiteX37" fmla="*/ 3298047 w 9229160"/>
              <a:gd name="connsiteY37" fmla="*/ 1944989 h 4954814"/>
              <a:gd name="connsiteX0" fmla="*/ 3298047 w 9229160"/>
              <a:gd name="connsiteY0" fmla="*/ 1944989 h 4954814"/>
              <a:gd name="connsiteX1" fmla="*/ 3735759 w 9229160"/>
              <a:gd name="connsiteY1" fmla="*/ 1812029 h 4954814"/>
              <a:gd name="connsiteX2" fmla="*/ 4055892 w 9229160"/>
              <a:gd name="connsiteY2" fmla="*/ 1519310 h 4954814"/>
              <a:gd name="connsiteX3" fmla="*/ 4254250 w 9229160"/>
              <a:gd name="connsiteY3" fmla="*/ 1559393 h 4954814"/>
              <a:gd name="connsiteX4" fmla="*/ 4471739 w 9229160"/>
              <a:gd name="connsiteY4" fmla="*/ 1574136 h 4954814"/>
              <a:gd name="connsiteX5" fmla="*/ 4906637 w 9229160"/>
              <a:gd name="connsiteY5" fmla="*/ 1444039 h 4954814"/>
              <a:gd name="connsiteX6" fmla="*/ 5215154 w 9229160"/>
              <a:gd name="connsiteY6" fmla="*/ 1105785 h 4954814"/>
              <a:gd name="connsiteX7" fmla="*/ 5661203 w 9229160"/>
              <a:gd name="connsiteY7" fmla="*/ 756380 h 4954814"/>
              <a:gd name="connsiteX8" fmla="*/ 5802452 w 9229160"/>
              <a:gd name="connsiteY8" fmla="*/ 503619 h 4954814"/>
              <a:gd name="connsiteX9" fmla="*/ 6103535 w 9229160"/>
              <a:gd name="connsiteY9" fmla="*/ 511053 h 4954814"/>
              <a:gd name="connsiteX10" fmla="*/ 6329522 w 9229160"/>
              <a:gd name="connsiteY10" fmla="*/ 581678 h 4954814"/>
              <a:gd name="connsiteX11" fmla="*/ 6553300 w 9229160"/>
              <a:gd name="connsiteY11" fmla="*/ 425561 h 4954814"/>
              <a:gd name="connsiteX12" fmla="*/ 6750305 w 9229160"/>
              <a:gd name="connsiteY12" fmla="*/ 362372 h 4954814"/>
              <a:gd name="connsiteX13" fmla="*/ 6854383 w 9229160"/>
              <a:gd name="connsiteY13" fmla="*/ 306616 h 4954814"/>
              <a:gd name="connsiteX14" fmla="*/ 7064281 w 9229160"/>
              <a:gd name="connsiteY14" fmla="*/ 9724 h 4954814"/>
              <a:gd name="connsiteX15" fmla="*/ 7320787 w 9229160"/>
              <a:gd name="connsiteY15" fmla="*/ 17718 h 4954814"/>
              <a:gd name="connsiteX16" fmla="*/ 7478930 w 9229160"/>
              <a:gd name="connsiteY16" fmla="*/ 142669 h 4954814"/>
              <a:gd name="connsiteX17" fmla="*/ 7728489 w 9229160"/>
              <a:gd name="connsiteY17" fmla="*/ 365535 h 4954814"/>
              <a:gd name="connsiteX18" fmla="*/ 7897710 w 9229160"/>
              <a:gd name="connsiteY18" fmla="*/ 810778 h 4954814"/>
              <a:gd name="connsiteX19" fmla="*/ 8010591 w 9229160"/>
              <a:gd name="connsiteY19" fmla="*/ 944329 h 4954814"/>
              <a:gd name="connsiteX20" fmla="*/ 8258647 w 9229160"/>
              <a:gd name="connsiteY20" fmla="*/ 1221568 h 4954814"/>
              <a:gd name="connsiteX21" fmla="*/ 8360786 w 9229160"/>
              <a:gd name="connsiteY21" fmla="*/ 1255614 h 4954814"/>
              <a:gd name="connsiteX22" fmla="*/ 8501838 w 9229160"/>
              <a:gd name="connsiteY22" fmla="*/ 1367482 h 4954814"/>
              <a:gd name="connsiteX23" fmla="*/ 8728614 w 9229160"/>
              <a:gd name="connsiteY23" fmla="*/ 1305064 h 4954814"/>
              <a:gd name="connsiteX24" fmla="*/ 8971401 w 9229160"/>
              <a:gd name="connsiteY24" fmla="*/ 1485432 h 4954814"/>
              <a:gd name="connsiteX25" fmla="*/ 9216213 w 9229160"/>
              <a:gd name="connsiteY25" fmla="*/ 1380859 h 4954814"/>
              <a:gd name="connsiteX26" fmla="*/ 9229128 w 9229160"/>
              <a:gd name="connsiteY26" fmla="*/ 4926239 h 4954814"/>
              <a:gd name="connsiteX27" fmla="*/ 8928 w 9229160"/>
              <a:gd name="connsiteY27" fmla="*/ 4954814 h 4954814"/>
              <a:gd name="connsiteX28" fmla="*/ 7771 w 9229160"/>
              <a:gd name="connsiteY28" fmla="*/ 3327201 h 4954814"/>
              <a:gd name="connsiteX29" fmla="*/ 245895 w 9229160"/>
              <a:gd name="connsiteY29" fmla="*/ 3136701 h 4954814"/>
              <a:gd name="connsiteX30" fmla="*/ 484020 w 9229160"/>
              <a:gd name="connsiteY30" fmla="*/ 3012876 h 4954814"/>
              <a:gd name="connsiteX31" fmla="*/ 636420 w 9229160"/>
              <a:gd name="connsiteY31" fmla="*/ 2727126 h 4954814"/>
              <a:gd name="connsiteX32" fmla="*/ 1045994 w 9229160"/>
              <a:gd name="connsiteY32" fmla="*/ 2460426 h 4954814"/>
              <a:gd name="connsiteX33" fmla="*/ 1531769 w 9229160"/>
              <a:gd name="connsiteY33" fmla="*/ 2374701 h 4954814"/>
              <a:gd name="connsiteX34" fmla="*/ 1969919 w 9229160"/>
              <a:gd name="connsiteY34" fmla="*/ 2222301 h 4954814"/>
              <a:gd name="connsiteX35" fmla="*/ 2389018 w 9229160"/>
              <a:gd name="connsiteY35" fmla="*/ 1927026 h 4954814"/>
              <a:gd name="connsiteX36" fmla="*/ 2893843 w 9229160"/>
              <a:gd name="connsiteY36" fmla="*/ 2222301 h 4954814"/>
              <a:gd name="connsiteX37" fmla="*/ 3298047 w 9229160"/>
              <a:gd name="connsiteY37" fmla="*/ 1944989 h 4954814"/>
              <a:gd name="connsiteX0" fmla="*/ 3298047 w 9848214"/>
              <a:gd name="connsiteY0" fmla="*/ 1944989 h 4954814"/>
              <a:gd name="connsiteX1" fmla="*/ 3735759 w 9848214"/>
              <a:gd name="connsiteY1" fmla="*/ 1812029 h 4954814"/>
              <a:gd name="connsiteX2" fmla="*/ 4055892 w 9848214"/>
              <a:gd name="connsiteY2" fmla="*/ 1519310 h 4954814"/>
              <a:gd name="connsiteX3" fmla="*/ 4254250 w 9848214"/>
              <a:gd name="connsiteY3" fmla="*/ 1559393 h 4954814"/>
              <a:gd name="connsiteX4" fmla="*/ 4471739 w 9848214"/>
              <a:gd name="connsiteY4" fmla="*/ 1574136 h 4954814"/>
              <a:gd name="connsiteX5" fmla="*/ 4906637 w 9848214"/>
              <a:gd name="connsiteY5" fmla="*/ 1444039 h 4954814"/>
              <a:gd name="connsiteX6" fmla="*/ 5215154 w 9848214"/>
              <a:gd name="connsiteY6" fmla="*/ 1105785 h 4954814"/>
              <a:gd name="connsiteX7" fmla="*/ 5661203 w 9848214"/>
              <a:gd name="connsiteY7" fmla="*/ 756380 h 4954814"/>
              <a:gd name="connsiteX8" fmla="*/ 5802452 w 9848214"/>
              <a:gd name="connsiteY8" fmla="*/ 503619 h 4954814"/>
              <a:gd name="connsiteX9" fmla="*/ 6103535 w 9848214"/>
              <a:gd name="connsiteY9" fmla="*/ 511053 h 4954814"/>
              <a:gd name="connsiteX10" fmla="*/ 6329522 w 9848214"/>
              <a:gd name="connsiteY10" fmla="*/ 581678 h 4954814"/>
              <a:gd name="connsiteX11" fmla="*/ 6553300 w 9848214"/>
              <a:gd name="connsiteY11" fmla="*/ 425561 h 4954814"/>
              <a:gd name="connsiteX12" fmla="*/ 6750305 w 9848214"/>
              <a:gd name="connsiteY12" fmla="*/ 362372 h 4954814"/>
              <a:gd name="connsiteX13" fmla="*/ 6854383 w 9848214"/>
              <a:gd name="connsiteY13" fmla="*/ 306616 h 4954814"/>
              <a:gd name="connsiteX14" fmla="*/ 7064281 w 9848214"/>
              <a:gd name="connsiteY14" fmla="*/ 9724 h 4954814"/>
              <a:gd name="connsiteX15" fmla="*/ 7320787 w 9848214"/>
              <a:gd name="connsiteY15" fmla="*/ 17718 h 4954814"/>
              <a:gd name="connsiteX16" fmla="*/ 7478930 w 9848214"/>
              <a:gd name="connsiteY16" fmla="*/ 142669 h 4954814"/>
              <a:gd name="connsiteX17" fmla="*/ 7728489 w 9848214"/>
              <a:gd name="connsiteY17" fmla="*/ 365535 h 4954814"/>
              <a:gd name="connsiteX18" fmla="*/ 7897710 w 9848214"/>
              <a:gd name="connsiteY18" fmla="*/ 810778 h 4954814"/>
              <a:gd name="connsiteX19" fmla="*/ 8010591 w 9848214"/>
              <a:gd name="connsiteY19" fmla="*/ 944329 h 4954814"/>
              <a:gd name="connsiteX20" fmla="*/ 8258647 w 9848214"/>
              <a:gd name="connsiteY20" fmla="*/ 1221568 h 4954814"/>
              <a:gd name="connsiteX21" fmla="*/ 8360786 w 9848214"/>
              <a:gd name="connsiteY21" fmla="*/ 1255614 h 4954814"/>
              <a:gd name="connsiteX22" fmla="*/ 8501838 w 9848214"/>
              <a:gd name="connsiteY22" fmla="*/ 1367482 h 4954814"/>
              <a:gd name="connsiteX23" fmla="*/ 8728614 w 9848214"/>
              <a:gd name="connsiteY23" fmla="*/ 1305064 h 4954814"/>
              <a:gd name="connsiteX24" fmla="*/ 8971401 w 9848214"/>
              <a:gd name="connsiteY24" fmla="*/ 1485432 h 4954814"/>
              <a:gd name="connsiteX25" fmla="*/ 9229128 w 9848214"/>
              <a:gd name="connsiteY25" fmla="*/ 4926239 h 4954814"/>
              <a:gd name="connsiteX26" fmla="*/ 8928 w 9848214"/>
              <a:gd name="connsiteY26" fmla="*/ 4954814 h 4954814"/>
              <a:gd name="connsiteX27" fmla="*/ 7771 w 9848214"/>
              <a:gd name="connsiteY27" fmla="*/ 3327201 h 4954814"/>
              <a:gd name="connsiteX28" fmla="*/ 245895 w 9848214"/>
              <a:gd name="connsiteY28" fmla="*/ 3136701 h 4954814"/>
              <a:gd name="connsiteX29" fmla="*/ 484020 w 9848214"/>
              <a:gd name="connsiteY29" fmla="*/ 3012876 h 4954814"/>
              <a:gd name="connsiteX30" fmla="*/ 636420 w 9848214"/>
              <a:gd name="connsiteY30" fmla="*/ 2727126 h 4954814"/>
              <a:gd name="connsiteX31" fmla="*/ 1045994 w 9848214"/>
              <a:gd name="connsiteY31" fmla="*/ 2460426 h 4954814"/>
              <a:gd name="connsiteX32" fmla="*/ 1531769 w 9848214"/>
              <a:gd name="connsiteY32" fmla="*/ 2374701 h 4954814"/>
              <a:gd name="connsiteX33" fmla="*/ 1969919 w 9848214"/>
              <a:gd name="connsiteY33" fmla="*/ 2222301 h 4954814"/>
              <a:gd name="connsiteX34" fmla="*/ 2389018 w 9848214"/>
              <a:gd name="connsiteY34" fmla="*/ 1927026 h 4954814"/>
              <a:gd name="connsiteX35" fmla="*/ 2893843 w 9848214"/>
              <a:gd name="connsiteY35" fmla="*/ 2222301 h 4954814"/>
              <a:gd name="connsiteX36" fmla="*/ 3298047 w 9848214"/>
              <a:gd name="connsiteY36" fmla="*/ 1944989 h 4954814"/>
              <a:gd name="connsiteX0" fmla="*/ 3298047 w 9793452"/>
              <a:gd name="connsiteY0" fmla="*/ 1944989 h 4954814"/>
              <a:gd name="connsiteX1" fmla="*/ 3735759 w 9793452"/>
              <a:gd name="connsiteY1" fmla="*/ 1812029 h 4954814"/>
              <a:gd name="connsiteX2" fmla="*/ 4055892 w 9793452"/>
              <a:gd name="connsiteY2" fmla="*/ 1519310 h 4954814"/>
              <a:gd name="connsiteX3" fmla="*/ 4254250 w 9793452"/>
              <a:gd name="connsiteY3" fmla="*/ 1559393 h 4954814"/>
              <a:gd name="connsiteX4" fmla="*/ 4471739 w 9793452"/>
              <a:gd name="connsiteY4" fmla="*/ 1574136 h 4954814"/>
              <a:gd name="connsiteX5" fmla="*/ 4906637 w 9793452"/>
              <a:gd name="connsiteY5" fmla="*/ 1444039 h 4954814"/>
              <a:gd name="connsiteX6" fmla="*/ 5215154 w 9793452"/>
              <a:gd name="connsiteY6" fmla="*/ 1105785 h 4954814"/>
              <a:gd name="connsiteX7" fmla="*/ 5661203 w 9793452"/>
              <a:gd name="connsiteY7" fmla="*/ 756380 h 4954814"/>
              <a:gd name="connsiteX8" fmla="*/ 5802452 w 9793452"/>
              <a:gd name="connsiteY8" fmla="*/ 503619 h 4954814"/>
              <a:gd name="connsiteX9" fmla="*/ 6103535 w 9793452"/>
              <a:gd name="connsiteY9" fmla="*/ 511053 h 4954814"/>
              <a:gd name="connsiteX10" fmla="*/ 6329522 w 9793452"/>
              <a:gd name="connsiteY10" fmla="*/ 581678 h 4954814"/>
              <a:gd name="connsiteX11" fmla="*/ 6553300 w 9793452"/>
              <a:gd name="connsiteY11" fmla="*/ 425561 h 4954814"/>
              <a:gd name="connsiteX12" fmla="*/ 6750305 w 9793452"/>
              <a:gd name="connsiteY12" fmla="*/ 362372 h 4954814"/>
              <a:gd name="connsiteX13" fmla="*/ 6854383 w 9793452"/>
              <a:gd name="connsiteY13" fmla="*/ 306616 h 4954814"/>
              <a:gd name="connsiteX14" fmla="*/ 7064281 w 9793452"/>
              <a:gd name="connsiteY14" fmla="*/ 9724 h 4954814"/>
              <a:gd name="connsiteX15" fmla="*/ 7320787 w 9793452"/>
              <a:gd name="connsiteY15" fmla="*/ 17718 h 4954814"/>
              <a:gd name="connsiteX16" fmla="*/ 7478930 w 9793452"/>
              <a:gd name="connsiteY16" fmla="*/ 142669 h 4954814"/>
              <a:gd name="connsiteX17" fmla="*/ 7728489 w 9793452"/>
              <a:gd name="connsiteY17" fmla="*/ 365535 h 4954814"/>
              <a:gd name="connsiteX18" fmla="*/ 7897710 w 9793452"/>
              <a:gd name="connsiteY18" fmla="*/ 810778 h 4954814"/>
              <a:gd name="connsiteX19" fmla="*/ 8010591 w 9793452"/>
              <a:gd name="connsiteY19" fmla="*/ 944329 h 4954814"/>
              <a:gd name="connsiteX20" fmla="*/ 8258647 w 9793452"/>
              <a:gd name="connsiteY20" fmla="*/ 1221568 h 4954814"/>
              <a:gd name="connsiteX21" fmla="*/ 8360786 w 9793452"/>
              <a:gd name="connsiteY21" fmla="*/ 1255614 h 4954814"/>
              <a:gd name="connsiteX22" fmla="*/ 8501838 w 9793452"/>
              <a:gd name="connsiteY22" fmla="*/ 1367482 h 4954814"/>
              <a:gd name="connsiteX23" fmla="*/ 8728614 w 9793452"/>
              <a:gd name="connsiteY23" fmla="*/ 1305064 h 4954814"/>
              <a:gd name="connsiteX24" fmla="*/ 8704701 w 9793452"/>
              <a:gd name="connsiteY24" fmla="*/ 2056932 h 4954814"/>
              <a:gd name="connsiteX25" fmla="*/ 9229128 w 9793452"/>
              <a:gd name="connsiteY25" fmla="*/ 4926239 h 4954814"/>
              <a:gd name="connsiteX26" fmla="*/ 8928 w 9793452"/>
              <a:gd name="connsiteY26" fmla="*/ 4954814 h 4954814"/>
              <a:gd name="connsiteX27" fmla="*/ 7771 w 9793452"/>
              <a:gd name="connsiteY27" fmla="*/ 3327201 h 4954814"/>
              <a:gd name="connsiteX28" fmla="*/ 245895 w 9793452"/>
              <a:gd name="connsiteY28" fmla="*/ 3136701 h 4954814"/>
              <a:gd name="connsiteX29" fmla="*/ 484020 w 9793452"/>
              <a:gd name="connsiteY29" fmla="*/ 3012876 h 4954814"/>
              <a:gd name="connsiteX30" fmla="*/ 636420 w 9793452"/>
              <a:gd name="connsiteY30" fmla="*/ 2727126 h 4954814"/>
              <a:gd name="connsiteX31" fmla="*/ 1045994 w 9793452"/>
              <a:gd name="connsiteY31" fmla="*/ 2460426 h 4954814"/>
              <a:gd name="connsiteX32" fmla="*/ 1531769 w 9793452"/>
              <a:gd name="connsiteY32" fmla="*/ 2374701 h 4954814"/>
              <a:gd name="connsiteX33" fmla="*/ 1969919 w 9793452"/>
              <a:gd name="connsiteY33" fmla="*/ 2222301 h 4954814"/>
              <a:gd name="connsiteX34" fmla="*/ 2389018 w 9793452"/>
              <a:gd name="connsiteY34" fmla="*/ 1927026 h 4954814"/>
              <a:gd name="connsiteX35" fmla="*/ 2893843 w 9793452"/>
              <a:gd name="connsiteY35" fmla="*/ 2222301 h 4954814"/>
              <a:gd name="connsiteX36" fmla="*/ 3298047 w 9793452"/>
              <a:gd name="connsiteY36" fmla="*/ 1944989 h 4954814"/>
              <a:gd name="connsiteX0" fmla="*/ 3298047 w 9782540"/>
              <a:gd name="connsiteY0" fmla="*/ 1944989 h 4954814"/>
              <a:gd name="connsiteX1" fmla="*/ 3735759 w 9782540"/>
              <a:gd name="connsiteY1" fmla="*/ 1812029 h 4954814"/>
              <a:gd name="connsiteX2" fmla="*/ 4055892 w 9782540"/>
              <a:gd name="connsiteY2" fmla="*/ 1519310 h 4954814"/>
              <a:gd name="connsiteX3" fmla="*/ 4254250 w 9782540"/>
              <a:gd name="connsiteY3" fmla="*/ 1559393 h 4954814"/>
              <a:gd name="connsiteX4" fmla="*/ 4471739 w 9782540"/>
              <a:gd name="connsiteY4" fmla="*/ 1574136 h 4954814"/>
              <a:gd name="connsiteX5" fmla="*/ 4906637 w 9782540"/>
              <a:gd name="connsiteY5" fmla="*/ 1444039 h 4954814"/>
              <a:gd name="connsiteX6" fmla="*/ 5215154 w 9782540"/>
              <a:gd name="connsiteY6" fmla="*/ 1105785 h 4954814"/>
              <a:gd name="connsiteX7" fmla="*/ 5661203 w 9782540"/>
              <a:gd name="connsiteY7" fmla="*/ 756380 h 4954814"/>
              <a:gd name="connsiteX8" fmla="*/ 5802452 w 9782540"/>
              <a:gd name="connsiteY8" fmla="*/ 503619 h 4954814"/>
              <a:gd name="connsiteX9" fmla="*/ 6103535 w 9782540"/>
              <a:gd name="connsiteY9" fmla="*/ 511053 h 4954814"/>
              <a:gd name="connsiteX10" fmla="*/ 6329522 w 9782540"/>
              <a:gd name="connsiteY10" fmla="*/ 581678 h 4954814"/>
              <a:gd name="connsiteX11" fmla="*/ 6553300 w 9782540"/>
              <a:gd name="connsiteY11" fmla="*/ 425561 h 4954814"/>
              <a:gd name="connsiteX12" fmla="*/ 6750305 w 9782540"/>
              <a:gd name="connsiteY12" fmla="*/ 362372 h 4954814"/>
              <a:gd name="connsiteX13" fmla="*/ 6854383 w 9782540"/>
              <a:gd name="connsiteY13" fmla="*/ 306616 h 4954814"/>
              <a:gd name="connsiteX14" fmla="*/ 7064281 w 9782540"/>
              <a:gd name="connsiteY14" fmla="*/ 9724 h 4954814"/>
              <a:gd name="connsiteX15" fmla="*/ 7320787 w 9782540"/>
              <a:gd name="connsiteY15" fmla="*/ 17718 h 4954814"/>
              <a:gd name="connsiteX16" fmla="*/ 7478930 w 9782540"/>
              <a:gd name="connsiteY16" fmla="*/ 142669 h 4954814"/>
              <a:gd name="connsiteX17" fmla="*/ 7728489 w 9782540"/>
              <a:gd name="connsiteY17" fmla="*/ 365535 h 4954814"/>
              <a:gd name="connsiteX18" fmla="*/ 7897710 w 9782540"/>
              <a:gd name="connsiteY18" fmla="*/ 810778 h 4954814"/>
              <a:gd name="connsiteX19" fmla="*/ 8010591 w 9782540"/>
              <a:gd name="connsiteY19" fmla="*/ 944329 h 4954814"/>
              <a:gd name="connsiteX20" fmla="*/ 8258647 w 9782540"/>
              <a:gd name="connsiteY20" fmla="*/ 1221568 h 4954814"/>
              <a:gd name="connsiteX21" fmla="*/ 8360786 w 9782540"/>
              <a:gd name="connsiteY21" fmla="*/ 1255614 h 4954814"/>
              <a:gd name="connsiteX22" fmla="*/ 8501838 w 9782540"/>
              <a:gd name="connsiteY22" fmla="*/ 1367482 h 4954814"/>
              <a:gd name="connsiteX23" fmla="*/ 8728614 w 9782540"/>
              <a:gd name="connsiteY23" fmla="*/ 1305064 h 4954814"/>
              <a:gd name="connsiteX24" fmla="*/ 8704701 w 9782540"/>
              <a:gd name="connsiteY24" fmla="*/ 2056932 h 4954814"/>
              <a:gd name="connsiteX25" fmla="*/ 9229128 w 9782540"/>
              <a:gd name="connsiteY25" fmla="*/ 4926239 h 4954814"/>
              <a:gd name="connsiteX26" fmla="*/ 8928 w 9782540"/>
              <a:gd name="connsiteY26" fmla="*/ 4954814 h 4954814"/>
              <a:gd name="connsiteX27" fmla="*/ 7771 w 9782540"/>
              <a:gd name="connsiteY27" fmla="*/ 3327201 h 4954814"/>
              <a:gd name="connsiteX28" fmla="*/ 245895 w 9782540"/>
              <a:gd name="connsiteY28" fmla="*/ 3136701 h 4954814"/>
              <a:gd name="connsiteX29" fmla="*/ 484020 w 9782540"/>
              <a:gd name="connsiteY29" fmla="*/ 3012876 h 4954814"/>
              <a:gd name="connsiteX30" fmla="*/ 636420 w 9782540"/>
              <a:gd name="connsiteY30" fmla="*/ 2727126 h 4954814"/>
              <a:gd name="connsiteX31" fmla="*/ 1045994 w 9782540"/>
              <a:gd name="connsiteY31" fmla="*/ 2460426 h 4954814"/>
              <a:gd name="connsiteX32" fmla="*/ 1531769 w 9782540"/>
              <a:gd name="connsiteY32" fmla="*/ 2374701 h 4954814"/>
              <a:gd name="connsiteX33" fmla="*/ 1969919 w 9782540"/>
              <a:gd name="connsiteY33" fmla="*/ 2222301 h 4954814"/>
              <a:gd name="connsiteX34" fmla="*/ 2389018 w 9782540"/>
              <a:gd name="connsiteY34" fmla="*/ 1927026 h 4954814"/>
              <a:gd name="connsiteX35" fmla="*/ 2893843 w 9782540"/>
              <a:gd name="connsiteY35" fmla="*/ 2222301 h 4954814"/>
              <a:gd name="connsiteX36" fmla="*/ 3298047 w 9782540"/>
              <a:gd name="connsiteY36" fmla="*/ 1944989 h 4954814"/>
              <a:gd name="connsiteX0" fmla="*/ 3298047 w 9786010"/>
              <a:gd name="connsiteY0" fmla="*/ 1944989 h 4954814"/>
              <a:gd name="connsiteX1" fmla="*/ 3735759 w 9786010"/>
              <a:gd name="connsiteY1" fmla="*/ 1812029 h 4954814"/>
              <a:gd name="connsiteX2" fmla="*/ 4055892 w 9786010"/>
              <a:gd name="connsiteY2" fmla="*/ 1519310 h 4954814"/>
              <a:gd name="connsiteX3" fmla="*/ 4254250 w 9786010"/>
              <a:gd name="connsiteY3" fmla="*/ 1559393 h 4954814"/>
              <a:gd name="connsiteX4" fmla="*/ 4471739 w 9786010"/>
              <a:gd name="connsiteY4" fmla="*/ 1574136 h 4954814"/>
              <a:gd name="connsiteX5" fmla="*/ 4906637 w 9786010"/>
              <a:gd name="connsiteY5" fmla="*/ 1444039 h 4954814"/>
              <a:gd name="connsiteX6" fmla="*/ 5215154 w 9786010"/>
              <a:gd name="connsiteY6" fmla="*/ 1105785 h 4954814"/>
              <a:gd name="connsiteX7" fmla="*/ 5661203 w 9786010"/>
              <a:gd name="connsiteY7" fmla="*/ 756380 h 4954814"/>
              <a:gd name="connsiteX8" fmla="*/ 5802452 w 9786010"/>
              <a:gd name="connsiteY8" fmla="*/ 503619 h 4954814"/>
              <a:gd name="connsiteX9" fmla="*/ 6103535 w 9786010"/>
              <a:gd name="connsiteY9" fmla="*/ 511053 h 4954814"/>
              <a:gd name="connsiteX10" fmla="*/ 6329522 w 9786010"/>
              <a:gd name="connsiteY10" fmla="*/ 581678 h 4954814"/>
              <a:gd name="connsiteX11" fmla="*/ 6553300 w 9786010"/>
              <a:gd name="connsiteY11" fmla="*/ 425561 h 4954814"/>
              <a:gd name="connsiteX12" fmla="*/ 6750305 w 9786010"/>
              <a:gd name="connsiteY12" fmla="*/ 362372 h 4954814"/>
              <a:gd name="connsiteX13" fmla="*/ 6854383 w 9786010"/>
              <a:gd name="connsiteY13" fmla="*/ 306616 h 4954814"/>
              <a:gd name="connsiteX14" fmla="*/ 7064281 w 9786010"/>
              <a:gd name="connsiteY14" fmla="*/ 9724 h 4954814"/>
              <a:gd name="connsiteX15" fmla="*/ 7320787 w 9786010"/>
              <a:gd name="connsiteY15" fmla="*/ 17718 h 4954814"/>
              <a:gd name="connsiteX16" fmla="*/ 7478930 w 9786010"/>
              <a:gd name="connsiteY16" fmla="*/ 142669 h 4954814"/>
              <a:gd name="connsiteX17" fmla="*/ 7728489 w 9786010"/>
              <a:gd name="connsiteY17" fmla="*/ 365535 h 4954814"/>
              <a:gd name="connsiteX18" fmla="*/ 7897710 w 9786010"/>
              <a:gd name="connsiteY18" fmla="*/ 810778 h 4954814"/>
              <a:gd name="connsiteX19" fmla="*/ 8010591 w 9786010"/>
              <a:gd name="connsiteY19" fmla="*/ 944329 h 4954814"/>
              <a:gd name="connsiteX20" fmla="*/ 8258647 w 9786010"/>
              <a:gd name="connsiteY20" fmla="*/ 1221568 h 4954814"/>
              <a:gd name="connsiteX21" fmla="*/ 8360786 w 9786010"/>
              <a:gd name="connsiteY21" fmla="*/ 1255614 h 4954814"/>
              <a:gd name="connsiteX22" fmla="*/ 8501838 w 9786010"/>
              <a:gd name="connsiteY22" fmla="*/ 1367482 h 4954814"/>
              <a:gd name="connsiteX23" fmla="*/ 8728614 w 9786010"/>
              <a:gd name="connsiteY23" fmla="*/ 1305064 h 4954814"/>
              <a:gd name="connsiteX24" fmla="*/ 8723751 w 9786010"/>
              <a:gd name="connsiteY24" fmla="*/ 2028357 h 4954814"/>
              <a:gd name="connsiteX25" fmla="*/ 9229128 w 9786010"/>
              <a:gd name="connsiteY25" fmla="*/ 4926239 h 4954814"/>
              <a:gd name="connsiteX26" fmla="*/ 8928 w 9786010"/>
              <a:gd name="connsiteY26" fmla="*/ 4954814 h 4954814"/>
              <a:gd name="connsiteX27" fmla="*/ 7771 w 9786010"/>
              <a:gd name="connsiteY27" fmla="*/ 3327201 h 4954814"/>
              <a:gd name="connsiteX28" fmla="*/ 245895 w 9786010"/>
              <a:gd name="connsiteY28" fmla="*/ 3136701 h 4954814"/>
              <a:gd name="connsiteX29" fmla="*/ 484020 w 9786010"/>
              <a:gd name="connsiteY29" fmla="*/ 3012876 h 4954814"/>
              <a:gd name="connsiteX30" fmla="*/ 636420 w 9786010"/>
              <a:gd name="connsiteY30" fmla="*/ 2727126 h 4954814"/>
              <a:gd name="connsiteX31" fmla="*/ 1045994 w 9786010"/>
              <a:gd name="connsiteY31" fmla="*/ 2460426 h 4954814"/>
              <a:gd name="connsiteX32" fmla="*/ 1531769 w 9786010"/>
              <a:gd name="connsiteY32" fmla="*/ 2374701 h 4954814"/>
              <a:gd name="connsiteX33" fmla="*/ 1969919 w 9786010"/>
              <a:gd name="connsiteY33" fmla="*/ 2222301 h 4954814"/>
              <a:gd name="connsiteX34" fmla="*/ 2389018 w 9786010"/>
              <a:gd name="connsiteY34" fmla="*/ 1927026 h 4954814"/>
              <a:gd name="connsiteX35" fmla="*/ 2893843 w 9786010"/>
              <a:gd name="connsiteY35" fmla="*/ 2222301 h 4954814"/>
              <a:gd name="connsiteX36" fmla="*/ 3298047 w 9786010"/>
              <a:gd name="connsiteY36" fmla="*/ 1944989 h 4954814"/>
              <a:gd name="connsiteX0" fmla="*/ 3298047 w 9387887"/>
              <a:gd name="connsiteY0" fmla="*/ 1944989 h 4954814"/>
              <a:gd name="connsiteX1" fmla="*/ 3735759 w 9387887"/>
              <a:gd name="connsiteY1" fmla="*/ 1812029 h 4954814"/>
              <a:gd name="connsiteX2" fmla="*/ 4055892 w 9387887"/>
              <a:gd name="connsiteY2" fmla="*/ 1519310 h 4954814"/>
              <a:gd name="connsiteX3" fmla="*/ 4254250 w 9387887"/>
              <a:gd name="connsiteY3" fmla="*/ 1559393 h 4954814"/>
              <a:gd name="connsiteX4" fmla="*/ 4471739 w 9387887"/>
              <a:gd name="connsiteY4" fmla="*/ 1574136 h 4954814"/>
              <a:gd name="connsiteX5" fmla="*/ 4906637 w 9387887"/>
              <a:gd name="connsiteY5" fmla="*/ 1444039 h 4954814"/>
              <a:gd name="connsiteX6" fmla="*/ 5215154 w 9387887"/>
              <a:gd name="connsiteY6" fmla="*/ 1105785 h 4954814"/>
              <a:gd name="connsiteX7" fmla="*/ 5661203 w 9387887"/>
              <a:gd name="connsiteY7" fmla="*/ 756380 h 4954814"/>
              <a:gd name="connsiteX8" fmla="*/ 5802452 w 9387887"/>
              <a:gd name="connsiteY8" fmla="*/ 503619 h 4954814"/>
              <a:gd name="connsiteX9" fmla="*/ 6103535 w 9387887"/>
              <a:gd name="connsiteY9" fmla="*/ 511053 h 4954814"/>
              <a:gd name="connsiteX10" fmla="*/ 6329522 w 9387887"/>
              <a:gd name="connsiteY10" fmla="*/ 581678 h 4954814"/>
              <a:gd name="connsiteX11" fmla="*/ 6553300 w 9387887"/>
              <a:gd name="connsiteY11" fmla="*/ 425561 h 4954814"/>
              <a:gd name="connsiteX12" fmla="*/ 6750305 w 9387887"/>
              <a:gd name="connsiteY12" fmla="*/ 362372 h 4954814"/>
              <a:gd name="connsiteX13" fmla="*/ 6854383 w 9387887"/>
              <a:gd name="connsiteY13" fmla="*/ 306616 h 4954814"/>
              <a:gd name="connsiteX14" fmla="*/ 7064281 w 9387887"/>
              <a:gd name="connsiteY14" fmla="*/ 9724 h 4954814"/>
              <a:gd name="connsiteX15" fmla="*/ 7320787 w 9387887"/>
              <a:gd name="connsiteY15" fmla="*/ 17718 h 4954814"/>
              <a:gd name="connsiteX16" fmla="*/ 7478930 w 9387887"/>
              <a:gd name="connsiteY16" fmla="*/ 142669 h 4954814"/>
              <a:gd name="connsiteX17" fmla="*/ 7728489 w 9387887"/>
              <a:gd name="connsiteY17" fmla="*/ 365535 h 4954814"/>
              <a:gd name="connsiteX18" fmla="*/ 7897710 w 9387887"/>
              <a:gd name="connsiteY18" fmla="*/ 810778 h 4954814"/>
              <a:gd name="connsiteX19" fmla="*/ 8010591 w 9387887"/>
              <a:gd name="connsiteY19" fmla="*/ 944329 h 4954814"/>
              <a:gd name="connsiteX20" fmla="*/ 8258647 w 9387887"/>
              <a:gd name="connsiteY20" fmla="*/ 1221568 h 4954814"/>
              <a:gd name="connsiteX21" fmla="*/ 8360786 w 9387887"/>
              <a:gd name="connsiteY21" fmla="*/ 1255614 h 4954814"/>
              <a:gd name="connsiteX22" fmla="*/ 8501838 w 9387887"/>
              <a:gd name="connsiteY22" fmla="*/ 1367482 h 4954814"/>
              <a:gd name="connsiteX23" fmla="*/ 8728614 w 9387887"/>
              <a:gd name="connsiteY23" fmla="*/ 1305064 h 4954814"/>
              <a:gd name="connsiteX24" fmla="*/ 8723751 w 9387887"/>
              <a:gd name="connsiteY24" fmla="*/ 2028357 h 4954814"/>
              <a:gd name="connsiteX25" fmla="*/ 8724303 w 9387887"/>
              <a:gd name="connsiteY25" fmla="*/ 4926239 h 4954814"/>
              <a:gd name="connsiteX26" fmla="*/ 8928 w 9387887"/>
              <a:gd name="connsiteY26" fmla="*/ 4954814 h 4954814"/>
              <a:gd name="connsiteX27" fmla="*/ 7771 w 9387887"/>
              <a:gd name="connsiteY27" fmla="*/ 3327201 h 4954814"/>
              <a:gd name="connsiteX28" fmla="*/ 245895 w 9387887"/>
              <a:gd name="connsiteY28" fmla="*/ 3136701 h 4954814"/>
              <a:gd name="connsiteX29" fmla="*/ 484020 w 9387887"/>
              <a:gd name="connsiteY29" fmla="*/ 3012876 h 4954814"/>
              <a:gd name="connsiteX30" fmla="*/ 636420 w 9387887"/>
              <a:gd name="connsiteY30" fmla="*/ 2727126 h 4954814"/>
              <a:gd name="connsiteX31" fmla="*/ 1045994 w 9387887"/>
              <a:gd name="connsiteY31" fmla="*/ 2460426 h 4954814"/>
              <a:gd name="connsiteX32" fmla="*/ 1531769 w 9387887"/>
              <a:gd name="connsiteY32" fmla="*/ 2374701 h 4954814"/>
              <a:gd name="connsiteX33" fmla="*/ 1969919 w 9387887"/>
              <a:gd name="connsiteY33" fmla="*/ 2222301 h 4954814"/>
              <a:gd name="connsiteX34" fmla="*/ 2389018 w 9387887"/>
              <a:gd name="connsiteY34" fmla="*/ 1927026 h 4954814"/>
              <a:gd name="connsiteX35" fmla="*/ 2893843 w 9387887"/>
              <a:gd name="connsiteY35" fmla="*/ 2222301 h 4954814"/>
              <a:gd name="connsiteX36" fmla="*/ 3298047 w 9387887"/>
              <a:gd name="connsiteY36" fmla="*/ 1944989 h 4954814"/>
              <a:gd name="connsiteX0" fmla="*/ 3298047 w 8762134"/>
              <a:gd name="connsiteY0" fmla="*/ 1944989 h 4954814"/>
              <a:gd name="connsiteX1" fmla="*/ 3735759 w 8762134"/>
              <a:gd name="connsiteY1" fmla="*/ 1812029 h 4954814"/>
              <a:gd name="connsiteX2" fmla="*/ 4055892 w 8762134"/>
              <a:gd name="connsiteY2" fmla="*/ 1519310 h 4954814"/>
              <a:gd name="connsiteX3" fmla="*/ 4254250 w 8762134"/>
              <a:gd name="connsiteY3" fmla="*/ 1559393 h 4954814"/>
              <a:gd name="connsiteX4" fmla="*/ 4471739 w 8762134"/>
              <a:gd name="connsiteY4" fmla="*/ 1574136 h 4954814"/>
              <a:gd name="connsiteX5" fmla="*/ 4906637 w 8762134"/>
              <a:gd name="connsiteY5" fmla="*/ 1444039 h 4954814"/>
              <a:gd name="connsiteX6" fmla="*/ 5215154 w 8762134"/>
              <a:gd name="connsiteY6" fmla="*/ 1105785 h 4954814"/>
              <a:gd name="connsiteX7" fmla="*/ 5661203 w 8762134"/>
              <a:gd name="connsiteY7" fmla="*/ 756380 h 4954814"/>
              <a:gd name="connsiteX8" fmla="*/ 5802452 w 8762134"/>
              <a:gd name="connsiteY8" fmla="*/ 503619 h 4954814"/>
              <a:gd name="connsiteX9" fmla="*/ 6103535 w 8762134"/>
              <a:gd name="connsiteY9" fmla="*/ 511053 h 4954814"/>
              <a:gd name="connsiteX10" fmla="*/ 6329522 w 8762134"/>
              <a:gd name="connsiteY10" fmla="*/ 581678 h 4954814"/>
              <a:gd name="connsiteX11" fmla="*/ 6553300 w 8762134"/>
              <a:gd name="connsiteY11" fmla="*/ 425561 h 4954814"/>
              <a:gd name="connsiteX12" fmla="*/ 6750305 w 8762134"/>
              <a:gd name="connsiteY12" fmla="*/ 362372 h 4954814"/>
              <a:gd name="connsiteX13" fmla="*/ 6854383 w 8762134"/>
              <a:gd name="connsiteY13" fmla="*/ 306616 h 4954814"/>
              <a:gd name="connsiteX14" fmla="*/ 7064281 w 8762134"/>
              <a:gd name="connsiteY14" fmla="*/ 9724 h 4954814"/>
              <a:gd name="connsiteX15" fmla="*/ 7320787 w 8762134"/>
              <a:gd name="connsiteY15" fmla="*/ 17718 h 4954814"/>
              <a:gd name="connsiteX16" fmla="*/ 7478930 w 8762134"/>
              <a:gd name="connsiteY16" fmla="*/ 142669 h 4954814"/>
              <a:gd name="connsiteX17" fmla="*/ 7728489 w 8762134"/>
              <a:gd name="connsiteY17" fmla="*/ 365535 h 4954814"/>
              <a:gd name="connsiteX18" fmla="*/ 7897710 w 8762134"/>
              <a:gd name="connsiteY18" fmla="*/ 810778 h 4954814"/>
              <a:gd name="connsiteX19" fmla="*/ 8010591 w 8762134"/>
              <a:gd name="connsiteY19" fmla="*/ 944329 h 4954814"/>
              <a:gd name="connsiteX20" fmla="*/ 8258647 w 8762134"/>
              <a:gd name="connsiteY20" fmla="*/ 1221568 h 4954814"/>
              <a:gd name="connsiteX21" fmla="*/ 8360786 w 8762134"/>
              <a:gd name="connsiteY21" fmla="*/ 1255614 h 4954814"/>
              <a:gd name="connsiteX22" fmla="*/ 8501838 w 8762134"/>
              <a:gd name="connsiteY22" fmla="*/ 1367482 h 4954814"/>
              <a:gd name="connsiteX23" fmla="*/ 8728614 w 8762134"/>
              <a:gd name="connsiteY23" fmla="*/ 1305064 h 4954814"/>
              <a:gd name="connsiteX24" fmla="*/ 8723751 w 8762134"/>
              <a:gd name="connsiteY24" fmla="*/ 2028357 h 4954814"/>
              <a:gd name="connsiteX25" fmla="*/ 8724303 w 8762134"/>
              <a:gd name="connsiteY25" fmla="*/ 4926239 h 4954814"/>
              <a:gd name="connsiteX26" fmla="*/ 8928 w 8762134"/>
              <a:gd name="connsiteY26" fmla="*/ 4954814 h 4954814"/>
              <a:gd name="connsiteX27" fmla="*/ 7771 w 8762134"/>
              <a:gd name="connsiteY27" fmla="*/ 3327201 h 4954814"/>
              <a:gd name="connsiteX28" fmla="*/ 245895 w 8762134"/>
              <a:gd name="connsiteY28" fmla="*/ 3136701 h 4954814"/>
              <a:gd name="connsiteX29" fmla="*/ 484020 w 8762134"/>
              <a:gd name="connsiteY29" fmla="*/ 3012876 h 4954814"/>
              <a:gd name="connsiteX30" fmla="*/ 636420 w 8762134"/>
              <a:gd name="connsiteY30" fmla="*/ 2727126 h 4954814"/>
              <a:gd name="connsiteX31" fmla="*/ 1045994 w 8762134"/>
              <a:gd name="connsiteY31" fmla="*/ 2460426 h 4954814"/>
              <a:gd name="connsiteX32" fmla="*/ 1531769 w 8762134"/>
              <a:gd name="connsiteY32" fmla="*/ 2374701 h 4954814"/>
              <a:gd name="connsiteX33" fmla="*/ 1969919 w 8762134"/>
              <a:gd name="connsiteY33" fmla="*/ 2222301 h 4954814"/>
              <a:gd name="connsiteX34" fmla="*/ 2389018 w 8762134"/>
              <a:gd name="connsiteY34" fmla="*/ 1927026 h 4954814"/>
              <a:gd name="connsiteX35" fmla="*/ 2893843 w 8762134"/>
              <a:gd name="connsiteY35" fmla="*/ 2222301 h 4954814"/>
              <a:gd name="connsiteX36" fmla="*/ 3298047 w 8762134"/>
              <a:gd name="connsiteY36" fmla="*/ 1944989 h 4954814"/>
              <a:gd name="connsiteX0" fmla="*/ 3298047 w 8782195"/>
              <a:gd name="connsiteY0" fmla="*/ 1944989 h 4954814"/>
              <a:gd name="connsiteX1" fmla="*/ 3735759 w 8782195"/>
              <a:gd name="connsiteY1" fmla="*/ 1812029 h 4954814"/>
              <a:gd name="connsiteX2" fmla="*/ 4055892 w 8782195"/>
              <a:gd name="connsiteY2" fmla="*/ 1519310 h 4954814"/>
              <a:gd name="connsiteX3" fmla="*/ 4254250 w 8782195"/>
              <a:gd name="connsiteY3" fmla="*/ 1559393 h 4954814"/>
              <a:gd name="connsiteX4" fmla="*/ 4471739 w 8782195"/>
              <a:gd name="connsiteY4" fmla="*/ 1574136 h 4954814"/>
              <a:gd name="connsiteX5" fmla="*/ 4906637 w 8782195"/>
              <a:gd name="connsiteY5" fmla="*/ 1444039 h 4954814"/>
              <a:gd name="connsiteX6" fmla="*/ 5215154 w 8782195"/>
              <a:gd name="connsiteY6" fmla="*/ 1105785 h 4954814"/>
              <a:gd name="connsiteX7" fmla="*/ 5661203 w 8782195"/>
              <a:gd name="connsiteY7" fmla="*/ 756380 h 4954814"/>
              <a:gd name="connsiteX8" fmla="*/ 5802452 w 8782195"/>
              <a:gd name="connsiteY8" fmla="*/ 503619 h 4954814"/>
              <a:gd name="connsiteX9" fmla="*/ 6103535 w 8782195"/>
              <a:gd name="connsiteY9" fmla="*/ 511053 h 4954814"/>
              <a:gd name="connsiteX10" fmla="*/ 6329522 w 8782195"/>
              <a:gd name="connsiteY10" fmla="*/ 581678 h 4954814"/>
              <a:gd name="connsiteX11" fmla="*/ 6553300 w 8782195"/>
              <a:gd name="connsiteY11" fmla="*/ 425561 h 4954814"/>
              <a:gd name="connsiteX12" fmla="*/ 6750305 w 8782195"/>
              <a:gd name="connsiteY12" fmla="*/ 362372 h 4954814"/>
              <a:gd name="connsiteX13" fmla="*/ 6854383 w 8782195"/>
              <a:gd name="connsiteY13" fmla="*/ 306616 h 4954814"/>
              <a:gd name="connsiteX14" fmla="*/ 7064281 w 8782195"/>
              <a:gd name="connsiteY14" fmla="*/ 9724 h 4954814"/>
              <a:gd name="connsiteX15" fmla="*/ 7320787 w 8782195"/>
              <a:gd name="connsiteY15" fmla="*/ 17718 h 4954814"/>
              <a:gd name="connsiteX16" fmla="*/ 7478930 w 8782195"/>
              <a:gd name="connsiteY16" fmla="*/ 142669 h 4954814"/>
              <a:gd name="connsiteX17" fmla="*/ 7728489 w 8782195"/>
              <a:gd name="connsiteY17" fmla="*/ 365535 h 4954814"/>
              <a:gd name="connsiteX18" fmla="*/ 7897710 w 8782195"/>
              <a:gd name="connsiteY18" fmla="*/ 810778 h 4954814"/>
              <a:gd name="connsiteX19" fmla="*/ 8010591 w 8782195"/>
              <a:gd name="connsiteY19" fmla="*/ 944329 h 4954814"/>
              <a:gd name="connsiteX20" fmla="*/ 8258647 w 8782195"/>
              <a:gd name="connsiteY20" fmla="*/ 1221568 h 4954814"/>
              <a:gd name="connsiteX21" fmla="*/ 8360786 w 8782195"/>
              <a:gd name="connsiteY21" fmla="*/ 1255614 h 4954814"/>
              <a:gd name="connsiteX22" fmla="*/ 8501838 w 8782195"/>
              <a:gd name="connsiteY22" fmla="*/ 1367482 h 4954814"/>
              <a:gd name="connsiteX23" fmla="*/ 8728614 w 8782195"/>
              <a:gd name="connsiteY23" fmla="*/ 1305064 h 4954814"/>
              <a:gd name="connsiteX24" fmla="*/ 8723751 w 8782195"/>
              <a:gd name="connsiteY24" fmla="*/ 2028357 h 4954814"/>
              <a:gd name="connsiteX25" fmla="*/ 8781453 w 8782195"/>
              <a:gd name="connsiteY25" fmla="*/ 4926239 h 4954814"/>
              <a:gd name="connsiteX26" fmla="*/ 8928 w 8782195"/>
              <a:gd name="connsiteY26" fmla="*/ 4954814 h 4954814"/>
              <a:gd name="connsiteX27" fmla="*/ 7771 w 8782195"/>
              <a:gd name="connsiteY27" fmla="*/ 3327201 h 4954814"/>
              <a:gd name="connsiteX28" fmla="*/ 245895 w 8782195"/>
              <a:gd name="connsiteY28" fmla="*/ 3136701 h 4954814"/>
              <a:gd name="connsiteX29" fmla="*/ 484020 w 8782195"/>
              <a:gd name="connsiteY29" fmla="*/ 3012876 h 4954814"/>
              <a:gd name="connsiteX30" fmla="*/ 636420 w 8782195"/>
              <a:gd name="connsiteY30" fmla="*/ 2727126 h 4954814"/>
              <a:gd name="connsiteX31" fmla="*/ 1045994 w 8782195"/>
              <a:gd name="connsiteY31" fmla="*/ 2460426 h 4954814"/>
              <a:gd name="connsiteX32" fmla="*/ 1531769 w 8782195"/>
              <a:gd name="connsiteY32" fmla="*/ 2374701 h 4954814"/>
              <a:gd name="connsiteX33" fmla="*/ 1969919 w 8782195"/>
              <a:gd name="connsiteY33" fmla="*/ 2222301 h 4954814"/>
              <a:gd name="connsiteX34" fmla="*/ 2389018 w 8782195"/>
              <a:gd name="connsiteY34" fmla="*/ 1927026 h 4954814"/>
              <a:gd name="connsiteX35" fmla="*/ 2893843 w 8782195"/>
              <a:gd name="connsiteY35" fmla="*/ 2222301 h 4954814"/>
              <a:gd name="connsiteX36" fmla="*/ 3298047 w 8782195"/>
              <a:gd name="connsiteY36" fmla="*/ 1944989 h 4954814"/>
              <a:gd name="connsiteX0" fmla="*/ 3298047 w 8762134"/>
              <a:gd name="connsiteY0" fmla="*/ 1944989 h 4954814"/>
              <a:gd name="connsiteX1" fmla="*/ 3735759 w 8762134"/>
              <a:gd name="connsiteY1" fmla="*/ 1812029 h 4954814"/>
              <a:gd name="connsiteX2" fmla="*/ 4055892 w 8762134"/>
              <a:gd name="connsiteY2" fmla="*/ 1519310 h 4954814"/>
              <a:gd name="connsiteX3" fmla="*/ 4254250 w 8762134"/>
              <a:gd name="connsiteY3" fmla="*/ 1559393 h 4954814"/>
              <a:gd name="connsiteX4" fmla="*/ 4471739 w 8762134"/>
              <a:gd name="connsiteY4" fmla="*/ 1574136 h 4954814"/>
              <a:gd name="connsiteX5" fmla="*/ 4906637 w 8762134"/>
              <a:gd name="connsiteY5" fmla="*/ 1444039 h 4954814"/>
              <a:gd name="connsiteX6" fmla="*/ 5215154 w 8762134"/>
              <a:gd name="connsiteY6" fmla="*/ 1105785 h 4954814"/>
              <a:gd name="connsiteX7" fmla="*/ 5661203 w 8762134"/>
              <a:gd name="connsiteY7" fmla="*/ 756380 h 4954814"/>
              <a:gd name="connsiteX8" fmla="*/ 5802452 w 8762134"/>
              <a:gd name="connsiteY8" fmla="*/ 503619 h 4954814"/>
              <a:gd name="connsiteX9" fmla="*/ 6103535 w 8762134"/>
              <a:gd name="connsiteY9" fmla="*/ 511053 h 4954814"/>
              <a:gd name="connsiteX10" fmla="*/ 6329522 w 8762134"/>
              <a:gd name="connsiteY10" fmla="*/ 581678 h 4954814"/>
              <a:gd name="connsiteX11" fmla="*/ 6553300 w 8762134"/>
              <a:gd name="connsiteY11" fmla="*/ 425561 h 4954814"/>
              <a:gd name="connsiteX12" fmla="*/ 6750305 w 8762134"/>
              <a:gd name="connsiteY12" fmla="*/ 362372 h 4954814"/>
              <a:gd name="connsiteX13" fmla="*/ 6854383 w 8762134"/>
              <a:gd name="connsiteY13" fmla="*/ 306616 h 4954814"/>
              <a:gd name="connsiteX14" fmla="*/ 7064281 w 8762134"/>
              <a:gd name="connsiteY14" fmla="*/ 9724 h 4954814"/>
              <a:gd name="connsiteX15" fmla="*/ 7320787 w 8762134"/>
              <a:gd name="connsiteY15" fmla="*/ 17718 h 4954814"/>
              <a:gd name="connsiteX16" fmla="*/ 7478930 w 8762134"/>
              <a:gd name="connsiteY16" fmla="*/ 142669 h 4954814"/>
              <a:gd name="connsiteX17" fmla="*/ 7728489 w 8762134"/>
              <a:gd name="connsiteY17" fmla="*/ 365535 h 4954814"/>
              <a:gd name="connsiteX18" fmla="*/ 7897710 w 8762134"/>
              <a:gd name="connsiteY18" fmla="*/ 810778 h 4954814"/>
              <a:gd name="connsiteX19" fmla="*/ 8010591 w 8762134"/>
              <a:gd name="connsiteY19" fmla="*/ 944329 h 4954814"/>
              <a:gd name="connsiteX20" fmla="*/ 8258647 w 8762134"/>
              <a:gd name="connsiteY20" fmla="*/ 1221568 h 4954814"/>
              <a:gd name="connsiteX21" fmla="*/ 8360786 w 8762134"/>
              <a:gd name="connsiteY21" fmla="*/ 1255614 h 4954814"/>
              <a:gd name="connsiteX22" fmla="*/ 8501838 w 8762134"/>
              <a:gd name="connsiteY22" fmla="*/ 1367482 h 4954814"/>
              <a:gd name="connsiteX23" fmla="*/ 8728614 w 8762134"/>
              <a:gd name="connsiteY23" fmla="*/ 1305064 h 4954814"/>
              <a:gd name="connsiteX24" fmla="*/ 8723751 w 8762134"/>
              <a:gd name="connsiteY24" fmla="*/ 2028357 h 4954814"/>
              <a:gd name="connsiteX25" fmla="*/ 8724303 w 8762134"/>
              <a:gd name="connsiteY25" fmla="*/ 4926239 h 4954814"/>
              <a:gd name="connsiteX26" fmla="*/ 8928 w 8762134"/>
              <a:gd name="connsiteY26" fmla="*/ 4954814 h 4954814"/>
              <a:gd name="connsiteX27" fmla="*/ 7771 w 8762134"/>
              <a:gd name="connsiteY27" fmla="*/ 3327201 h 4954814"/>
              <a:gd name="connsiteX28" fmla="*/ 245895 w 8762134"/>
              <a:gd name="connsiteY28" fmla="*/ 3136701 h 4954814"/>
              <a:gd name="connsiteX29" fmla="*/ 484020 w 8762134"/>
              <a:gd name="connsiteY29" fmla="*/ 3012876 h 4954814"/>
              <a:gd name="connsiteX30" fmla="*/ 636420 w 8762134"/>
              <a:gd name="connsiteY30" fmla="*/ 2727126 h 4954814"/>
              <a:gd name="connsiteX31" fmla="*/ 1045994 w 8762134"/>
              <a:gd name="connsiteY31" fmla="*/ 2460426 h 4954814"/>
              <a:gd name="connsiteX32" fmla="*/ 1531769 w 8762134"/>
              <a:gd name="connsiteY32" fmla="*/ 2374701 h 4954814"/>
              <a:gd name="connsiteX33" fmla="*/ 1969919 w 8762134"/>
              <a:gd name="connsiteY33" fmla="*/ 2222301 h 4954814"/>
              <a:gd name="connsiteX34" fmla="*/ 2389018 w 8762134"/>
              <a:gd name="connsiteY34" fmla="*/ 1927026 h 4954814"/>
              <a:gd name="connsiteX35" fmla="*/ 2893843 w 8762134"/>
              <a:gd name="connsiteY35" fmla="*/ 2222301 h 4954814"/>
              <a:gd name="connsiteX36" fmla="*/ 3298047 w 8762134"/>
              <a:gd name="connsiteY36" fmla="*/ 1944989 h 4954814"/>
              <a:gd name="connsiteX0" fmla="*/ 3298047 w 8762134"/>
              <a:gd name="connsiteY0" fmla="*/ 1944989 h 4954814"/>
              <a:gd name="connsiteX1" fmla="*/ 3735759 w 8762134"/>
              <a:gd name="connsiteY1" fmla="*/ 1812029 h 4954814"/>
              <a:gd name="connsiteX2" fmla="*/ 4055892 w 8762134"/>
              <a:gd name="connsiteY2" fmla="*/ 1519310 h 4954814"/>
              <a:gd name="connsiteX3" fmla="*/ 4254250 w 8762134"/>
              <a:gd name="connsiteY3" fmla="*/ 1559393 h 4954814"/>
              <a:gd name="connsiteX4" fmla="*/ 4471739 w 8762134"/>
              <a:gd name="connsiteY4" fmla="*/ 1574136 h 4954814"/>
              <a:gd name="connsiteX5" fmla="*/ 4906637 w 8762134"/>
              <a:gd name="connsiteY5" fmla="*/ 1444039 h 4954814"/>
              <a:gd name="connsiteX6" fmla="*/ 5215154 w 8762134"/>
              <a:gd name="connsiteY6" fmla="*/ 1105785 h 4954814"/>
              <a:gd name="connsiteX7" fmla="*/ 5661203 w 8762134"/>
              <a:gd name="connsiteY7" fmla="*/ 756380 h 4954814"/>
              <a:gd name="connsiteX8" fmla="*/ 5802452 w 8762134"/>
              <a:gd name="connsiteY8" fmla="*/ 503619 h 4954814"/>
              <a:gd name="connsiteX9" fmla="*/ 6103535 w 8762134"/>
              <a:gd name="connsiteY9" fmla="*/ 511053 h 4954814"/>
              <a:gd name="connsiteX10" fmla="*/ 6329522 w 8762134"/>
              <a:gd name="connsiteY10" fmla="*/ 581678 h 4954814"/>
              <a:gd name="connsiteX11" fmla="*/ 6553300 w 8762134"/>
              <a:gd name="connsiteY11" fmla="*/ 425561 h 4954814"/>
              <a:gd name="connsiteX12" fmla="*/ 6750305 w 8762134"/>
              <a:gd name="connsiteY12" fmla="*/ 362372 h 4954814"/>
              <a:gd name="connsiteX13" fmla="*/ 6854383 w 8762134"/>
              <a:gd name="connsiteY13" fmla="*/ 306616 h 4954814"/>
              <a:gd name="connsiteX14" fmla="*/ 7064281 w 8762134"/>
              <a:gd name="connsiteY14" fmla="*/ 9724 h 4954814"/>
              <a:gd name="connsiteX15" fmla="*/ 7320787 w 8762134"/>
              <a:gd name="connsiteY15" fmla="*/ 17718 h 4954814"/>
              <a:gd name="connsiteX16" fmla="*/ 7478930 w 8762134"/>
              <a:gd name="connsiteY16" fmla="*/ 142669 h 4954814"/>
              <a:gd name="connsiteX17" fmla="*/ 7728489 w 8762134"/>
              <a:gd name="connsiteY17" fmla="*/ 365535 h 4954814"/>
              <a:gd name="connsiteX18" fmla="*/ 7897710 w 8762134"/>
              <a:gd name="connsiteY18" fmla="*/ 810778 h 4954814"/>
              <a:gd name="connsiteX19" fmla="*/ 8010591 w 8762134"/>
              <a:gd name="connsiteY19" fmla="*/ 944329 h 4954814"/>
              <a:gd name="connsiteX20" fmla="*/ 8258647 w 8762134"/>
              <a:gd name="connsiteY20" fmla="*/ 1221568 h 4954814"/>
              <a:gd name="connsiteX21" fmla="*/ 8360786 w 8762134"/>
              <a:gd name="connsiteY21" fmla="*/ 1255614 h 4954814"/>
              <a:gd name="connsiteX22" fmla="*/ 8501838 w 8762134"/>
              <a:gd name="connsiteY22" fmla="*/ 1367482 h 4954814"/>
              <a:gd name="connsiteX23" fmla="*/ 8728614 w 8762134"/>
              <a:gd name="connsiteY23" fmla="*/ 1305064 h 4954814"/>
              <a:gd name="connsiteX24" fmla="*/ 8723751 w 8762134"/>
              <a:gd name="connsiteY24" fmla="*/ 2037882 h 4954814"/>
              <a:gd name="connsiteX25" fmla="*/ 8724303 w 8762134"/>
              <a:gd name="connsiteY25" fmla="*/ 4926239 h 4954814"/>
              <a:gd name="connsiteX26" fmla="*/ 8928 w 8762134"/>
              <a:gd name="connsiteY26" fmla="*/ 4954814 h 4954814"/>
              <a:gd name="connsiteX27" fmla="*/ 7771 w 8762134"/>
              <a:gd name="connsiteY27" fmla="*/ 3327201 h 4954814"/>
              <a:gd name="connsiteX28" fmla="*/ 245895 w 8762134"/>
              <a:gd name="connsiteY28" fmla="*/ 3136701 h 4954814"/>
              <a:gd name="connsiteX29" fmla="*/ 484020 w 8762134"/>
              <a:gd name="connsiteY29" fmla="*/ 3012876 h 4954814"/>
              <a:gd name="connsiteX30" fmla="*/ 636420 w 8762134"/>
              <a:gd name="connsiteY30" fmla="*/ 2727126 h 4954814"/>
              <a:gd name="connsiteX31" fmla="*/ 1045994 w 8762134"/>
              <a:gd name="connsiteY31" fmla="*/ 2460426 h 4954814"/>
              <a:gd name="connsiteX32" fmla="*/ 1531769 w 8762134"/>
              <a:gd name="connsiteY32" fmla="*/ 2374701 h 4954814"/>
              <a:gd name="connsiteX33" fmla="*/ 1969919 w 8762134"/>
              <a:gd name="connsiteY33" fmla="*/ 2222301 h 4954814"/>
              <a:gd name="connsiteX34" fmla="*/ 2389018 w 8762134"/>
              <a:gd name="connsiteY34" fmla="*/ 1927026 h 4954814"/>
              <a:gd name="connsiteX35" fmla="*/ 2893843 w 8762134"/>
              <a:gd name="connsiteY35" fmla="*/ 2222301 h 4954814"/>
              <a:gd name="connsiteX36" fmla="*/ 3298047 w 8762134"/>
              <a:gd name="connsiteY36" fmla="*/ 1944989 h 4954814"/>
              <a:gd name="connsiteX0" fmla="*/ 3298047 w 9379668"/>
              <a:gd name="connsiteY0" fmla="*/ 1944989 h 4954814"/>
              <a:gd name="connsiteX1" fmla="*/ 3735759 w 9379668"/>
              <a:gd name="connsiteY1" fmla="*/ 1812029 h 4954814"/>
              <a:gd name="connsiteX2" fmla="*/ 4055892 w 9379668"/>
              <a:gd name="connsiteY2" fmla="*/ 1519310 h 4954814"/>
              <a:gd name="connsiteX3" fmla="*/ 4254250 w 9379668"/>
              <a:gd name="connsiteY3" fmla="*/ 1559393 h 4954814"/>
              <a:gd name="connsiteX4" fmla="*/ 4471739 w 9379668"/>
              <a:gd name="connsiteY4" fmla="*/ 1574136 h 4954814"/>
              <a:gd name="connsiteX5" fmla="*/ 4906637 w 9379668"/>
              <a:gd name="connsiteY5" fmla="*/ 1444039 h 4954814"/>
              <a:gd name="connsiteX6" fmla="*/ 5215154 w 9379668"/>
              <a:gd name="connsiteY6" fmla="*/ 1105785 h 4954814"/>
              <a:gd name="connsiteX7" fmla="*/ 5661203 w 9379668"/>
              <a:gd name="connsiteY7" fmla="*/ 756380 h 4954814"/>
              <a:gd name="connsiteX8" fmla="*/ 5802452 w 9379668"/>
              <a:gd name="connsiteY8" fmla="*/ 503619 h 4954814"/>
              <a:gd name="connsiteX9" fmla="*/ 6103535 w 9379668"/>
              <a:gd name="connsiteY9" fmla="*/ 511053 h 4954814"/>
              <a:gd name="connsiteX10" fmla="*/ 6329522 w 9379668"/>
              <a:gd name="connsiteY10" fmla="*/ 581678 h 4954814"/>
              <a:gd name="connsiteX11" fmla="*/ 6553300 w 9379668"/>
              <a:gd name="connsiteY11" fmla="*/ 425561 h 4954814"/>
              <a:gd name="connsiteX12" fmla="*/ 6750305 w 9379668"/>
              <a:gd name="connsiteY12" fmla="*/ 362372 h 4954814"/>
              <a:gd name="connsiteX13" fmla="*/ 6854383 w 9379668"/>
              <a:gd name="connsiteY13" fmla="*/ 306616 h 4954814"/>
              <a:gd name="connsiteX14" fmla="*/ 7064281 w 9379668"/>
              <a:gd name="connsiteY14" fmla="*/ 9724 h 4954814"/>
              <a:gd name="connsiteX15" fmla="*/ 7320787 w 9379668"/>
              <a:gd name="connsiteY15" fmla="*/ 17718 h 4954814"/>
              <a:gd name="connsiteX16" fmla="*/ 7478930 w 9379668"/>
              <a:gd name="connsiteY16" fmla="*/ 142669 h 4954814"/>
              <a:gd name="connsiteX17" fmla="*/ 7728489 w 9379668"/>
              <a:gd name="connsiteY17" fmla="*/ 365535 h 4954814"/>
              <a:gd name="connsiteX18" fmla="*/ 7897710 w 9379668"/>
              <a:gd name="connsiteY18" fmla="*/ 810778 h 4954814"/>
              <a:gd name="connsiteX19" fmla="*/ 8010591 w 9379668"/>
              <a:gd name="connsiteY19" fmla="*/ 944329 h 4954814"/>
              <a:gd name="connsiteX20" fmla="*/ 8258647 w 9379668"/>
              <a:gd name="connsiteY20" fmla="*/ 1221568 h 4954814"/>
              <a:gd name="connsiteX21" fmla="*/ 8360786 w 9379668"/>
              <a:gd name="connsiteY21" fmla="*/ 1255614 h 4954814"/>
              <a:gd name="connsiteX22" fmla="*/ 8501838 w 9379668"/>
              <a:gd name="connsiteY22" fmla="*/ 1367482 h 4954814"/>
              <a:gd name="connsiteX23" fmla="*/ 8728614 w 9379668"/>
              <a:gd name="connsiteY23" fmla="*/ 1305064 h 4954814"/>
              <a:gd name="connsiteX24" fmla="*/ 8724303 w 9379668"/>
              <a:gd name="connsiteY24" fmla="*/ 4926239 h 4954814"/>
              <a:gd name="connsiteX25" fmla="*/ 8928 w 9379668"/>
              <a:gd name="connsiteY25" fmla="*/ 4954814 h 4954814"/>
              <a:gd name="connsiteX26" fmla="*/ 7771 w 9379668"/>
              <a:gd name="connsiteY26" fmla="*/ 3327201 h 4954814"/>
              <a:gd name="connsiteX27" fmla="*/ 245895 w 9379668"/>
              <a:gd name="connsiteY27" fmla="*/ 3136701 h 4954814"/>
              <a:gd name="connsiteX28" fmla="*/ 484020 w 9379668"/>
              <a:gd name="connsiteY28" fmla="*/ 3012876 h 4954814"/>
              <a:gd name="connsiteX29" fmla="*/ 636420 w 9379668"/>
              <a:gd name="connsiteY29" fmla="*/ 2727126 h 4954814"/>
              <a:gd name="connsiteX30" fmla="*/ 1045994 w 9379668"/>
              <a:gd name="connsiteY30" fmla="*/ 2460426 h 4954814"/>
              <a:gd name="connsiteX31" fmla="*/ 1531769 w 9379668"/>
              <a:gd name="connsiteY31" fmla="*/ 2374701 h 4954814"/>
              <a:gd name="connsiteX32" fmla="*/ 1969919 w 9379668"/>
              <a:gd name="connsiteY32" fmla="*/ 2222301 h 4954814"/>
              <a:gd name="connsiteX33" fmla="*/ 2389018 w 9379668"/>
              <a:gd name="connsiteY33" fmla="*/ 1927026 h 4954814"/>
              <a:gd name="connsiteX34" fmla="*/ 2893843 w 9379668"/>
              <a:gd name="connsiteY34" fmla="*/ 2222301 h 4954814"/>
              <a:gd name="connsiteX35" fmla="*/ 3298047 w 9379668"/>
              <a:gd name="connsiteY35" fmla="*/ 1944989 h 4954814"/>
              <a:gd name="connsiteX0" fmla="*/ 3298047 w 9379668"/>
              <a:gd name="connsiteY0" fmla="*/ 1944989 h 4954814"/>
              <a:gd name="connsiteX1" fmla="*/ 3735759 w 9379668"/>
              <a:gd name="connsiteY1" fmla="*/ 1812029 h 4954814"/>
              <a:gd name="connsiteX2" fmla="*/ 4055892 w 9379668"/>
              <a:gd name="connsiteY2" fmla="*/ 1519310 h 4954814"/>
              <a:gd name="connsiteX3" fmla="*/ 4254250 w 9379668"/>
              <a:gd name="connsiteY3" fmla="*/ 1559393 h 4954814"/>
              <a:gd name="connsiteX4" fmla="*/ 4471739 w 9379668"/>
              <a:gd name="connsiteY4" fmla="*/ 1574136 h 4954814"/>
              <a:gd name="connsiteX5" fmla="*/ 4906637 w 9379668"/>
              <a:gd name="connsiteY5" fmla="*/ 1444039 h 4954814"/>
              <a:gd name="connsiteX6" fmla="*/ 5215154 w 9379668"/>
              <a:gd name="connsiteY6" fmla="*/ 1105785 h 4954814"/>
              <a:gd name="connsiteX7" fmla="*/ 5661203 w 9379668"/>
              <a:gd name="connsiteY7" fmla="*/ 756380 h 4954814"/>
              <a:gd name="connsiteX8" fmla="*/ 5802452 w 9379668"/>
              <a:gd name="connsiteY8" fmla="*/ 503619 h 4954814"/>
              <a:gd name="connsiteX9" fmla="*/ 6103535 w 9379668"/>
              <a:gd name="connsiteY9" fmla="*/ 511053 h 4954814"/>
              <a:gd name="connsiteX10" fmla="*/ 6329522 w 9379668"/>
              <a:gd name="connsiteY10" fmla="*/ 581678 h 4954814"/>
              <a:gd name="connsiteX11" fmla="*/ 6553300 w 9379668"/>
              <a:gd name="connsiteY11" fmla="*/ 425561 h 4954814"/>
              <a:gd name="connsiteX12" fmla="*/ 6750305 w 9379668"/>
              <a:gd name="connsiteY12" fmla="*/ 362372 h 4954814"/>
              <a:gd name="connsiteX13" fmla="*/ 6854383 w 9379668"/>
              <a:gd name="connsiteY13" fmla="*/ 306616 h 4954814"/>
              <a:gd name="connsiteX14" fmla="*/ 7064281 w 9379668"/>
              <a:gd name="connsiteY14" fmla="*/ 9724 h 4954814"/>
              <a:gd name="connsiteX15" fmla="*/ 7320787 w 9379668"/>
              <a:gd name="connsiteY15" fmla="*/ 17718 h 4954814"/>
              <a:gd name="connsiteX16" fmla="*/ 7478930 w 9379668"/>
              <a:gd name="connsiteY16" fmla="*/ 142669 h 4954814"/>
              <a:gd name="connsiteX17" fmla="*/ 7728489 w 9379668"/>
              <a:gd name="connsiteY17" fmla="*/ 365535 h 4954814"/>
              <a:gd name="connsiteX18" fmla="*/ 7897710 w 9379668"/>
              <a:gd name="connsiteY18" fmla="*/ 810778 h 4954814"/>
              <a:gd name="connsiteX19" fmla="*/ 8010591 w 9379668"/>
              <a:gd name="connsiteY19" fmla="*/ 944329 h 4954814"/>
              <a:gd name="connsiteX20" fmla="*/ 8258647 w 9379668"/>
              <a:gd name="connsiteY20" fmla="*/ 1221568 h 4954814"/>
              <a:gd name="connsiteX21" fmla="*/ 8360786 w 9379668"/>
              <a:gd name="connsiteY21" fmla="*/ 1255614 h 4954814"/>
              <a:gd name="connsiteX22" fmla="*/ 8501838 w 9379668"/>
              <a:gd name="connsiteY22" fmla="*/ 1367482 h 4954814"/>
              <a:gd name="connsiteX23" fmla="*/ 8728614 w 9379668"/>
              <a:gd name="connsiteY23" fmla="*/ 1305064 h 4954814"/>
              <a:gd name="connsiteX24" fmla="*/ 8724303 w 9379668"/>
              <a:gd name="connsiteY24" fmla="*/ 4935764 h 4954814"/>
              <a:gd name="connsiteX25" fmla="*/ 8928 w 9379668"/>
              <a:gd name="connsiteY25" fmla="*/ 4954814 h 4954814"/>
              <a:gd name="connsiteX26" fmla="*/ 7771 w 9379668"/>
              <a:gd name="connsiteY26" fmla="*/ 3327201 h 4954814"/>
              <a:gd name="connsiteX27" fmla="*/ 245895 w 9379668"/>
              <a:gd name="connsiteY27" fmla="*/ 3136701 h 4954814"/>
              <a:gd name="connsiteX28" fmla="*/ 484020 w 9379668"/>
              <a:gd name="connsiteY28" fmla="*/ 3012876 h 4954814"/>
              <a:gd name="connsiteX29" fmla="*/ 636420 w 9379668"/>
              <a:gd name="connsiteY29" fmla="*/ 2727126 h 4954814"/>
              <a:gd name="connsiteX30" fmla="*/ 1045994 w 9379668"/>
              <a:gd name="connsiteY30" fmla="*/ 2460426 h 4954814"/>
              <a:gd name="connsiteX31" fmla="*/ 1531769 w 9379668"/>
              <a:gd name="connsiteY31" fmla="*/ 2374701 h 4954814"/>
              <a:gd name="connsiteX32" fmla="*/ 1969919 w 9379668"/>
              <a:gd name="connsiteY32" fmla="*/ 2222301 h 4954814"/>
              <a:gd name="connsiteX33" fmla="*/ 2389018 w 9379668"/>
              <a:gd name="connsiteY33" fmla="*/ 1927026 h 4954814"/>
              <a:gd name="connsiteX34" fmla="*/ 2893843 w 9379668"/>
              <a:gd name="connsiteY34" fmla="*/ 2222301 h 4954814"/>
              <a:gd name="connsiteX35" fmla="*/ 3298047 w 9379668"/>
              <a:gd name="connsiteY35" fmla="*/ 1944989 h 4954814"/>
              <a:gd name="connsiteX0" fmla="*/ 3298047 w 8743275"/>
              <a:gd name="connsiteY0" fmla="*/ 1944989 h 4954814"/>
              <a:gd name="connsiteX1" fmla="*/ 3735759 w 8743275"/>
              <a:gd name="connsiteY1" fmla="*/ 1812029 h 4954814"/>
              <a:gd name="connsiteX2" fmla="*/ 4055892 w 8743275"/>
              <a:gd name="connsiteY2" fmla="*/ 1519310 h 4954814"/>
              <a:gd name="connsiteX3" fmla="*/ 4254250 w 8743275"/>
              <a:gd name="connsiteY3" fmla="*/ 1559393 h 4954814"/>
              <a:gd name="connsiteX4" fmla="*/ 4471739 w 8743275"/>
              <a:gd name="connsiteY4" fmla="*/ 1574136 h 4954814"/>
              <a:gd name="connsiteX5" fmla="*/ 4906637 w 8743275"/>
              <a:gd name="connsiteY5" fmla="*/ 1444039 h 4954814"/>
              <a:gd name="connsiteX6" fmla="*/ 5215154 w 8743275"/>
              <a:gd name="connsiteY6" fmla="*/ 1105785 h 4954814"/>
              <a:gd name="connsiteX7" fmla="*/ 5661203 w 8743275"/>
              <a:gd name="connsiteY7" fmla="*/ 756380 h 4954814"/>
              <a:gd name="connsiteX8" fmla="*/ 5802452 w 8743275"/>
              <a:gd name="connsiteY8" fmla="*/ 503619 h 4954814"/>
              <a:gd name="connsiteX9" fmla="*/ 6103535 w 8743275"/>
              <a:gd name="connsiteY9" fmla="*/ 511053 h 4954814"/>
              <a:gd name="connsiteX10" fmla="*/ 6329522 w 8743275"/>
              <a:gd name="connsiteY10" fmla="*/ 581678 h 4954814"/>
              <a:gd name="connsiteX11" fmla="*/ 6553300 w 8743275"/>
              <a:gd name="connsiteY11" fmla="*/ 425561 h 4954814"/>
              <a:gd name="connsiteX12" fmla="*/ 6750305 w 8743275"/>
              <a:gd name="connsiteY12" fmla="*/ 362372 h 4954814"/>
              <a:gd name="connsiteX13" fmla="*/ 6854383 w 8743275"/>
              <a:gd name="connsiteY13" fmla="*/ 306616 h 4954814"/>
              <a:gd name="connsiteX14" fmla="*/ 7064281 w 8743275"/>
              <a:gd name="connsiteY14" fmla="*/ 9724 h 4954814"/>
              <a:gd name="connsiteX15" fmla="*/ 7320787 w 8743275"/>
              <a:gd name="connsiteY15" fmla="*/ 17718 h 4954814"/>
              <a:gd name="connsiteX16" fmla="*/ 7478930 w 8743275"/>
              <a:gd name="connsiteY16" fmla="*/ 142669 h 4954814"/>
              <a:gd name="connsiteX17" fmla="*/ 7728489 w 8743275"/>
              <a:gd name="connsiteY17" fmla="*/ 365535 h 4954814"/>
              <a:gd name="connsiteX18" fmla="*/ 7897710 w 8743275"/>
              <a:gd name="connsiteY18" fmla="*/ 810778 h 4954814"/>
              <a:gd name="connsiteX19" fmla="*/ 8010591 w 8743275"/>
              <a:gd name="connsiteY19" fmla="*/ 944329 h 4954814"/>
              <a:gd name="connsiteX20" fmla="*/ 8258647 w 8743275"/>
              <a:gd name="connsiteY20" fmla="*/ 1221568 h 4954814"/>
              <a:gd name="connsiteX21" fmla="*/ 8360786 w 8743275"/>
              <a:gd name="connsiteY21" fmla="*/ 1255614 h 4954814"/>
              <a:gd name="connsiteX22" fmla="*/ 8501838 w 8743275"/>
              <a:gd name="connsiteY22" fmla="*/ 1367482 h 4954814"/>
              <a:gd name="connsiteX23" fmla="*/ 8728614 w 8743275"/>
              <a:gd name="connsiteY23" fmla="*/ 1305064 h 4954814"/>
              <a:gd name="connsiteX24" fmla="*/ 8724303 w 8743275"/>
              <a:gd name="connsiteY24" fmla="*/ 4935764 h 4954814"/>
              <a:gd name="connsiteX25" fmla="*/ 8928 w 8743275"/>
              <a:gd name="connsiteY25" fmla="*/ 4954814 h 4954814"/>
              <a:gd name="connsiteX26" fmla="*/ 7771 w 8743275"/>
              <a:gd name="connsiteY26" fmla="*/ 3327201 h 4954814"/>
              <a:gd name="connsiteX27" fmla="*/ 245895 w 8743275"/>
              <a:gd name="connsiteY27" fmla="*/ 3136701 h 4954814"/>
              <a:gd name="connsiteX28" fmla="*/ 484020 w 8743275"/>
              <a:gd name="connsiteY28" fmla="*/ 3012876 h 4954814"/>
              <a:gd name="connsiteX29" fmla="*/ 636420 w 8743275"/>
              <a:gd name="connsiteY29" fmla="*/ 2727126 h 4954814"/>
              <a:gd name="connsiteX30" fmla="*/ 1045994 w 8743275"/>
              <a:gd name="connsiteY30" fmla="*/ 2460426 h 4954814"/>
              <a:gd name="connsiteX31" fmla="*/ 1531769 w 8743275"/>
              <a:gd name="connsiteY31" fmla="*/ 2374701 h 4954814"/>
              <a:gd name="connsiteX32" fmla="*/ 1969919 w 8743275"/>
              <a:gd name="connsiteY32" fmla="*/ 2222301 h 4954814"/>
              <a:gd name="connsiteX33" fmla="*/ 2389018 w 8743275"/>
              <a:gd name="connsiteY33" fmla="*/ 1927026 h 4954814"/>
              <a:gd name="connsiteX34" fmla="*/ 2893843 w 8743275"/>
              <a:gd name="connsiteY34" fmla="*/ 2222301 h 4954814"/>
              <a:gd name="connsiteX35" fmla="*/ 3298047 w 8743275"/>
              <a:gd name="connsiteY35" fmla="*/ 1944989 h 4954814"/>
              <a:gd name="connsiteX0" fmla="*/ 3298047 w 8745193"/>
              <a:gd name="connsiteY0" fmla="*/ 1944989 h 4954814"/>
              <a:gd name="connsiteX1" fmla="*/ 3735759 w 8745193"/>
              <a:gd name="connsiteY1" fmla="*/ 1812029 h 4954814"/>
              <a:gd name="connsiteX2" fmla="*/ 4055892 w 8745193"/>
              <a:gd name="connsiteY2" fmla="*/ 1519310 h 4954814"/>
              <a:gd name="connsiteX3" fmla="*/ 4254250 w 8745193"/>
              <a:gd name="connsiteY3" fmla="*/ 1559393 h 4954814"/>
              <a:gd name="connsiteX4" fmla="*/ 4471739 w 8745193"/>
              <a:gd name="connsiteY4" fmla="*/ 1574136 h 4954814"/>
              <a:gd name="connsiteX5" fmla="*/ 4906637 w 8745193"/>
              <a:gd name="connsiteY5" fmla="*/ 1444039 h 4954814"/>
              <a:gd name="connsiteX6" fmla="*/ 5215154 w 8745193"/>
              <a:gd name="connsiteY6" fmla="*/ 1105785 h 4954814"/>
              <a:gd name="connsiteX7" fmla="*/ 5661203 w 8745193"/>
              <a:gd name="connsiteY7" fmla="*/ 756380 h 4954814"/>
              <a:gd name="connsiteX8" fmla="*/ 5802452 w 8745193"/>
              <a:gd name="connsiteY8" fmla="*/ 503619 h 4954814"/>
              <a:gd name="connsiteX9" fmla="*/ 6103535 w 8745193"/>
              <a:gd name="connsiteY9" fmla="*/ 511053 h 4954814"/>
              <a:gd name="connsiteX10" fmla="*/ 6329522 w 8745193"/>
              <a:gd name="connsiteY10" fmla="*/ 581678 h 4954814"/>
              <a:gd name="connsiteX11" fmla="*/ 6553300 w 8745193"/>
              <a:gd name="connsiteY11" fmla="*/ 425561 h 4954814"/>
              <a:gd name="connsiteX12" fmla="*/ 6750305 w 8745193"/>
              <a:gd name="connsiteY12" fmla="*/ 362372 h 4954814"/>
              <a:gd name="connsiteX13" fmla="*/ 6854383 w 8745193"/>
              <a:gd name="connsiteY13" fmla="*/ 306616 h 4954814"/>
              <a:gd name="connsiteX14" fmla="*/ 7064281 w 8745193"/>
              <a:gd name="connsiteY14" fmla="*/ 9724 h 4954814"/>
              <a:gd name="connsiteX15" fmla="*/ 7320787 w 8745193"/>
              <a:gd name="connsiteY15" fmla="*/ 17718 h 4954814"/>
              <a:gd name="connsiteX16" fmla="*/ 7478930 w 8745193"/>
              <a:gd name="connsiteY16" fmla="*/ 142669 h 4954814"/>
              <a:gd name="connsiteX17" fmla="*/ 7728489 w 8745193"/>
              <a:gd name="connsiteY17" fmla="*/ 365535 h 4954814"/>
              <a:gd name="connsiteX18" fmla="*/ 7897710 w 8745193"/>
              <a:gd name="connsiteY18" fmla="*/ 810778 h 4954814"/>
              <a:gd name="connsiteX19" fmla="*/ 8010591 w 8745193"/>
              <a:gd name="connsiteY19" fmla="*/ 944329 h 4954814"/>
              <a:gd name="connsiteX20" fmla="*/ 8258647 w 8745193"/>
              <a:gd name="connsiteY20" fmla="*/ 1221568 h 4954814"/>
              <a:gd name="connsiteX21" fmla="*/ 8360786 w 8745193"/>
              <a:gd name="connsiteY21" fmla="*/ 1255614 h 4954814"/>
              <a:gd name="connsiteX22" fmla="*/ 8501838 w 8745193"/>
              <a:gd name="connsiteY22" fmla="*/ 1367482 h 4954814"/>
              <a:gd name="connsiteX23" fmla="*/ 8728614 w 8745193"/>
              <a:gd name="connsiteY23" fmla="*/ 1305064 h 4954814"/>
              <a:gd name="connsiteX24" fmla="*/ 8724303 w 8745193"/>
              <a:gd name="connsiteY24" fmla="*/ 4935764 h 4954814"/>
              <a:gd name="connsiteX25" fmla="*/ 8928 w 8745193"/>
              <a:gd name="connsiteY25" fmla="*/ 4954814 h 4954814"/>
              <a:gd name="connsiteX26" fmla="*/ 7771 w 8745193"/>
              <a:gd name="connsiteY26" fmla="*/ 3327201 h 4954814"/>
              <a:gd name="connsiteX27" fmla="*/ 245895 w 8745193"/>
              <a:gd name="connsiteY27" fmla="*/ 3136701 h 4954814"/>
              <a:gd name="connsiteX28" fmla="*/ 484020 w 8745193"/>
              <a:gd name="connsiteY28" fmla="*/ 3012876 h 4954814"/>
              <a:gd name="connsiteX29" fmla="*/ 636420 w 8745193"/>
              <a:gd name="connsiteY29" fmla="*/ 2727126 h 4954814"/>
              <a:gd name="connsiteX30" fmla="*/ 1045994 w 8745193"/>
              <a:gd name="connsiteY30" fmla="*/ 2460426 h 4954814"/>
              <a:gd name="connsiteX31" fmla="*/ 1531769 w 8745193"/>
              <a:gd name="connsiteY31" fmla="*/ 2374701 h 4954814"/>
              <a:gd name="connsiteX32" fmla="*/ 1969919 w 8745193"/>
              <a:gd name="connsiteY32" fmla="*/ 2222301 h 4954814"/>
              <a:gd name="connsiteX33" fmla="*/ 2389018 w 8745193"/>
              <a:gd name="connsiteY33" fmla="*/ 1927026 h 4954814"/>
              <a:gd name="connsiteX34" fmla="*/ 2893843 w 8745193"/>
              <a:gd name="connsiteY34" fmla="*/ 2222301 h 4954814"/>
              <a:gd name="connsiteX35" fmla="*/ 3298047 w 8745193"/>
              <a:gd name="connsiteY35" fmla="*/ 1944989 h 4954814"/>
              <a:gd name="connsiteX0" fmla="*/ 3298047 w 8745193"/>
              <a:gd name="connsiteY0" fmla="*/ 1944989 h 4954814"/>
              <a:gd name="connsiteX1" fmla="*/ 3735759 w 8745193"/>
              <a:gd name="connsiteY1" fmla="*/ 1812029 h 4954814"/>
              <a:gd name="connsiteX2" fmla="*/ 4055892 w 8745193"/>
              <a:gd name="connsiteY2" fmla="*/ 1519310 h 4954814"/>
              <a:gd name="connsiteX3" fmla="*/ 4254250 w 8745193"/>
              <a:gd name="connsiteY3" fmla="*/ 1559393 h 4954814"/>
              <a:gd name="connsiteX4" fmla="*/ 4471739 w 8745193"/>
              <a:gd name="connsiteY4" fmla="*/ 1574136 h 4954814"/>
              <a:gd name="connsiteX5" fmla="*/ 4906637 w 8745193"/>
              <a:gd name="connsiteY5" fmla="*/ 1444039 h 4954814"/>
              <a:gd name="connsiteX6" fmla="*/ 5215154 w 8745193"/>
              <a:gd name="connsiteY6" fmla="*/ 1105785 h 4954814"/>
              <a:gd name="connsiteX7" fmla="*/ 5661203 w 8745193"/>
              <a:gd name="connsiteY7" fmla="*/ 756380 h 4954814"/>
              <a:gd name="connsiteX8" fmla="*/ 5802452 w 8745193"/>
              <a:gd name="connsiteY8" fmla="*/ 503619 h 4954814"/>
              <a:gd name="connsiteX9" fmla="*/ 6103535 w 8745193"/>
              <a:gd name="connsiteY9" fmla="*/ 511053 h 4954814"/>
              <a:gd name="connsiteX10" fmla="*/ 6329522 w 8745193"/>
              <a:gd name="connsiteY10" fmla="*/ 581678 h 4954814"/>
              <a:gd name="connsiteX11" fmla="*/ 6553300 w 8745193"/>
              <a:gd name="connsiteY11" fmla="*/ 425561 h 4954814"/>
              <a:gd name="connsiteX12" fmla="*/ 6750305 w 8745193"/>
              <a:gd name="connsiteY12" fmla="*/ 362372 h 4954814"/>
              <a:gd name="connsiteX13" fmla="*/ 6854383 w 8745193"/>
              <a:gd name="connsiteY13" fmla="*/ 306616 h 4954814"/>
              <a:gd name="connsiteX14" fmla="*/ 7064281 w 8745193"/>
              <a:gd name="connsiteY14" fmla="*/ 9724 h 4954814"/>
              <a:gd name="connsiteX15" fmla="*/ 7320787 w 8745193"/>
              <a:gd name="connsiteY15" fmla="*/ 17718 h 4954814"/>
              <a:gd name="connsiteX16" fmla="*/ 7478930 w 8745193"/>
              <a:gd name="connsiteY16" fmla="*/ 142669 h 4954814"/>
              <a:gd name="connsiteX17" fmla="*/ 7728489 w 8745193"/>
              <a:gd name="connsiteY17" fmla="*/ 365535 h 4954814"/>
              <a:gd name="connsiteX18" fmla="*/ 7897710 w 8745193"/>
              <a:gd name="connsiteY18" fmla="*/ 810778 h 4954814"/>
              <a:gd name="connsiteX19" fmla="*/ 8010591 w 8745193"/>
              <a:gd name="connsiteY19" fmla="*/ 944329 h 4954814"/>
              <a:gd name="connsiteX20" fmla="*/ 8258647 w 8745193"/>
              <a:gd name="connsiteY20" fmla="*/ 1221568 h 4954814"/>
              <a:gd name="connsiteX21" fmla="*/ 8360786 w 8745193"/>
              <a:gd name="connsiteY21" fmla="*/ 1255614 h 4954814"/>
              <a:gd name="connsiteX22" fmla="*/ 8501838 w 8745193"/>
              <a:gd name="connsiteY22" fmla="*/ 1367482 h 4954814"/>
              <a:gd name="connsiteX23" fmla="*/ 8728614 w 8745193"/>
              <a:gd name="connsiteY23" fmla="*/ 1305064 h 4954814"/>
              <a:gd name="connsiteX24" fmla="*/ 8724303 w 8745193"/>
              <a:gd name="connsiteY24" fmla="*/ 4935764 h 4954814"/>
              <a:gd name="connsiteX25" fmla="*/ 8928 w 8745193"/>
              <a:gd name="connsiteY25" fmla="*/ 4954814 h 4954814"/>
              <a:gd name="connsiteX26" fmla="*/ 7771 w 8745193"/>
              <a:gd name="connsiteY26" fmla="*/ 3327201 h 4954814"/>
              <a:gd name="connsiteX27" fmla="*/ 245895 w 8745193"/>
              <a:gd name="connsiteY27" fmla="*/ 3136701 h 4954814"/>
              <a:gd name="connsiteX28" fmla="*/ 484020 w 8745193"/>
              <a:gd name="connsiteY28" fmla="*/ 3012876 h 4954814"/>
              <a:gd name="connsiteX29" fmla="*/ 636420 w 8745193"/>
              <a:gd name="connsiteY29" fmla="*/ 2727126 h 4954814"/>
              <a:gd name="connsiteX30" fmla="*/ 1045994 w 8745193"/>
              <a:gd name="connsiteY30" fmla="*/ 2460426 h 4954814"/>
              <a:gd name="connsiteX31" fmla="*/ 1531769 w 8745193"/>
              <a:gd name="connsiteY31" fmla="*/ 2374701 h 4954814"/>
              <a:gd name="connsiteX32" fmla="*/ 1969919 w 8745193"/>
              <a:gd name="connsiteY32" fmla="*/ 2222301 h 4954814"/>
              <a:gd name="connsiteX33" fmla="*/ 2389018 w 8745193"/>
              <a:gd name="connsiteY33" fmla="*/ 1927026 h 4954814"/>
              <a:gd name="connsiteX34" fmla="*/ 2893843 w 8745193"/>
              <a:gd name="connsiteY34" fmla="*/ 2222301 h 4954814"/>
              <a:gd name="connsiteX35" fmla="*/ 3298047 w 8745193"/>
              <a:gd name="connsiteY35" fmla="*/ 1944989 h 4954814"/>
              <a:gd name="connsiteX0" fmla="*/ 3298047 w 8738389"/>
              <a:gd name="connsiteY0" fmla="*/ 1944989 h 4954814"/>
              <a:gd name="connsiteX1" fmla="*/ 3735759 w 8738389"/>
              <a:gd name="connsiteY1" fmla="*/ 1812029 h 4954814"/>
              <a:gd name="connsiteX2" fmla="*/ 4055892 w 8738389"/>
              <a:gd name="connsiteY2" fmla="*/ 1519310 h 4954814"/>
              <a:gd name="connsiteX3" fmla="*/ 4254250 w 8738389"/>
              <a:gd name="connsiteY3" fmla="*/ 1559393 h 4954814"/>
              <a:gd name="connsiteX4" fmla="*/ 4471739 w 8738389"/>
              <a:gd name="connsiteY4" fmla="*/ 1574136 h 4954814"/>
              <a:gd name="connsiteX5" fmla="*/ 4906637 w 8738389"/>
              <a:gd name="connsiteY5" fmla="*/ 1444039 h 4954814"/>
              <a:gd name="connsiteX6" fmla="*/ 5215154 w 8738389"/>
              <a:gd name="connsiteY6" fmla="*/ 1105785 h 4954814"/>
              <a:gd name="connsiteX7" fmla="*/ 5661203 w 8738389"/>
              <a:gd name="connsiteY7" fmla="*/ 756380 h 4954814"/>
              <a:gd name="connsiteX8" fmla="*/ 5802452 w 8738389"/>
              <a:gd name="connsiteY8" fmla="*/ 503619 h 4954814"/>
              <a:gd name="connsiteX9" fmla="*/ 6103535 w 8738389"/>
              <a:gd name="connsiteY9" fmla="*/ 511053 h 4954814"/>
              <a:gd name="connsiteX10" fmla="*/ 6329522 w 8738389"/>
              <a:gd name="connsiteY10" fmla="*/ 581678 h 4954814"/>
              <a:gd name="connsiteX11" fmla="*/ 6553300 w 8738389"/>
              <a:gd name="connsiteY11" fmla="*/ 425561 h 4954814"/>
              <a:gd name="connsiteX12" fmla="*/ 6750305 w 8738389"/>
              <a:gd name="connsiteY12" fmla="*/ 362372 h 4954814"/>
              <a:gd name="connsiteX13" fmla="*/ 6854383 w 8738389"/>
              <a:gd name="connsiteY13" fmla="*/ 306616 h 4954814"/>
              <a:gd name="connsiteX14" fmla="*/ 7064281 w 8738389"/>
              <a:gd name="connsiteY14" fmla="*/ 9724 h 4954814"/>
              <a:gd name="connsiteX15" fmla="*/ 7320787 w 8738389"/>
              <a:gd name="connsiteY15" fmla="*/ 17718 h 4954814"/>
              <a:gd name="connsiteX16" fmla="*/ 7478930 w 8738389"/>
              <a:gd name="connsiteY16" fmla="*/ 142669 h 4954814"/>
              <a:gd name="connsiteX17" fmla="*/ 7728489 w 8738389"/>
              <a:gd name="connsiteY17" fmla="*/ 365535 h 4954814"/>
              <a:gd name="connsiteX18" fmla="*/ 7897710 w 8738389"/>
              <a:gd name="connsiteY18" fmla="*/ 810778 h 4954814"/>
              <a:gd name="connsiteX19" fmla="*/ 8010591 w 8738389"/>
              <a:gd name="connsiteY19" fmla="*/ 944329 h 4954814"/>
              <a:gd name="connsiteX20" fmla="*/ 8258647 w 8738389"/>
              <a:gd name="connsiteY20" fmla="*/ 1221568 h 4954814"/>
              <a:gd name="connsiteX21" fmla="*/ 8360786 w 8738389"/>
              <a:gd name="connsiteY21" fmla="*/ 1255614 h 4954814"/>
              <a:gd name="connsiteX22" fmla="*/ 8501838 w 8738389"/>
              <a:gd name="connsiteY22" fmla="*/ 1367482 h 4954814"/>
              <a:gd name="connsiteX23" fmla="*/ 8718887 w 8738389"/>
              <a:gd name="connsiteY23" fmla="*/ 1300200 h 4954814"/>
              <a:gd name="connsiteX24" fmla="*/ 8724303 w 8738389"/>
              <a:gd name="connsiteY24" fmla="*/ 4935764 h 4954814"/>
              <a:gd name="connsiteX25" fmla="*/ 8928 w 8738389"/>
              <a:gd name="connsiteY25" fmla="*/ 4954814 h 4954814"/>
              <a:gd name="connsiteX26" fmla="*/ 7771 w 8738389"/>
              <a:gd name="connsiteY26" fmla="*/ 3327201 h 4954814"/>
              <a:gd name="connsiteX27" fmla="*/ 245895 w 8738389"/>
              <a:gd name="connsiteY27" fmla="*/ 3136701 h 4954814"/>
              <a:gd name="connsiteX28" fmla="*/ 484020 w 8738389"/>
              <a:gd name="connsiteY28" fmla="*/ 3012876 h 4954814"/>
              <a:gd name="connsiteX29" fmla="*/ 636420 w 8738389"/>
              <a:gd name="connsiteY29" fmla="*/ 2727126 h 4954814"/>
              <a:gd name="connsiteX30" fmla="*/ 1045994 w 8738389"/>
              <a:gd name="connsiteY30" fmla="*/ 2460426 h 4954814"/>
              <a:gd name="connsiteX31" fmla="*/ 1531769 w 8738389"/>
              <a:gd name="connsiteY31" fmla="*/ 2374701 h 4954814"/>
              <a:gd name="connsiteX32" fmla="*/ 1969919 w 8738389"/>
              <a:gd name="connsiteY32" fmla="*/ 2222301 h 4954814"/>
              <a:gd name="connsiteX33" fmla="*/ 2389018 w 8738389"/>
              <a:gd name="connsiteY33" fmla="*/ 1927026 h 4954814"/>
              <a:gd name="connsiteX34" fmla="*/ 2893843 w 8738389"/>
              <a:gd name="connsiteY34" fmla="*/ 2222301 h 4954814"/>
              <a:gd name="connsiteX35" fmla="*/ 3298047 w 8738389"/>
              <a:gd name="connsiteY35" fmla="*/ 1944989 h 4954814"/>
              <a:gd name="connsiteX0" fmla="*/ 3298047 w 8728501"/>
              <a:gd name="connsiteY0" fmla="*/ 1944989 h 4954814"/>
              <a:gd name="connsiteX1" fmla="*/ 3735759 w 8728501"/>
              <a:gd name="connsiteY1" fmla="*/ 1812029 h 4954814"/>
              <a:gd name="connsiteX2" fmla="*/ 4055892 w 8728501"/>
              <a:gd name="connsiteY2" fmla="*/ 1519310 h 4954814"/>
              <a:gd name="connsiteX3" fmla="*/ 4254250 w 8728501"/>
              <a:gd name="connsiteY3" fmla="*/ 1559393 h 4954814"/>
              <a:gd name="connsiteX4" fmla="*/ 4471739 w 8728501"/>
              <a:gd name="connsiteY4" fmla="*/ 1574136 h 4954814"/>
              <a:gd name="connsiteX5" fmla="*/ 4906637 w 8728501"/>
              <a:gd name="connsiteY5" fmla="*/ 1444039 h 4954814"/>
              <a:gd name="connsiteX6" fmla="*/ 5215154 w 8728501"/>
              <a:gd name="connsiteY6" fmla="*/ 1105785 h 4954814"/>
              <a:gd name="connsiteX7" fmla="*/ 5661203 w 8728501"/>
              <a:gd name="connsiteY7" fmla="*/ 756380 h 4954814"/>
              <a:gd name="connsiteX8" fmla="*/ 5802452 w 8728501"/>
              <a:gd name="connsiteY8" fmla="*/ 503619 h 4954814"/>
              <a:gd name="connsiteX9" fmla="*/ 6103535 w 8728501"/>
              <a:gd name="connsiteY9" fmla="*/ 511053 h 4954814"/>
              <a:gd name="connsiteX10" fmla="*/ 6329522 w 8728501"/>
              <a:gd name="connsiteY10" fmla="*/ 581678 h 4954814"/>
              <a:gd name="connsiteX11" fmla="*/ 6553300 w 8728501"/>
              <a:gd name="connsiteY11" fmla="*/ 425561 h 4954814"/>
              <a:gd name="connsiteX12" fmla="*/ 6750305 w 8728501"/>
              <a:gd name="connsiteY12" fmla="*/ 362372 h 4954814"/>
              <a:gd name="connsiteX13" fmla="*/ 6854383 w 8728501"/>
              <a:gd name="connsiteY13" fmla="*/ 306616 h 4954814"/>
              <a:gd name="connsiteX14" fmla="*/ 7064281 w 8728501"/>
              <a:gd name="connsiteY14" fmla="*/ 9724 h 4954814"/>
              <a:gd name="connsiteX15" fmla="*/ 7320787 w 8728501"/>
              <a:gd name="connsiteY15" fmla="*/ 17718 h 4954814"/>
              <a:gd name="connsiteX16" fmla="*/ 7478930 w 8728501"/>
              <a:gd name="connsiteY16" fmla="*/ 142669 h 4954814"/>
              <a:gd name="connsiteX17" fmla="*/ 7728489 w 8728501"/>
              <a:gd name="connsiteY17" fmla="*/ 365535 h 4954814"/>
              <a:gd name="connsiteX18" fmla="*/ 7897710 w 8728501"/>
              <a:gd name="connsiteY18" fmla="*/ 810778 h 4954814"/>
              <a:gd name="connsiteX19" fmla="*/ 8010591 w 8728501"/>
              <a:gd name="connsiteY19" fmla="*/ 944329 h 4954814"/>
              <a:gd name="connsiteX20" fmla="*/ 8258647 w 8728501"/>
              <a:gd name="connsiteY20" fmla="*/ 1221568 h 4954814"/>
              <a:gd name="connsiteX21" fmla="*/ 8360786 w 8728501"/>
              <a:gd name="connsiteY21" fmla="*/ 1255614 h 4954814"/>
              <a:gd name="connsiteX22" fmla="*/ 8501838 w 8728501"/>
              <a:gd name="connsiteY22" fmla="*/ 1367482 h 4954814"/>
              <a:gd name="connsiteX23" fmla="*/ 8718887 w 8728501"/>
              <a:gd name="connsiteY23" fmla="*/ 1300200 h 4954814"/>
              <a:gd name="connsiteX24" fmla="*/ 8724303 w 8728501"/>
              <a:gd name="connsiteY24" fmla="*/ 4935764 h 4954814"/>
              <a:gd name="connsiteX25" fmla="*/ 8928 w 8728501"/>
              <a:gd name="connsiteY25" fmla="*/ 4954814 h 4954814"/>
              <a:gd name="connsiteX26" fmla="*/ 7771 w 8728501"/>
              <a:gd name="connsiteY26" fmla="*/ 3327201 h 4954814"/>
              <a:gd name="connsiteX27" fmla="*/ 245895 w 8728501"/>
              <a:gd name="connsiteY27" fmla="*/ 3136701 h 4954814"/>
              <a:gd name="connsiteX28" fmla="*/ 484020 w 8728501"/>
              <a:gd name="connsiteY28" fmla="*/ 3012876 h 4954814"/>
              <a:gd name="connsiteX29" fmla="*/ 636420 w 8728501"/>
              <a:gd name="connsiteY29" fmla="*/ 2727126 h 4954814"/>
              <a:gd name="connsiteX30" fmla="*/ 1045994 w 8728501"/>
              <a:gd name="connsiteY30" fmla="*/ 2460426 h 4954814"/>
              <a:gd name="connsiteX31" fmla="*/ 1531769 w 8728501"/>
              <a:gd name="connsiteY31" fmla="*/ 2374701 h 4954814"/>
              <a:gd name="connsiteX32" fmla="*/ 1969919 w 8728501"/>
              <a:gd name="connsiteY32" fmla="*/ 2222301 h 4954814"/>
              <a:gd name="connsiteX33" fmla="*/ 2389018 w 8728501"/>
              <a:gd name="connsiteY33" fmla="*/ 1927026 h 4954814"/>
              <a:gd name="connsiteX34" fmla="*/ 2893843 w 8728501"/>
              <a:gd name="connsiteY34" fmla="*/ 2222301 h 4954814"/>
              <a:gd name="connsiteX35" fmla="*/ 3298047 w 8728501"/>
              <a:gd name="connsiteY35" fmla="*/ 1944989 h 4954814"/>
              <a:gd name="connsiteX0" fmla="*/ 3298047 w 8728501"/>
              <a:gd name="connsiteY0" fmla="*/ 1944989 h 4954814"/>
              <a:gd name="connsiteX1" fmla="*/ 3735759 w 8728501"/>
              <a:gd name="connsiteY1" fmla="*/ 1812029 h 4954814"/>
              <a:gd name="connsiteX2" fmla="*/ 4055892 w 8728501"/>
              <a:gd name="connsiteY2" fmla="*/ 1519310 h 4954814"/>
              <a:gd name="connsiteX3" fmla="*/ 4254250 w 8728501"/>
              <a:gd name="connsiteY3" fmla="*/ 1559393 h 4954814"/>
              <a:gd name="connsiteX4" fmla="*/ 4471739 w 8728501"/>
              <a:gd name="connsiteY4" fmla="*/ 1574136 h 4954814"/>
              <a:gd name="connsiteX5" fmla="*/ 4906637 w 8728501"/>
              <a:gd name="connsiteY5" fmla="*/ 1444039 h 4954814"/>
              <a:gd name="connsiteX6" fmla="*/ 5215154 w 8728501"/>
              <a:gd name="connsiteY6" fmla="*/ 1105785 h 4954814"/>
              <a:gd name="connsiteX7" fmla="*/ 5661203 w 8728501"/>
              <a:gd name="connsiteY7" fmla="*/ 756380 h 4954814"/>
              <a:gd name="connsiteX8" fmla="*/ 5802452 w 8728501"/>
              <a:gd name="connsiteY8" fmla="*/ 503619 h 4954814"/>
              <a:gd name="connsiteX9" fmla="*/ 6103535 w 8728501"/>
              <a:gd name="connsiteY9" fmla="*/ 511053 h 4954814"/>
              <a:gd name="connsiteX10" fmla="*/ 6329522 w 8728501"/>
              <a:gd name="connsiteY10" fmla="*/ 581678 h 4954814"/>
              <a:gd name="connsiteX11" fmla="*/ 6553300 w 8728501"/>
              <a:gd name="connsiteY11" fmla="*/ 425561 h 4954814"/>
              <a:gd name="connsiteX12" fmla="*/ 6750305 w 8728501"/>
              <a:gd name="connsiteY12" fmla="*/ 362372 h 4954814"/>
              <a:gd name="connsiteX13" fmla="*/ 6854383 w 8728501"/>
              <a:gd name="connsiteY13" fmla="*/ 306616 h 4954814"/>
              <a:gd name="connsiteX14" fmla="*/ 7064281 w 8728501"/>
              <a:gd name="connsiteY14" fmla="*/ 9724 h 4954814"/>
              <a:gd name="connsiteX15" fmla="*/ 7320787 w 8728501"/>
              <a:gd name="connsiteY15" fmla="*/ 17718 h 4954814"/>
              <a:gd name="connsiteX16" fmla="*/ 7478930 w 8728501"/>
              <a:gd name="connsiteY16" fmla="*/ 142669 h 4954814"/>
              <a:gd name="connsiteX17" fmla="*/ 7728489 w 8728501"/>
              <a:gd name="connsiteY17" fmla="*/ 365535 h 4954814"/>
              <a:gd name="connsiteX18" fmla="*/ 7897710 w 8728501"/>
              <a:gd name="connsiteY18" fmla="*/ 810778 h 4954814"/>
              <a:gd name="connsiteX19" fmla="*/ 8010591 w 8728501"/>
              <a:gd name="connsiteY19" fmla="*/ 944329 h 4954814"/>
              <a:gd name="connsiteX20" fmla="*/ 8258647 w 8728501"/>
              <a:gd name="connsiteY20" fmla="*/ 1221568 h 4954814"/>
              <a:gd name="connsiteX21" fmla="*/ 8360786 w 8728501"/>
              <a:gd name="connsiteY21" fmla="*/ 1255614 h 4954814"/>
              <a:gd name="connsiteX22" fmla="*/ 8501838 w 8728501"/>
              <a:gd name="connsiteY22" fmla="*/ 1367482 h 4954814"/>
              <a:gd name="connsiteX23" fmla="*/ 8718887 w 8728501"/>
              <a:gd name="connsiteY23" fmla="*/ 1300200 h 4954814"/>
              <a:gd name="connsiteX24" fmla="*/ 8724303 w 8728501"/>
              <a:gd name="connsiteY24" fmla="*/ 4935764 h 4954814"/>
              <a:gd name="connsiteX25" fmla="*/ 8928 w 8728501"/>
              <a:gd name="connsiteY25" fmla="*/ 4954814 h 4954814"/>
              <a:gd name="connsiteX26" fmla="*/ 7771 w 8728501"/>
              <a:gd name="connsiteY26" fmla="*/ 3327201 h 4954814"/>
              <a:gd name="connsiteX27" fmla="*/ 245895 w 8728501"/>
              <a:gd name="connsiteY27" fmla="*/ 3136701 h 4954814"/>
              <a:gd name="connsiteX28" fmla="*/ 484020 w 8728501"/>
              <a:gd name="connsiteY28" fmla="*/ 3012876 h 4954814"/>
              <a:gd name="connsiteX29" fmla="*/ 636420 w 8728501"/>
              <a:gd name="connsiteY29" fmla="*/ 2727126 h 4954814"/>
              <a:gd name="connsiteX30" fmla="*/ 1045994 w 8728501"/>
              <a:gd name="connsiteY30" fmla="*/ 2460426 h 4954814"/>
              <a:gd name="connsiteX31" fmla="*/ 1531769 w 8728501"/>
              <a:gd name="connsiteY31" fmla="*/ 2374701 h 4954814"/>
              <a:gd name="connsiteX32" fmla="*/ 1969919 w 8728501"/>
              <a:gd name="connsiteY32" fmla="*/ 2222301 h 4954814"/>
              <a:gd name="connsiteX33" fmla="*/ 2389018 w 8728501"/>
              <a:gd name="connsiteY33" fmla="*/ 1927026 h 4954814"/>
              <a:gd name="connsiteX34" fmla="*/ 2893843 w 8728501"/>
              <a:gd name="connsiteY34" fmla="*/ 2222301 h 4954814"/>
              <a:gd name="connsiteX35" fmla="*/ 3298047 w 8728501"/>
              <a:gd name="connsiteY35" fmla="*/ 1944989 h 4954814"/>
              <a:gd name="connsiteX0" fmla="*/ 3298047 w 8734235"/>
              <a:gd name="connsiteY0" fmla="*/ 1944989 h 4954814"/>
              <a:gd name="connsiteX1" fmla="*/ 3735759 w 8734235"/>
              <a:gd name="connsiteY1" fmla="*/ 1812029 h 4954814"/>
              <a:gd name="connsiteX2" fmla="*/ 4055892 w 8734235"/>
              <a:gd name="connsiteY2" fmla="*/ 1519310 h 4954814"/>
              <a:gd name="connsiteX3" fmla="*/ 4254250 w 8734235"/>
              <a:gd name="connsiteY3" fmla="*/ 1559393 h 4954814"/>
              <a:gd name="connsiteX4" fmla="*/ 4471739 w 8734235"/>
              <a:gd name="connsiteY4" fmla="*/ 1574136 h 4954814"/>
              <a:gd name="connsiteX5" fmla="*/ 4906637 w 8734235"/>
              <a:gd name="connsiteY5" fmla="*/ 1444039 h 4954814"/>
              <a:gd name="connsiteX6" fmla="*/ 5215154 w 8734235"/>
              <a:gd name="connsiteY6" fmla="*/ 1105785 h 4954814"/>
              <a:gd name="connsiteX7" fmla="*/ 5661203 w 8734235"/>
              <a:gd name="connsiteY7" fmla="*/ 756380 h 4954814"/>
              <a:gd name="connsiteX8" fmla="*/ 5802452 w 8734235"/>
              <a:gd name="connsiteY8" fmla="*/ 503619 h 4954814"/>
              <a:gd name="connsiteX9" fmla="*/ 6103535 w 8734235"/>
              <a:gd name="connsiteY9" fmla="*/ 511053 h 4954814"/>
              <a:gd name="connsiteX10" fmla="*/ 6329522 w 8734235"/>
              <a:gd name="connsiteY10" fmla="*/ 581678 h 4954814"/>
              <a:gd name="connsiteX11" fmla="*/ 6553300 w 8734235"/>
              <a:gd name="connsiteY11" fmla="*/ 425561 h 4954814"/>
              <a:gd name="connsiteX12" fmla="*/ 6750305 w 8734235"/>
              <a:gd name="connsiteY12" fmla="*/ 362372 h 4954814"/>
              <a:gd name="connsiteX13" fmla="*/ 6854383 w 8734235"/>
              <a:gd name="connsiteY13" fmla="*/ 306616 h 4954814"/>
              <a:gd name="connsiteX14" fmla="*/ 7064281 w 8734235"/>
              <a:gd name="connsiteY14" fmla="*/ 9724 h 4954814"/>
              <a:gd name="connsiteX15" fmla="*/ 7320787 w 8734235"/>
              <a:gd name="connsiteY15" fmla="*/ 17718 h 4954814"/>
              <a:gd name="connsiteX16" fmla="*/ 7478930 w 8734235"/>
              <a:gd name="connsiteY16" fmla="*/ 142669 h 4954814"/>
              <a:gd name="connsiteX17" fmla="*/ 7728489 w 8734235"/>
              <a:gd name="connsiteY17" fmla="*/ 365535 h 4954814"/>
              <a:gd name="connsiteX18" fmla="*/ 7897710 w 8734235"/>
              <a:gd name="connsiteY18" fmla="*/ 810778 h 4954814"/>
              <a:gd name="connsiteX19" fmla="*/ 8010591 w 8734235"/>
              <a:gd name="connsiteY19" fmla="*/ 944329 h 4954814"/>
              <a:gd name="connsiteX20" fmla="*/ 8258647 w 8734235"/>
              <a:gd name="connsiteY20" fmla="*/ 1221568 h 4954814"/>
              <a:gd name="connsiteX21" fmla="*/ 8360786 w 8734235"/>
              <a:gd name="connsiteY21" fmla="*/ 1255614 h 4954814"/>
              <a:gd name="connsiteX22" fmla="*/ 8501838 w 8734235"/>
              <a:gd name="connsiteY22" fmla="*/ 1367482 h 4954814"/>
              <a:gd name="connsiteX23" fmla="*/ 8728412 w 8734235"/>
              <a:gd name="connsiteY23" fmla="*/ 1290675 h 4954814"/>
              <a:gd name="connsiteX24" fmla="*/ 8724303 w 8734235"/>
              <a:gd name="connsiteY24" fmla="*/ 4935764 h 4954814"/>
              <a:gd name="connsiteX25" fmla="*/ 8928 w 8734235"/>
              <a:gd name="connsiteY25" fmla="*/ 4954814 h 4954814"/>
              <a:gd name="connsiteX26" fmla="*/ 7771 w 8734235"/>
              <a:gd name="connsiteY26" fmla="*/ 3327201 h 4954814"/>
              <a:gd name="connsiteX27" fmla="*/ 245895 w 8734235"/>
              <a:gd name="connsiteY27" fmla="*/ 3136701 h 4954814"/>
              <a:gd name="connsiteX28" fmla="*/ 484020 w 8734235"/>
              <a:gd name="connsiteY28" fmla="*/ 3012876 h 4954814"/>
              <a:gd name="connsiteX29" fmla="*/ 636420 w 8734235"/>
              <a:gd name="connsiteY29" fmla="*/ 2727126 h 4954814"/>
              <a:gd name="connsiteX30" fmla="*/ 1045994 w 8734235"/>
              <a:gd name="connsiteY30" fmla="*/ 2460426 h 4954814"/>
              <a:gd name="connsiteX31" fmla="*/ 1531769 w 8734235"/>
              <a:gd name="connsiteY31" fmla="*/ 2374701 h 4954814"/>
              <a:gd name="connsiteX32" fmla="*/ 1969919 w 8734235"/>
              <a:gd name="connsiteY32" fmla="*/ 2222301 h 4954814"/>
              <a:gd name="connsiteX33" fmla="*/ 2389018 w 8734235"/>
              <a:gd name="connsiteY33" fmla="*/ 1927026 h 4954814"/>
              <a:gd name="connsiteX34" fmla="*/ 2893843 w 8734235"/>
              <a:gd name="connsiteY34" fmla="*/ 2222301 h 4954814"/>
              <a:gd name="connsiteX35" fmla="*/ 3298047 w 8734235"/>
              <a:gd name="connsiteY35" fmla="*/ 1944989 h 4954814"/>
              <a:gd name="connsiteX0" fmla="*/ 3298047 w 8730002"/>
              <a:gd name="connsiteY0" fmla="*/ 1944989 h 4954814"/>
              <a:gd name="connsiteX1" fmla="*/ 3735759 w 8730002"/>
              <a:gd name="connsiteY1" fmla="*/ 1812029 h 4954814"/>
              <a:gd name="connsiteX2" fmla="*/ 4055892 w 8730002"/>
              <a:gd name="connsiteY2" fmla="*/ 1519310 h 4954814"/>
              <a:gd name="connsiteX3" fmla="*/ 4254250 w 8730002"/>
              <a:gd name="connsiteY3" fmla="*/ 1559393 h 4954814"/>
              <a:gd name="connsiteX4" fmla="*/ 4471739 w 8730002"/>
              <a:gd name="connsiteY4" fmla="*/ 1574136 h 4954814"/>
              <a:gd name="connsiteX5" fmla="*/ 4906637 w 8730002"/>
              <a:gd name="connsiteY5" fmla="*/ 1444039 h 4954814"/>
              <a:gd name="connsiteX6" fmla="*/ 5215154 w 8730002"/>
              <a:gd name="connsiteY6" fmla="*/ 1105785 h 4954814"/>
              <a:gd name="connsiteX7" fmla="*/ 5661203 w 8730002"/>
              <a:gd name="connsiteY7" fmla="*/ 756380 h 4954814"/>
              <a:gd name="connsiteX8" fmla="*/ 5802452 w 8730002"/>
              <a:gd name="connsiteY8" fmla="*/ 503619 h 4954814"/>
              <a:gd name="connsiteX9" fmla="*/ 6103535 w 8730002"/>
              <a:gd name="connsiteY9" fmla="*/ 511053 h 4954814"/>
              <a:gd name="connsiteX10" fmla="*/ 6329522 w 8730002"/>
              <a:gd name="connsiteY10" fmla="*/ 581678 h 4954814"/>
              <a:gd name="connsiteX11" fmla="*/ 6553300 w 8730002"/>
              <a:gd name="connsiteY11" fmla="*/ 425561 h 4954814"/>
              <a:gd name="connsiteX12" fmla="*/ 6750305 w 8730002"/>
              <a:gd name="connsiteY12" fmla="*/ 362372 h 4954814"/>
              <a:gd name="connsiteX13" fmla="*/ 6854383 w 8730002"/>
              <a:gd name="connsiteY13" fmla="*/ 306616 h 4954814"/>
              <a:gd name="connsiteX14" fmla="*/ 7064281 w 8730002"/>
              <a:gd name="connsiteY14" fmla="*/ 9724 h 4954814"/>
              <a:gd name="connsiteX15" fmla="*/ 7320787 w 8730002"/>
              <a:gd name="connsiteY15" fmla="*/ 17718 h 4954814"/>
              <a:gd name="connsiteX16" fmla="*/ 7478930 w 8730002"/>
              <a:gd name="connsiteY16" fmla="*/ 142669 h 4954814"/>
              <a:gd name="connsiteX17" fmla="*/ 7728489 w 8730002"/>
              <a:gd name="connsiteY17" fmla="*/ 365535 h 4954814"/>
              <a:gd name="connsiteX18" fmla="*/ 7897710 w 8730002"/>
              <a:gd name="connsiteY18" fmla="*/ 810778 h 4954814"/>
              <a:gd name="connsiteX19" fmla="*/ 8010591 w 8730002"/>
              <a:gd name="connsiteY19" fmla="*/ 944329 h 4954814"/>
              <a:gd name="connsiteX20" fmla="*/ 8258647 w 8730002"/>
              <a:gd name="connsiteY20" fmla="*/ 1221568 h 4954814"/>
              <a:gd name="connsiteX21" fmla="*/ 8360786 w 8730002"/>
              <a:gd name="connsiteY21" fmla="*/ 1255614 h 4954814"/>
              <a:gd name="connsiteX22" fmla="*/ 8501838 w 8730002"/>
              <a:gd name="connsiteY22" fmla="*/ 1367482 h 4954814"/>
              <a:gd name="connsiteX23" fmla="*/ 8728412 w 8730002"/>
              <a:gd name="connsiteY23" fmla="*/ 1290675 h 4954814"/>
              <a:gd name="connsiteX24" fmla="*/ 8724303 w 8730002"/>
              <a:gd name="connsiteY24" fmla="*/ 4935764 h 4954814"/>
              <a:gd name="connsiteX25" fmla="*/ 8928 w 8730002"/>
              <a:gd name="connsiteY25" fmla="*/ 4954814 h 4954814"/>
              <a:gd name="connsiteX26" fmla="*/ 7771 w 8730002"/>
              <a:gd name="connsiteY26" fmla="*/ 3327201 h 4954814"/>
              <a:gd name="connsiteX27" fmla="*/ 245895 w 8730002"/>
              <a:gd name="connsiteY27" fmla="*/ 3136701 h 4954814"/>
              <a:gd name="connsiteX28" fmla="*/ 484020 w 8730002"/>
              <a:gd name="connsiteY28" fmla="*/ 3012876 h 4954814"/>
              <a:gd name="connsiteX29" fmla="*/ 636420 w 8730002"/>
              <a:gd name="connsiteY29" fmla="*/ 2727126 h 4954814"/>
              <a:gd name="connsiteX30" fmla="*/ 1045994 w 8730002"/>
              <a:gd name="connsiteY30" fmla="*/ 2460426 h 4954814"/>
              <a:gd name="connsiteX31" fmla="*/ 1531769 w 8730002"/>
              <a:gd name="connsiteY31" fmla="*/ 2374701 h 4954814"/>
              <a:gd name="connsiteX32" fmla="*/ 1969919 w 8730002"/>
              <a:gd name="connsiteY32" fmla="*/ 2222301 h 4954814"/>
              <a:gd name="connsiteX33" fmla="*/ 2389018 w 8730002"/>
              <a:gd name="connsiteY33" fmla="*/ 1927026 h 4954814"/>
              <a:gd name="connsiteX34" fmla="*/ 2893843 w 8730002"/>
              <a:gd name="connsiteY34" fmla="*/ 2222301 h 4954814"/>
              <a:gd name="connsiteX35" fmla="*/ 3298047 w 8730002"/>
              <a:gd name="connsiteY35" fmla="*/ 1944989 h 4954814"/>
              <a:gd name="connsiteX0" fmla="*/ 4030794 w 9462749"/>
              <a:gd name="connsiteY0" fmla="*/ 1944989 h 4954814"/>
              <a:gd name="connsiteX1" fmla="*/ 4468506 w 9462749"/>
              <a:gd name="connsiteY1" fmla="*/ 1812029 h 4954814"/>
              <a:gd name="connsiteX2" fmla="*/ 4788639 w 9462749"/>
              <a:gd name="connsiteY2" fmla="*/ 1519310 h 4954814"/>
              <a:gd name="connsiteX3" fmla="*/ 4986997 w 9462749"/>
              <a:gd name="connsiteY3" fmla="*/ 1559393 h 4954814"/>
              <a:gd name="connsiteX4" fmla="*/ 5204486 w 9462749"/>
              <a:gd name="connsiteY4" fmla="*/ 1574136 h 4954814"/>
              <a:gd name="connsiteX5" fmla="*/ 5639384 w 9462749"/>
              <a:gd name="connsiteY5" fmla="*/ 1444039 h 4954814"/>
              <a:gd name="connsiteX6" fmla="*/ 5947901 w 9462749"/>
              <a:gd name="connsiteY6" fmla="*/ 1105785 h 4954814"/>
              <a:gd name="connsiteX7" fmla="*/ 6393950 w 9462749"/>
              <a:gd name="connsiteY7" fmla="*/ 756380 h 4954814"/>
              <a:gd name="connsiteX8" fmla="*/ 6535199 w 9462749"/>
              <a:gd name="connsiteY8" fmla="*/ 503619 h 4954814"/>
              <a:gd name="connsiteX9" fmla="*/ 6836282 w 9462749"/>
              <a:gd name="connsiteY9" fmla="*/ 511053 h 4954814"/>
              <a:gd name="connsiteX10" fmla="*/ 7062269 w 9462749"/>
              <a:gd name="connsiteY10" fmla="*/ 581678 h 4954814"/>
              <a:gd name="connsiteX11" fmla="*/ 7286047 w 9462749"/>
              <a:gd name="connsiteY11" fmla="*/ 425561 h 4954814"/>
              <a:gd name="connsiteX12" fmla="*/ 7483052 w 9462749"/>
              <a:gd name="connsiteY12" fmla="*/ 362372 h 4954814"/>
              <a:gd name="connsiteX13" fmla="*/ 7587130 w 9462749"/>
              <a:gd name="connsiteY13" fmla="*/ 306616 h 4954814"/>
              <a:gd name="connsiteX14" fmla="*/ 7797028 w 9462749"/>
              <a:gd name="connsiteY14" fmla="*/ 9724 h 4954814"/>
              <a:gd name="connsiteX15" fmla="*/ 8053534 w 9462749"/>
              <a:gd name="connsiteY15" fmla="*/ 17718 h 4954814"/>
              <a:gd name="connsiteX16" fmla="*/ 8211677 w 9462749"/>
              <a:gd name="connsiteY16" fmla="*/ 142669 h 4954814"/>
              <a:gd name="connsiteX17" fmla="*/ 8461236 w 9462749"/>
              <a:gd name="connsiteY17" fmla="*/ 365535 h 4954814"/>
              <a:gd name="connsiteX18" fmla="*/ 8630457 w 9462749"/>
              <a:gd name="connsiteY18" fmla="*/ 810778 h 4954814"/>
              <a:gd name="connsiteX19" fmla="*/ 8743338 w 9462749"/>
              <a:gd name="connsiteY19" fmla="*/ 944329 h 4954814"/>
              <a:gd name="connsiteX20" fmla="*/ 8991394 w 9462749"/>
              <a:gd name="connsiteY20" fmla="*/ 1221568 h 4954814"/>
              <a:gd name="connsiteX21" fmla="*/ 9093533 w 9462749"/>
              <a:gd name="connsiteY21" fmla="*/ 1255614 h 4954814"/>
              <a:gd name="connsiteX22" fmla="*/ 9234585 w 9462749"/>
              <a:gd name="connsiteY22" fmla="*/ 1367482 h 4954814"/>
              <a:gd name="connsiteX23" fmla="*/ 9461159 w 9462749"/>
              <a:gd name="connsiteY23" fmla="*/ 1290675 h 4954814"/>
              <a:gd name="connsiteX24" fmla="*/ 9457050 w 9462749"/>
              <a:gd name="connsiteY24" fmla="*/ 4935764 h 4954814"/>
              <a:gd name="connsiteX25" fmla="*/ 741675 w 9462749"/>
              <a:gd name="connsiteY25" fmla="*/ 4954814 h 4954814"/>
              <a:gd name="connsiteX26" fmla="*/ 417859 w 9462749"/>
              <a:gd name="connsiteY26" fmla="*/ 3374825 h 4954814"/>
              <a:gd name="connsiteX27" fmla="*/ 740518 w 9462749"/>
              <a:gd name="connsiteY27" fmla="*/ 3327201 h 4954814"/>
              <a:gd name="connsiteX28" fmla="*/ 978642 w 9462749"/>
              <a:gd name="connsiteY28" fmla="*/ 3136701 h 4954814"/>
              <a:gd name="connsiteX29" fmla="*/ 1216767 w 9462749"/>
              <a:gd name="connsiteY29" fmla="*/ 3012876 h 4954814"/>
              <a:gd name="connsiteX30" fmla="*/ 1369167 w 9462749"/>
              <a:gd name="connsiteY30" fmla="*/ 2727126 h 4954814"/>
              <a:gd name="connsiteX31" fmla="*/ 1778741 w 9462749"/>
              <a:gd name="connsiteY31" fmla="*/ 2460426 h 4954814"/>
              <a:gd name="connsiteX32" fmla="*/ 2264516 w 9462749"/>
              <a:gd name="connsiteY32" fmla="*/ 2374701 h 4954814"/>
              <a:gd name="connsiteX33" fmla="*/ 2702666 w 9462749"/>
              <a:gd name="connsiteY33" fmla="*/ 2222301 h 4954814"/>
              <a:gd name="connsiteX34" fmla="*/ 3121765 w 9462749"/>
              <a:gd name="connsiteY34" fmla="*/ 1927026 h 4954814"/>
              <a:gd name="connsiteX35" fmla="*/ 3626590 w 9462749"/>
              <a:gd name="connsiteY35" fmla="*/ 2222301 h 4954814"/>
              <a:gd name="connsiteX36" fmla="*/ 4030794 w 9462749"/>
              <a:gd name="connsiteY36" fmla="*/ 1944989 h 4954814"/>
              <a:gd name="connsiteX0" fmla="*/ 4030794 w 9462749"/>
              <a:gd name="connsiteY0" fmla="*/ 1944989 h 4954814"/>
              <a:gd name="connsiteX1" fmla="*/ 4468506 w 9462749"/>
              <a:gd name="connsiteY1" fmla="*/ 1812029 h 4954814"/>
              <a:gd name="connsiteX2" fmla="*/ 4788639 w 9462749"/>
              <a:gd name="connsiteY2" fmla="*/ 1519310 h 4954814"/>
              <a:gd name="connsiteX3" fmla="*/ 4986997 w 9462749"/>
              <a:gd name="connsiteY3" fmla="*/ 1559393 h 4954814"/>
              <a:gd name="connsiteX4" fmla="*/ 5204486 w 9462749"/>
              <a:gd name="connsiteY4" fmla="*/ 1574136 h 4954814"/>
              <a:gd name="connsiteX5" fmla="*/ 5639384 w 9462749"/>
              <a:gd name="connsiteY5" fmla="*/ 1444039 h 4954814"/>
              <a:gd name="connsiteX6" fmla="*/ 5947901 w 9462749"/>
              <a:gd name="connsiteY6" fmla="*/ 1105785 h 4954814"/>
              <a:gd name="connsiteX7" fmla="*/ 6393950 w 9462749"/>
              <a:gd name="connsiteY7" fmla="*/ 756380 h 4954814"/>
              <a:gd name="connsiteX8" fmla="*/ 6535199 w 9462749"/>
              <a:gd name="connsiteY8" fmla="*/ 503619 h 4954814"/>
              <a:gd name="connsiteX9" fmla="*/ 6836282 w 9462749"/>
              <a:gd name="connsiteY9" fmla="*/ 511053 h 4954814"/>
              <a:gd name="connsiteX10" fmla="*/ 7062269 w 9462749"/>
              <a:gd name="connsiteY10" fmla="*/ 581678 h 4954814"/>
              <a:gd name="connsiteX11" fmla="*/ 7286047 w 9462749"/>
              <a:gd name="connsiteY11" fmla="*/ 425561 h 4954814"/>
              <a:gd name="connsiteX12" fmla="*/ 7483052 w 9462749"/>
              <a:gd name="connsiteY12" fmla="*/ 362372 h 4954814"/>
              <a:gd name="connsiteX13" fmla="*/ 7587130 w 9462749"/>
              <a:gd name="connsiteY13" fmla="*/ 306616 h 4954814"/>
              <a:gd name="connsiteX14" fmla="*/ 7797028 w 9462749"/>
              <a:gd name="connsiteY14" fmla="*/ 9724 h 4954814"/>
              <a:gd name="connsiteX15" fmla="*/ 8053534 w 9462749"/>
              <a:gd name="connsiteY15" fmla="*/ 17718 h 4954814"/>
              <a:gd name="connsiteX16" fmla="*/ 8211677 w 9462749"/>
              <a:gd name="connsiteY16" fmla="*/ 142669 h 4954814"/>
              <a:gd name="connsiteX17" fmla="*/ 8461236 w 9462749"/>
              <a:gd name="connsiteY17" fmla="*/ 365535 h 4954814"/>
              <a:gd name="connsiteX18" fmla="*/ 8630457 w 9462749"/>
              <a:gd name="connsiteY18" fmla="*/ 810778 h 4954814"/>
              <a:gd name="connsiteX19" fmla="*/ 8743338 w 9462749"/>
              <a:gd name="connsiteY19" fmla="*/ 944329 h 4954814"/>
              <a:gd name="connsiteX20" fmla="*/ 8991394 w 9462749"/>
              <a:gd name="connsiteY20" fmla="*/ 1221568 h 4954814"/>
              <a:gd name="connsiteX21" fmla="*/ 9093533 w 9462749"/>
              <a:gd name="connsiteY21" fmla="*/ 1255614 h 4954814"/>
              <a:gd name="connsiteX22" fmla="*/ 9234585 w 9462749"/>
              <a:gd name="connsiteY22" fmla="*/ 1367482 h 4954814"/>
              <a:gd name="connsiteX23" fmla="*/ 9461159 w 9462749"/>
              <a:gd name="connsiteY23" fmla="*/ 1290675 h 4954814"/>
              <a:gd name="connsiteX24" fmla="*/ 9457050 w 9462749"/>
              <a:gd name="connsiteY24" fmla="*/ 4935764 h 4954814"/>
              <a:gd name="connsiteX25" fmla="*/ 741675 w 9462749"/>
              <a:gd name="connsiteY25" fmla="*/ 4954814 h 4954814"/>
              <a:gd name="connsiteX26" fmla="*/ 417859 w 9462749"/>
              <a:gd name="connsiteY26" fmla="*/ 3374825 h 4954814"/>
              <a:gd name="connsiteX27" fmla="*/ 740518 w 9462749"/>
              <a:gd name="connsiteY27" fmla="*/ 3327201 h 4954814"/>
              <a:gd name="connsiteX28" fmla="*/ 978642 w 9462749"/>
              <a:gd name="connsiteY28" fmla="*/ 3136701 h 4954814"/>
              <a:gd name="connsiteX29" fmla="*/ 1216767 w 9462749"/>
              <a:gd name="connsiteY29" fmla="*/ 3012876 h 4954814"/>
              <a:gd name="connsiteX30" fmla="*/ 1369167 w 9462749"/>
              <a:gd name="connsiteY30" fmla="*/ 2727126 h 4954814"/>
              <a:gd name="connsiteX31" fmla="*/ 1778741 w 9462749"/>
              <a:gd name="connsiteY31" fmla="*/ 2460426 h 4954814"/>
              <a:gd name="connsiteX32" fmla="*/ 2264516 w 9462749"/>
              <a:gd name="connsiteY32" fmla="*/ 2374701 h 4954814"/>
              <a:gd name="connsiteX33" fmla="*/ 2702666 w 9462749"/>
              <a:gd name="connsiteY33" fmla="*/ 2222301 h 4954814"/>
              <a:gd name="connsiteX34" fmla="*/ 3121765 w 9462749"/>
              <a:gd name="connsiteY34" fmla="*/ 1927026 h 4954814"/>
              <a:gd name="connsiteX35" fmla="*/ 3626590 w 9462749"/>
              <a:gd name="connsiteY35" fmla="*/ 2222301 h 4954814"/>
              <a:gd name="connsiteX36" fmla="*/ 4030794 w 9462749"/>
              <a:gd name="connsiteY36" fmla="*/ 1944989 h 4954814"/>
              <a:gd name="connsiteX0" fmla="*/ 4087617 w 9519572"/>
              <a:gd name="connsiteY0" fmla="*/ 1944989 h 4954814"/>
              <a:gd name="connsiteX1" fmla="*/ 4525329 w 9519572"/>
              <a:gd name="connsiteY1" fmla="*/ 1812029 h 4954814"/>
              <a:gd name="connsiteX2" fmla="*/ 4845462 w 9519572"/>
              <a:gd name="connsiteY2" fmla="*/ 1519310 h 4954814"/>
              <a:gd name="connsiteX3" fmla="*/ 5043820 w 9519572"/>
              <a:gd name="connsiteY3" fmla="*/ 1559393 h 4954814"/>
              <a:gd name="connsiteX4" fmla="*/ 5261309 w 9519572"/>
              <a:gd name="connsiteY4" fmla="*/ 1574136 h 4954814"/>
              <a:gd name="connsiteX5" fmla="*/ 5696207 w 9519572"/>
              <a:gd name="connsiteY5" fmla="*/ 1444039 h 4954814"/>
              <a:gd name="connsiteX6" fmla="*/ 6004724 w 9519572"/>
              <a:gd name="connsiteY6" fmla="*/ 1105785 h 4954814"/>
              <a:gd name="connsiteX7" fmla="*/ 6450773 w 9519572"/>
              <a:gd name="connsiteY7" fmla="*/ 756380 h 4954814"/>
              <a:gd name="connsiteX8" fmla="*/ 6592022 w 9519572"/>
              <a:gd name="connsiteY8" fmla="*/ 503619 h 4954814"/>
              <a:gd name="connsiteX9" fmla="*/ 6893105 w 9519572"/>
              <a:gd name="connsiteY9" fmla="*/ 511053 h 4954814"/>
              <a:gd name="connsiteX10" fmla="*/ 7119092 w 9519572"/>
              <a:gd name="connsiteY10" fmla="*/ 581678 h 4954814"/>
              <a:gd name="connsiteX11" fmla="*/ 7342870 w 9519572"/>
              <a:gd name="connsiteY11" fmla="*/ 425561 h 4954814"/>
              <a:gd name="connsiteX12" fmla="*/ 7539875 w 9519572"/>
              <a:gd name="connsiteY12" fmla="*/ 362372 h 4954814"/>
              <a:gd name="connsiteX13" fmla="*/ 7643953 w 9519572"/>
              <a:gd name="connsiteY13" fmla="*/ 306616 h 4954814"/>
              <a:gd name="connsiteX14" fmla="*/ 7853851 w 9519572"/>
              <a:gd name="connsiteY14" fmla="*/ 9724 h 4954814"/>
              <a:gd name="connsiteX15" fmla="*/ 8110357 w 9519572"/>
              <a:gd name="connsiteY15" fmla="*/ 17718 h 4954814"/>
              <a:gd name="connsiteX16" fmla="*/ 8268500 w 9519572"/>
              <a:gd name="connsiteY16" fmla="*/ 142669 h 4954814"/>
              <a:gd name="connsiteX17" fmla="*/ 8518059 w 9519572"/>
              <a:gd name="connsiteY17" fmla="*/ 365535 h 4954814"/>
              <a:gd name="connsiteX18" fmla="*/ 8687280 w 9519572"/>
              <a:gd name="connsiteY18" fmla="*/ 810778 h 4954814"/>
              <a:gd name="connsiteX19" fmla="*/ 8800161 w 9519572"/>
              <a:gd name="connsiteY19" fmla="*/ 944329 h 4954814"/>
              <a:gd name="connsiteX20" fmla="*/ 9048217 w 9519572"/>
              <a:gd name="connsiteY20" fmla="*/ 1221568 h 4954814"/>
              <a:gd name="connsiteX21" fmla="*/ 9150356 w 9519572"/>
              <a:gd name="connsiteY21" fmla="*/ 1255614 h 4954814"/>
              <a:gd name="connsiteX22" fmla="*/ 9291408 w 9519572"/>
              <a:gd name="connsiteY22" fmla="*/ 1367482 h 4954814"/>
              <a:gd name="connsiteX23" fmla="*/ 9517982 w 9519572"/>
              <a:gd name="connsiteY23" fmla="*/ 1290675 h 4954814"/>
              <a:gd name="connsiteX24" fmla="*/ 9513873 w 9519572"/>
              <a:gd name="connsiteY24" fmla="*/ 4935764 h 4954814"/>
              <a:gd name="connsiteX25" fmla="*/ 798498 w 9519572"/>
              <a:gd name="connsiteY25" fmla="*/ 4954814 h 4954814"/>
              <a:gd name="connsiteX26" fmla="*/ 369908 w 9519572"/>
              <a:gd name="connsiteY26" fmla="*/ 3498650 h 4954814"/>
              <a:gd name="connsiteX27" fmla="*/ 474682 w 9519572"/>
              <a:gd name="connsiteY27" fmla="*/ 3374825 h 4954814"/>
              <a:gd name="connsiteX28" fmla="*/ 797341 w 9519572"/>
              <a:gd name="connsiteY28" fmla="*/ 3327201 h 4954814"/>
              <a:gd name="connsiteX29" fmla="*/ 1035465 w 9519572"/>
              <a:gd name="connsiteY29" fmla="*/ 3136701 h 4954814"/>
              <a:gd name="connsiteX30" fmla="*/ 1273590 w 9519572"/>
              <a:gd name="connsiteY30" fmla="*/ 3012876 h 4954814"/>
              <a:gd name="connsiteX31" fmla="*/ 1425990 w 9519572"/>
              <a:gd name="connsiteY31" fmla="*/ 2727126 h 4954814"/>
              <a:gd name="connsiteX32" fmla="*/ 1835564 w 9519572"/>
              <a:gd name="connsiteY32" fmla="*/ 2460426 h 4954814"/>
              <a:gd name="connsiteX33" fmla="*/ 2321339 w 9519572"/>
              <a:gd name="connsiteY33" fmla="*/ 2374701 h 4954814"/>
              <a:gd name="connsiteX34" fmla="*/ 2759489 w 9519572"/>
              <a:gd name="connsiteY34" fmla="*/ 2222301 h 4954814"/>
              <a:gd name="connsiteX35" fmla="*/ 3178588 w 9519572"/>
              <a:gd name="connsiteY35" fmla="*/ 1927026 h 4954814"/>
              <a:gd name="connsiteX36" fmla="*/ 3683413 w 9519572"/>
              <a:gd name="connsiteY36" fmla="*/ 2222301 h 4954814"/>
              <a:gd name="connsiteX37" fmla="*/ 4087617 w 9519572"/>
              <a:gd name="connsiteY37" fmla="*/ 1944989 h 4954814"/>
              <a:gd name="connsiteX0" fmla="*/ 4087617 w 9519572"/>
              <a:gd name="connsiteY0" fmla="*/ 1944989 h 4954814"/>
              <a:gd name="connsiteX1" fmla="*/ 4525329 w 9519572"/>
              <a:gd name="connsiteY1" fmla="*/ 1812029 h 4954814"/>
              <a:gd name="connsiteX2" fmla="*/ 4845462 w 9519572"/>
              <a:gd name="connsiteY2" fmla="*/ 1519310 h 4954814"/>
              <a:gd name="connsiteX3" fmla="*/ 5043820 w 9519572"/>
              <a:gd name="connsiteY3" fmla="*/ 1559393 h 4954814"/>
              <a:gd name="connsiteX4" fmla="*/ 5261309 w 9519572"/>
              <a:gd name="connsiteY4" fmla="*/ 1574136 h 4954814"/>
              <a:gd name="connsiteX5" fmla="*/ 5696207 w 9519572"/>
              <a:gd name="connsiteY5" fmla="*/ 1444039 h 4954814"/>
              <a:gd name="connsiteX6" fmla="*/ 6004724 w 9519572"/>
              <a:gd name="connsiteY6" fmla="*/ 1105785 h 4954814"/>
              <a:gd name="connsiteX7" fmla="*/ 6450773 w 9519572"/>
              <a:gd name="connsiteY7" fmla="*/ 756380 h 4954814"/>
              <a:gd name="connsiteX8" fmla="*/ 6592022 w 9519572"/>
              <a:gd name="connsiteY8" fmla="*/ 503619 h 4954814"/>
              <a:gd name="connsiteX9" fmla="*/ 6893105 w 9519572"/>
              <a:gd name="connsiteY9" fmla="*/ 511053 h 4954814"/>
              <a:gd name="connsiteX10" fmla="*/ 7119092 w 9519572"/>
              <a:gd name="connsiteY10" fmla="*/ 581678 h 4954814"/>
              <a:gd name="connsiteX11" fmla="*/ 7342870 w 9519572"/>
              <a:gd name="connsiteY11" fmla="*/ 425561 h 4954814"/>
              <a:gd name="connsiteX12" fmla="*/ 7539875 w 9519572"/>
              <a:gd name="connsiteY12" fmla="*/ 362372 h 4954814"/>
              <a:gd name="connsiteX13" fmla="*/ 7643953 w 9519572"/>
              <a:gd name="connsiteY13" fmla="*/ 306616 h 4954814"/>
              <a:gd name="connsiteX14" fmla="*/ 7853851 w 9519572"/>
              <a:gd name="connsiteY14" fmla="*/ 9724 h 4954814"/>
              <a:gd name="connsiteX15" fmla="*/ 8110357 w 9519572"/>
              <a:gd name="connsiteY15" fmla="*/ 17718 h 4954814"/>
              <a:gd name="connsiteX16" fmla="*/ 8268500 w 9519572"/>
              <a:gd name="connsiteY16" fmla="*/ 142669 h 4954814"/>
              <a:gd name="connsiteX17" fmla="*/ 8518059 w 9519572"/>
              <a:gd name="connsiteY17" fmla="*/ 365535 h 4954814"/>
              <a:gd name="connsiteX18" fmla="*/ 8687280 w 9519572"/>
              <a:gd name="connsiteY18" fmla="*/ 810778 h 4954814"/>
              <a:gd name="connsiteX19" fmla="*/ 8800161 w 9519572"/>
              <a:gd name="connsiteY19" fmla="*/ 944329 h 4954814"/>
              <a:gd name="connsiteX20" fmla="*/ 9048217 w 9519572"/>
              <a:gd name="connsiteY20" fmla="*/ 1221568 h 4954814"/>
              <a:gd name="connsiteX21" fmla="*/ 9150356 w 9519572"/>
              <a:gd name="connsiteY21" fmla="*/ 1255614 h 4954814"/>
              <a:gd name="connsiteX22" fmla="*/ 9291408 w 9519572"/>
              <a:gd name="connsiteY22" fmla="*/ 1367482 h 4954814"/>
              <a:gd name="connsiteX23" fmla="*/ 9517982 w 9519572"/>
              <a:gd name="connsiteY23" fmla="*/ 1290675 h 4954814"/>
              <a:gd name="connsiteX24" fmla="*/ 9513873 w 9519572"/>
              <a:gd name="connsiteY24" fmla="*/ 4935764 h 4954814"/>
              <a:gd name="connsiteX25" fmla="*/ 798498 w 9519572"/>
              <a:gd name="connsiteY25" fmla="*/ 4954814 h 4954814"/>
              <a:gd name="connsiteX26" fmla="*/ 369908 w 9519572"/>
              <a:gd name="connsiteY26" fmla="*/ 3498650 h 4954814"/>
              <a:gd name="connsiteX27" fmla="*/ 474682 w 9519572"/>
              <a:gd name="connsiteY27" fmla="*/ 3374825 h 4954814"/>
              <a:gd name="connsiteX28" fmla="*/ 797341 w 9519572"/>
              <a:gd name="connsiteY28" fmla="*/ 3327201 h 4954814"/>
              <a:gd name="connsiteX29" fmla="*/ 1035465 w 9519572"/>
              <a:gd name="connsiteY29" fmla="*/ 3136701 h 4954814"/>
              <a:gd name="connsiteX30" fmla="*/ 1273590 w 9519572"/>
              <a:gd name="connsiteY30" fmla="*/ 3012876 h 4954814"/>
              <a:gd name="connsiteX31" fmla="*/ 1425990 w 9519572"/>
              <a:gd name="connsiteY31" fmla="*/ 2727126 h 4954814"/>
              <a:gd name="connsiteX32" fmla="*/ 1835564 w 9519572"/>
              <a:gd name="connsiteY32" fmla="*/ 2460426 h 4954814"/>
              <a:gd name="connsiteX33" fmla="*/ 2321339 w 9519572"/>
              <a:gd name="connsiteY33" fmla="*/ 2374701 h 4954814"/>
              <a:gd name="connsiteX34" fmla="*/ 2759489 w 9519572"/>
              <a:gd name="connsiteY34" fmla="*/ 2222301 h 4954814"/>
              <a:gd name="connsiteX35" fmla="*/ 3178588 w 9519572"/>
              <a:gd name="connsiteY35" fmla="*/ 1927026 h 4954814"/>
              <a:gd name="connsiteX36" fmla="*/ 3683413 w 9519572"/>
              <a:gd name="connsiteY36" fmla="*/ 2222301 h 4954814"/>
              <a:gd name="connsiteX37" fmla="*/ 4087617 w 9519572"/>
              <a:gd name="connsiteY37" fmla="*/ 1944989 h 4954814"/>
              <a:gd name="connsiteX0" fmla="*/ 4107242 w 9539197"/>
              <a:gd name="connsiteY0" fmla="*/ 1944989 h 4954814"/>
              <a:gd name="connsiteX1" fmla="*/ 4544954 w 9539197"/>
              <a:gd name="connsiteY1" fmla="*/ 1812029 h 4954814"/>
              <a:gd name="connsiteX2" fmla="*/ 4865087 w 9539197"/>
              <a:gd name="connsiteY2" fmla="*/ 1519310 h 4954814"/>
              <a:gd name="connsiteX3" fmla="*/ 5063445 w 9539197"/>
              <a:gd name="connsiteY3" fmla="*/ 1559393 h 4954814"/>
              <a:gd name="connsiteX4" fmla="*/ 5280934 w 9539197"/>
              <a:gd name="connsiteY4" fmla="*/ 1574136 h 4954814"/>
              <a:gd name="connsiteX5" fmla="*/ 5715832 w 9539197"/>
              <a:gd name="connsiteY5" fmla="*/ 1444039 h 4954814"/>
              <a:gd name="connsiteX6" fmla="*/ 6024349 w 9539197"/>
              <a:gd name="connsiteY6" fmla="*/ 1105785 h 4954814"/>
              <a:gd name="connsiteX7" fmla="*/ 6470398 w 9539197"/>
              <a:gd name="connsiteY7" fmla="*/ 756380 h 4954814"/>
              <a:gd name="connsiteX8" fmla="*/ 6611647 w 9539197"/>
              <a:gd name="connsiteY8" fmla="*/ 503619 h 4954814"/>
              <a:gd name="connsiteX9" fmla="*/ 6912730 w 9539197"/>
              <a:gd name="connsiteY9" fmla="*/ 511053 h 4954814"/>
              <a:gd name="connsiteX10" fmla="*/ 7138717 w 9539197"/>
              <a:gd name="connsiteY10" fmla="*/ 581678 h 4954814"/>
              <a:gd name="connsiteX11" fmla="*/ 7362495 w 9539197"/>
              <a:gd name="connsiteY11" fmla="*/ 425561 h 4954814"/>
              <a:gd name="connsiteX12" fmla="*/ 7559500 w 9539197"/>
              <a:gd name="connsiteY12" fmla="*/ 362372 h 4954814"/>
              <a:gd name="connsiteX13" fmla="*/ 7663578 w 9539197"/>
              <a:gd name="connsiteY13" fmla="*/ 306616 h 4954814"/>
              <a:gd name="connsiteX14" fmla="*/ 7873476 w 9539197"/>
              <a:gd name="connsiteY14" fmla="*/ 9724 h 4954814"/>
              <a:gd name="connsiteX15" fmla="*/ 8129982 w 9539197"/>
              <a:gd name="connsiteY15" fmla="*/ 17718 h 4954814"/>
              <a:gd name="connsiteX16" fmla="*/ 8288125 w 9539197"/>
              <a:gd name="connsiteY16" fmla="*/ 142669 h 4954814"/>
              <a:gd name="connsiteX17" fmla="*/ 8537684 w 9539197"/>
              <a:gd name="connsiteY17" fmla="*/ 365535 h 4954814"/>
              <a:gd name="connsiteX18" fmla="*/ 8706905 w 9539197"/>
              <a:gd name="connsiteY18" fmla="*/ 810778 h 4954814"/>
              <a:gd name="connsiteX19" fmla="*/ 8819786 w 9539197"/>
              <a:gd name="connsiteY19" fmla="*/ 944329 h 4954814"/>
              <a:gd name="connsiteX20" fmla="*/ 9067842 w 9539197"/>
              <a:gd name="connsiteY20" fmla="*/ 1221568 h 4954814"/>
              <a:gd name="connsiteX21" fmla="*/ 9169981 w 9539197"/>
              <a:gd name="connsiteY21" fmla="*/ 1255614 h 4954814"/>
              <a:gd name="connsiteX22" fmla="*/ 9311033 w 9539197"/>
              <a:gd name="connsiteY22" fmla="*/ 1367482 h 4954814"/>
              <a:gd name="connsiteX23" fmla="*/ 9537607 w 9539197"/>
              <a:gd name="connsiteY23" fmla="*/ 1290675 h 4954814"/>
              <a:gd name="connsiteX24" fmla="*/ 9533498 w 9539197"/>
              <a:gd name="connsiteY24" fmla="*/ 4935764 h 4954814"/>
              <a:gd name="connsiteX25" fmla="*/ 818123 w 9539197"/>
              <a:gd name="connsiteY25" fmla="*/ 4954814 h 4954814"/>
              <a:gd name="connsiteX26" fmla="*/ 389533 w 9539197"/>
              <a:gd name="connsiteY26" fmla="*/ 3498650 h 4954814"/>
              <a:gd name="connsiteX27" fmla="*/ 494307 w 9539197"/>
              <a:gd name="connsiteY27" fmla="*/ 3374825 h 4954814"/>
              <a:gd name="connsiteX28" fmla="*/ 816966 w 9539197"/>
              <a:gd name="connsiteY28" fmla="*/ 3327201 h 4954814"/>
              <a:gd name="connsiteX29" fmla="*/ 1055090 w 9539197"/>
              <a:gd name="connsiteY29" fmla="*/ 3136701 h 4954814"/>
              <a:gd name="connsiteX30" fmla="*/ 1293215 w 9539197"/>
              <a:gd name="connsiteY30" fmla="*/ 3012876 h 4954814"/>
              <a:gd name="connsiteX31" fmla="*/ 1445615 w 9539197"/>
              <a:gd name="connsiteY31" fmla="*/ 2727126 h 4954814"/>
              <a:gd name="connsiteX32" fmla="*/ 1855189 w 9539197"/>
              <a:gd name="connsiteY32" fmla="*/ 2460426 h 4954814"/>
              <a:gd name="connsiteX33" fmla="*/ 2340964 w 9539197"/>
              <a:gd name="connsiteY33" fmla="*/ 2374701 h 4954814"/>
              <a:gd name="connsiteX34" fmla="*/ 2779114 w 9539197"/>
              <a:gd name="connsiteY34" fmla="*/ 2222301 h 4954814"/>
              <a:gd name="connsiteX35" fmla="*/ 3198213 w 9539197"/>
              <a:gd name="connsiteY35" fmla="*/ 1927026 h 4954814"/>
              <a:gd name="connsiteX36" fmla="*/ 3703038 w 9539197"/>
              <a:gd name="connsiteY36" fmla="*/ 2222301 h 4954814"/>
              <a:gd name="connsiteX37" fmla="*/ 4107242 w 9539197"/>
              <a:gd name="connsiteY37" fmla="*/ 1944989 h 4954814"/>
              <a:gd name="connsiteX0" fmla="*/ 4117902 w 9549857"/>
              <a:gd name="connsiteY0" fmla="*/ 1944989 h 4954814"/>
              <a:gd name="connsiteX1" fmla="*/ 4555614 w 9549857"/>
              <a:gd name="connsiteY1" fmla="*/ 1812029 h 4954814"/>
              <a:gd name="connsiteX2" fmla="*/ 4875747 w 9549857"/>
              <a:gd name="connsiteY2" fmla="*/ 1519310 h 4954814"/>
              <a:gd name="connsiteX3" fmla="*/ 5074105 w 9549857"/>
              <a:gd name="connsiteY3" fmla="*/ 1559393 h 4954814"/>
              <a:gd name="connsiteX4" fmla="*/ 5291594 w 9549857"/>
              <a:gd name="connsiteY4" fmla="*/ 1574136 h 4954814"/>
              <a:gd name="connsiteX5" fmla="*/ 5726492 w 9549857"/>
              <a:gd name="connsiteY5" fmla="*/ 1444039 h 4954814"/>
              <a:gd name="connsiteX6" fmla="*/ 6035009 w 9549857"/>
              <a:gd name="connsiteY6" fmla="*/ 1105785 h 4954814"/>
              <a:gd name="connsiteX7" fmla="*/ 6481058 w 9549857"/>
              <a:gd name="connsiteY7" fmla="*/ 756380 h 4954814"/>
              <a:gd name="connsiteX8" fmla="*/ 6622307 w 9549857"/>
              <a:gd name="connsiteY8" fmla="*/ 503619 h 4954814"/>
              <a:gd name="connsiteX9" fmla="*/ 6923390 w 9549857"/>
              <a:gd name="connsiteY9" fmla="*/ 511053 h 4954814"/>
              <a:gd name="connsiteX10" fmla="*/ 7149377 w 9549857"/>
              <a:gd name="connsiteY10" fmla="*/ 581678 h 4954814"/>
              <a:gd name="connsiteX11" fmla="*/ 7373155 w 9549857"/>
              <a:gd name="connsiteY11" fmla="*/ 425561 h 4954814"/>
              <a:gd name="connsiteX12" fmla="*/ 7570160 w 9549857"/>
              <a:gd name="connsiteY12" fmla="*/ 362372 h 4954814"/>
              <a:gd name="connsiteX13" fmla="*/ 7674238 w 9549857"/>
              <a:gd name="connsiteY13" fmla="*/ 306616 h 4954814"/>
              <a:gd name="connsiteX14" fmla="*/ 7884136 w 9549857"/>
              <a:gd name="connsiteY14" fmla="*/ 9724 h 4954814"/>
              <a:gd name="connsiteX15" fmla="*/ 8140642 w 9549857"/>
              <a:gd name="connsiteY15" fmla="*/ 17718 h 4954814"/>
              <a:gd name="connsiteX16" fmla="*/ 8298785 w 9549857"/>
              <a:gd name="connsiteY16" fmla="*/ 142669 h 4954814"/>
              <a:gd name="connsiteX17" fmla="*/ 8548344 w 9549857"/>
              <a:gd name="connsiteY17" fmla="*/ 365535 h 4954814"/>
              <a:gd name="connsiteX18" fmla="*/ 8717565 w 9549857"/>
              <a:gd name="connsiteY18" fmla="*/ 810778 h 4954814"/>
              <a:gd name="connsiteX19" fmla="*/ 8830446 w 9549857"/>
              <a:gd name="connsiteY19" fmla="*/ 944329 h 4954814"/>
              <a:gd name="connsiteX20" fmla="*/ 9078502 w 9549857"/>
              <a:gd name="connsiteY20" fmla="*/ 1221568 h 4954814"/>
              <a:gd name="connsiteX21" fmla="*/ 9180641 w 9549857"/>
              <a:gd name="connsiteY21" fmla="*/ 1255614 h 4954814"/>
              <a:gd name="connsiteX22" fmla="*/ 9321693 w 9549857"/>
              <a:gd name="connsiteY22" fmla="*/ 1367482 h 4954814"/>
              <a:gd name="connsiteX23" fmla="*/ 9548267 w 9549857"/>
              <a:gd name="connsiteY23" fmla="*/ 1290675 h 4954814"/>
              <a:gd name="connsiteX24" fmla="*/ 9544158 w 9549857"/>
              <a:gd name="connsiteY24" fmla="*/ 4935764 h 4954814"/>
              <a:gd name="connsiteX25" fmla="*/ 828783 w 9549857"/>
              <a:gd name="connsiteY25" fmla="*/ 4954814 h 4954814"/>
              <a:gd name="connsiteX26" fmla="*/ 371618 w 9549857"/>
              <a:gd name="connsiteY26" fmla="*/ 3508175 h 4954814"/>
              <a:gd name="connsiteX27" fmla="*/ 504967 w 9549857"/>
              <a:gd name="connsiteY27" fmla="*/ 3374825 h 4954814"/>
              <a:gd name="connsiteX28" fmla="*/ 827626 w 9549857"/>
              <a:gd name="connsiteY28" fmla="*/ 3327201 h 4954814"/>
              <a:gd name="connsiteX29" fmla="*/ 1065750 w 9549857"/>
              <a:gd name="connsiteY29" fmla="*/ 3136701 h 4954814"/>
              <a:gd name="connsiteX30" fmla="*/ 1303875 w 9549857"/>
              <a:gd name="connsiteY30" fmla="*/ 3012876 h 4954814"/>
              <a:gd name="connsiteX31" fmla="*/ 1456275 w 9549857"/>
              <a:gd name="connsiteY31" fmla="*/ 2727126 h 4954814"/>
              <a:gd name="connsiteX32" fmla="*/ 1865849 w 9549857"/>
              <a:gd name="connsiteY32" fmla="*/ 2460426 h 4954814"/>
              <a:gd name="connsiteX33" fmla="*/ 2351624 w 9549857"/>
              <a:gd name="connsiteY33" fmla="*/ 2374701 h 4954814"/>
              <a:gd name="connsiteX34" fmla="*/ 2789774 w 9549857"/>
              <a:gd name="connsiteY34" fmla="*/ 2222301 h 4954814"/>
              <a:gd name="connsiteX35" fmla="*/ 3208873 w 9549857"/>
              <a:gd name="connsiteY35" fmla="*/ 1927026 h 4954814"/>
              <a:gd name="connsiteX36" fmla="*/ 3713698 w 9549857"/>
              <a:gd name="connsiteY36" fmla="*/ 2222301 h 4954814"/>
              <a:gd name="connsiteX37" fmla="*/ 4117902 w 9549857"/>
              <a:gd name="connsiteY37" fmla="*/ 1944989 h 4954814"/>
              <a:gd name="connsiteX0" fmla="*/ 4424382 w 9856337"/>
              <a:gd name="connsiteY0" fmla="*/ 1944989 h 4935764"/>
              <a:gd name="connsiteX1" fmla="*/ 4862094 w 9856337"/>
              <a:gd name="connsiteY1" fmla="*/ 1812029 h 4935764"/>
              <a:gd name="connsiteX2" fmla="*/ 5182227 w 9856337"/>
              <a:gd name="connsiteY2" fmla="*/ 1519310 h 4935764"/>
              <a:gd name="connsiteX3" fmla="*/ 5380585 w 9856337"/>
              <a:gd name="connsiteY3" fmla="*/ 1559393 h 4935764"/>
              <a:gd name="connsiteX4" fmla="*/ 5598074 w 9856337"/>
              <a:gd name="connsiteY4" fmla="*/ 1574136 h 4935764"/>
              <a:gd name="connsiteX5" fmla="*/ 6032972 w 9856337"/>
              <a:gd name="connsiteY5" fmla="*/ 1444039 h 4935764"/>
              <a:gd name="connsiteX6" fmla="*/ 6341489 w 9856337"/>
              <a:gd name="connsiteY6" fmla="*/ 1105785 h 4935764"/>
              <a:gd name="connsiteX7" fmla="*/ 6787538 w 9856337"/>
              <a:gd name="connsiteY7" fmla="*/ 756380 h 4935764"/>
              <a:gd name="connsiteX8" fmla="*/ 6928787 w 9856337"/>
              <a:gd name="connsiteY8" fmla="*/ 503619 h 4935764"/>
              <a:gd name="connsiteX9" fmla="*/ 7229870 w 9856337"/>
              <a:gd name="connsiteY9" fmla="*/ 511053 h 4935764"/>
              <a:gd name="connsiteX10" fmla="*/ 7455857 w 9856337"/>
              <a:gd name="connsiteY10" fmla="*/ 581678 h 4935764"/>
              <a:gd name="connsiteX11" fmla="*/ 7679635 w 9856337"/>
              <a:gd name="connsiteY11" fmla="*/ 425561 h 4935764"/>
              <a:gd name="connsiteX12" fmla="*/ 7876640 w 9856337"/>
              <a:gd name="connsiteY12" fmla="*/ 362372 h 4935764"/>
              <a:gd name="connsiteX13" fmla="*/ 7980718 w 9856337"/>
              <a:gd name="connsiteY13" fmla="*/ 306616 h 4935764"/>
              <a:gd name="connsiteX14" fmla="*/ 8190616 w 9856337"/>
              <a:gd name="connsiteY14" fmla="*/ 9724 h 4935764"/>
              <a:gd name="connsiteX15" fmla="*/ 8447122 w 9856337"/>
              <a:gd name="connsiteY15" fmla="*/ 17718 h 4935764"/>
              <a:gd name="connsiteX16" fmla="*/ 8605265 w 9856337"/>
              <a:gd name="connsiteY16" fmla="*/ 142669 h 4935764"/>
              <a:gd name="connsiteX17" fmla="*/ 8854824 w 9856337"/>
              <a:gd name="connsiteY17" fmla="*/ 365535 h 4935764"/>
              <a:gd name="connsiteX18" fmla="*/ 9024045 w 9856337"/>
              <a:gd name="connsiteY18" fmla="*/ 810778 h 4935764"/>
              <a:gd name="connsiteX19" fmla="*/ 9136926 w 9856337"/>
              <a:gd name="connsiteY19" fmla="*/ 944329 h 4935764"/>
              <a:gd name="connsiteX20" fmla="*/ 9384982 w 9856337"/>
              <a:gd name="connsiteY20" fmla="*/ 1221568 h 4935764"/>
              <a:gd name="connsiteX21" fmla="*/ 9487121 w 9856337"/>
              <a:gd name="connsiteY21" fmla="*/ 1255614 h 4935764"/>
              <a:gd name="connsiteX22" fmla="*/ 9628173 w 9856337"/>
              <a:gd name="connsiteY22" fmla="*/ 1367482 h 4935764"/>
              <a:gd name="connsiteX23" fmla="*/ 9854747 w 9856337"/>
              <a:gd name="connsiteY23" fmla="*/ 1290675 h 4935764"/>
              <a:gd name="connsiteX24" fmla="*/ 9850638 w 9856337"/>
              <a:gd name="connsiteY24" fmla="*/ 4935764 h 4935764"/>
              <a:gd name="connsiteX25" fmla="*/ 687588 w 9856337"/>
              <a:gd name="connsiteY25" fmla="*/ 4935764 h 4935764"/>
              <a:gd name="connsiteX26" fmla="*/ 678098 w 9856337"/>
              <a:gd name="connsiteY26" fmla="*/ 3508175 h 4935764"/>
              <a:gd name="connsiteX27" fmla="*/ 811447 w 9856337"/>
              <a:gd name="connsiteY27" fmla="*/ 3374825 h 4935764"/>
              <a:gd name="connsiteX28" fmla="*/ 1134106 w 9856337"/>
              <a:gd name="connsiteY28" fmla="*/ 3327201 h 4935764"/>
              <a:gd name="connsiteX29" fmla="*/ 1372230 w 9856337"/>
              <a:gd name="connsiteY29" fmla="*/ 3136701 h 4935764"/>
              <a:gd name="connsiteX30" fmla="*/ 1610355 w 9856337"/>
              <a:gd name="connsiteY30" fmla="*/ 3012876 h 4935764"/>
              <a:gd name="connsiteX31" fmla="*/ 1762755 w 9856337"/>
              <a:gd name="connsiteY31" fmla="*/ 2727126 h 4935764"/>
              <a:gd name="connsiteX32" fmla="*/ 2172329 w 9856337"/>
              <a:gd name="connsiteY32" fmla="*/ 2460426 h 4935764"/>
              <a:gd name="connsiteX33" fmla="*/ 2658104 w 9856337"/>
              <a:gd name="connsiteY33" fmla="*/ 2374701 h 4935764"/>
              <a:gd name="connsiteX34" fmla="*/ 3096254 w 9856337"/>
              <a:gd name="connsiteY34" fmla="*/ 2222301 h 4935764"/>
              <a:gd name="connsiteX35" fmla="*/ 3515353 w 9856337"/>
              <a:gd name="connsiteY35" fmla="*/ 1927026 h 4935764"/>
              <a:gd name="connsiteX36" fmla="*/ 4020178 w 9856337"/>
              <a:gd name="connsiteY36" fmla="*/ 2222301 h 4935764"/>
              <a:gd name="connsiteX37" fmla="*/ 4424382 w 9856337"/>
              <a:gd name="connsiteY37"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357433 w 9180798"/>
              <a:gd name="connsiteY5" fmla="*/ 1444039 h 4935764"/>
              <a:gd name="connsiteX6" fmla="*/ 5665950 w 9180798"/>
              <a:gd name="connsiteY6" fmla="*/ 1105785 h 4935764"/>
              <a:gd name="connsiteX7" fmla="*/ 6111999 w 9180798"/>
              <a:gd name="connsiteY7" fmla="*/ 756380 h 4935764"/>
              <a:gd name="connsiteX8" fmla="*/ 6253248 w 9180798"/>
              <a:gd name="connsiteY8" fmla="*/ 503619 h 4935764"/>
              <a:gd name="connsiteX9" fmla="*/ 6554331 w 9180798"/>
              <a:gd name="connsiteY9" fmla="*/ 511053 h 4935764"/>
              <a:gd name="connsiteX10" fmla="*/ 6780318 w 9180798"/>
              <a:gd name="connsiteY10" fmla="*/ 581678 h 4935764"/>
              <a:gd name="connsiteX11" fmla="*/ 7004096 w 9180798"/>
              <a:gd name="connsiteY11" fmla="*/ 425561 h 4935764"/>
              <a:gd name="connsiteX12" fmla="*/ 7201101 w 9180798"/>
              <a:gd name="connsiteY12" fmla="*/ 362372 h 4935764"/>
              <a:gd name="connsiteX13" fmla="*/ 7305179 w 9180798"/>
              <a:gd name="connsiteY13" fmla="*/ 306616 h 4935764"/>
              <a:gd name="connsiteX14" fmla="*/ 7515077 w 9180798"/>
              <a:gd name="connsiteY14" fmla="*/ 9724 h 4935764"/>
              <a:gd name="connsiteX15" fmla="*/ 7771583 w 9180798"/>
              <a:gd name="connsiteY15" fmla="*/ 17718 h 4935764"/>
              <a:gd name="connsiteX16" fmla="*/ 7929726 w 9180798"/>
              <a:gd name="connsiteY16" fmla="*/ 142669 h 4935764"/>
              <a:gd name="connsiteX17" fmla="*/ 8179285 w 9180798"/>
              <a:gd name="connsiteY17" fmla="*/ 365535 h 4935764"/>
              <a:gd name="connsiteX18" fmla="*/ 8348506 w 9180798"/>
              <a:gd name="connsiteY18" fmla="*/ 810778 h 4935764"/>
              <a:gd name="connsiteX19" fmla="*/ 8461387 w 9180798"/>
              <a:gd name="connsiteY19" fmla="*/ 944329 h 4935764"/>
              <a:gd name="connsiteX20" fmla="*/ 8709443 w 9180798"/>
              <a:gd name="connsiteY20" fmla="*/ 1221568 h 4935764"/>
              <a:gd name="connsiteX21" fmla="*/ 8811582 w 9180798"/>
              <a:gd name="connsiteY21" fmla="*/ 1255614 h 4935764"/>
              <a:gd name="connsiteX22" fmla="*/ 8952634 w 9180798"/>
              <a:gd name="connsiteY22" fmla="*/ 1367482 h 4935764"/>
              <a:gd name="connsiteX23" fmla="*/ 9179208 w 9180798"/>
              <a:gd name="connsiteY23" fmla="*/ 1290675 h 4935764"/>
              <a:gd name="connsiteX24" fmla="*/ 9175099 w 9180798"/>
              <a:gd name="connsiteY24" fmla="*/ 4935764 h 4935764"/>
              <a:gd name="connsiteX25" fmla="*/ 12049 w 9180798"/>
              <a:gd name="connsiteY25" fmla="*/ 4935764 h 4935764"/>
              <a:gd name="connsiteX26" fmla="*/ 2559 w 9180798"/>
              <a:gd name="connsiteY26" fmla="*/ 3508175 h 4935764"/>
              <a:gd name="connsiteX27" fmla="*/ 135908 w 9180798"/>
              <a:gd name="connsiteY27" fmla="*/ 3374825 h 4935764"/>
              <a:gd name="connsiteX28" fmla="*/ 458567 w 9180798"/>
              <a:gd name="connsiteY28" fmla="*/ 3327201 h 4935764"/>
              <a:gd name="connsiteX29" fmla="*/ 696691 w 9180798"/>
              <a:gd name="connsiteY29" fmla="*/ 3136701 h 4935764"/>
              <a:gd name="connsiteX30" fmla="*/ 934816 w 9180798"/>
              <a:gd name="connsiteY30" fmla="*/ 3012876 h 4935764"/>
              <a:gd name="connsiteX31" fmla="*/ 1087216 w 9180798"/>
              <a:gd name="connsiteY31" fmla="*/ 2727126 h 4935764"/>
              <a:gd name="connsiteX32" fmla="*/ 1496790 w 9180798"/>
              <a:gd name="connsiteY32" fmla="*/ 2460426 h 4935764"/>
              <a:gd name="connsiteX33" fmla="*/ 1982565 w 9180798"/>
              <a:gd name="connsiteY33" fmla="*/ 2374701 h 4935764"/>
              <a:gd name="connsiteX34" fmla="*/ 2420715 w 9180798"/>
              <a:gd name="connsiteY34" fmla="*/ 2222301 h 4935764"/>
              <a:gd name="connsiteX35" fmla="*/ 2839814 w 9180798"/>
              <a:gd name="connsiteY35" fmla="*/ 1927026 h 4935764"/>
              <a:gd name="connsiteX36" fmla="*/ 3344639 w 9180798"/>
              <a:gd name="connsiteY36" fmla="*/ 2222301 h 4935764"/>
              <a:gd name="connsiteX37" fmla="*/ 3748843 w 9180798"/>
              <a:gd name="connsiteY37"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357433 w 9180798"/>
              <a:gd name="connsiteY5" fmla="*/ 1444039 h 4935764"/>
              <a:gd name="connsiteX6" fmla="*/ 5622309 w 9180798"/>
              <a:gd name="connsiteY6" fmla="*/ 173652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357433 w 9180798"/>
              <a:gd name="connsiteY5" fmla="*/ 1444039 h 4935764"/>
              <a:gd name="connsiteX6" fmla="*/ 5565159 w 9180798"/>
              <a:gd name="connsiteY6" fmla="*/ 171747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43133 w 9180798"/>
              <a:gd name="connsiteY5" fmla="*/ 1282114 h 4935764"/>
              <a:gd name="connsiteX6" fmla="*/ 5565159 w 9180798"/>
              <a:gd name="connsiteY6" fmla="*/ 171747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65159 w 9180798"/>
              <a:gd name="connsiteY6" fmla="*/ 171747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65159 w 9180798"/>
              <a:gd name="connsiteY6" fmla="*/ 1717475 h 4935764"/>
              <a:gd name="connsiteX7" fmla="*/ 5713575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65159 w 9180798"/>
              <a:gd name="connsiteY6" fmla="*/ 1717475 h 4935764"/>
              <a:gd name="connsiteX7" fmla="*/ 5685000 w 9180798"/>
              <a:gd name="connsiteY7" fmla="*/ 10295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27059 w 9180798"/>
              <a:gd name="connsiteY6" fmla="*/ 1593650 h 4935764"/>
              <a:gd name="connsiteX7" fmla="*/ 5685000 w 9180798"/>
              <a:gd name="connsiteY7" fmla="*/ 10295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27059 w 9180798"/>
              <a:gd name="connsiteY6" fmla="*/ 1593650 h 4935764"/>
              <a:gd name="connsiteX7" fmla="*/ 5685000 w 9180798"/>
              <a:gd name="connsiteY7" fmla="*/ 1029585 h 4935764"/>
              <a:gd name="connsiteX8" fmla="*/ 6111999 w 9180798"/>
              <a:gd name="connsiteY8" fmla="*/ 756380 h 4935764"/>
              <a:gd name="connsiteX9" fmla="*/ 6234198 w 9180798"/>
              <a:gd name="connsiteY9" fmla="*/ 4274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185983 w 9180798"/>
              <a:gd name="connsiteY5" fmla="*/ 1272589 h 4935764"/>
              <a:gd name="connsiteX6" fmla="*/ 5527059 w 9180798"/>
              <a:gd name="connsiteY6" fmla="*/ 1593650 h 4935764"/>
              <a:gd name="connsiteX7" fmla="*/ 5685000 w 9180798"/>
              <a:gd name="connsiteY7" fmla="*/ 1029585 h 4935764"/>
              <a:gd name="connsiteX8" fmla="*/ 6111999 w 9180798"/>
              <a:gd name="connsiteY8" fmla="*/ 756380 h 4935764"/>
              <a:gd name="connsiteX9" fmla="*/ 6234198 w 9180798"/>
              <a:gd name="connsiteY9" fmla="*/ 4274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022109 w 9180798"/>
              <a:gd name="connsiteY1" fmla="*/ 1860350 h 4935764"/>
              <a:gd name="connsiteX2" fmla="*/ 4186555 w 9180798"/>
              <a:gd name="connsiteY2" fmla="*/ 1812029 h 4935764"/>
              <a:gd name="connsiteX3" fmla="*/ 4506688 w 9180798"/>
              <a:gd name="connsiteY3" fmla="*/ 1519310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748843 w 9180798"/>
              <a:gd name="connsiteY39" fmla="*/ 1944989 h 4935764"/>
              <a:gd name="connsiteX0" fmla="*/ 3577393 w 9180798"/>
              <a:gd name="connsiteY0" fmla="*/ 2021189 h 4935764"/>
              <a:gd name="connsiteX1" fmla="*/ 4022109 w 9180798"/>
              <a:gd name="connsiteY1" fmla="*/ 1860350 h 4935764"/>
              <a:gd name="connsiteX2" fmla="*/ 4186555 w 9180798"/>
              <a:gd name="connsiteY2" fmla="*/ 1812029 h 4935764"/>
              <a:gd name="connsiteX3" fmla="*/ 4506688 w 9180798"/>
              <a:gd name="connsiteY3" fmla="*/ 1519310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186555 w 9180798"/>
              <a:gd name="connsiteY2" fmla="*/ 1812029 h 4935764"/>
              <a:gd name="connsiteX3" fmla="*/ 4506688 w 9180798"/>
              <a:gd name="connsiteY3" fmla="*/ 1519310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186555 w 9180798"/>
              <a:gd name="connsiteY2" fmla="*/ 1812029 h 4935764"/>
              <a:gd name="connsiteX3" fmla="*/ 4259038 w 9180798"/>
              <a:gd name="connsiteY3" fmla="*/ 1585985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59038 w 9180798"/>
              <a:gd name="connsiteY3" fmla="*/ 1585985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59038 w 9180798"/>
              <a:gd name="connsiteY3" fmla="*/ 1585985 h 4935764"/>
              <a:gd name="connsiteX4" fmla="*/ 4466921 w 9180798"/>
              <a:gd name="connsiteY4" fmla="*/ 16736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59038 w 9180798"/>
              <a:gd name="connsiteY3" fmla="*/ 1585985 h 4935764"/>
              <a:gd name="connsiteX4" fmla="*/ 4447871 w 9180798"/>
              <a:gd name="connsiteY4" fmla="*/ 1645118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11413 w 9180798"/>
              <a:gd name="connsiteY3" fmla="*/ 1414535 h 4935764"/>
              <a:gd name="connsiteX4" fmla="*/ 4447871 w 9180798"/>
              <a:gd name="connsiteY4" fmla="*/ 1645118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44639 w 9180798"/>
              <a:gd name="connsiteY39" fmla="*/ 2222301 h 4935764"/>
              <a:gd name="connsiteX40" fmla="*/ 3577393 w 9180798"/>
              <a:gd name="connsiteY40" fmla="*/ 2021189 h 4935764"/>
              <a:gd name="connsiteX0" fmla="*/ 3577393 w 9180798"/>
              <a:gd name="connsiteY0" fmla="*/ 2021189 h 4935764"/>
              <a:gd name="connsiteX1" fmla="*/ 3812559 w 9180798"/>
              <a:gd name="connsiteY1" fmla="*/ 192702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44639 w 9180798"/>
              <a:gd name="connsiteY39" fmla="*/ 222230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44639 w 9180798"/>
              <a:gd name="connsiteY39" fmla="*/ 222230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290758 w 9180798"/>
              <a:gd name="connsiteY7" fmla="*/ 12821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5055885 w 9180798"/>
              <a:gd name="connsiteY6" fmla="*/ 1536036 h 4935764"/>
              <a:gd name="connsiteX7" fmla="*/ 5290758 w 9180798"/>
              <a:gd name="connsiteY7" fmla="*/ 12821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5055885 w 9180798"/>
              <a:gd name="connsiteY6" fmla="*/ 1536036 h 4935764"/>
              <a:gd name="connsiteX7" fmla="*/ 5262183 w 9180798"/>
              <a:gd name="connsiteY7" fmla="*/ 11678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5055885 w 9180798"/>
              <a:gd name="connsiteY6" fmla="*/ 1459836 h 4935764"/>
              <a:gd name="connsiteX7" fmla="*/ 5262183 w 9180798"/>
              <a:gd name="connsiteY7" fmla="*/ 11678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803159 w 9180798"/>
              <a:gd name="connsiteY6" fmla="*/ 1450775 h 4935764"/>
              <a:gd name="connsiteX7" fmla="*/ 5055885 w 9180798"/>
              <a:gd name="connsiteY7" fmla="*/ 1459836 h 4935764"/>
              <a:gd name="connsiteX8" fmla="*/ 5262183 w 9180798"/>
              <a:gd name="connsiteY8" fmla="*/ 1167814 h 4935764"/>
              <a:gd name="connsiteX9" fmla="*/ 5527059 w 9180798"/>
              <a:gd name="connsiteY9" fmla="*/ 1593650 h 4935764"/>
              <a:gd name="connsiteX10" fmla="*/ 5685000 w 9180798"/>
              <a:gd name="connsiteY10" fmla="*/ 1029585 h 4935764"/>
              <a:gd name="connsiteX11" fmla="*/ 6111999 w 9180798"/>
              <a:gd name="connsiteY11" fmla="*/ 756380 h 4935764"/>
              <a:gd name="connsiteX12" fmla="*/ 6234198 w 9180798"/>
              <a:gd name="connsiteY12" fmla="*/ 427419 h 4935764"/>
              <a:gd name="connsiteX13" fmla="*/ 6554331 w 9180798"/>
              <a:gd name="connsiteY13" fmla="*/ 511053 h 4935764"/>
              <a:gd name="connsiteX14" fmla="*/ 6780318 w 9180798"/>
              <a:gd name="connsiteY14" fmla="*/ 581678 h 4935764"/>
              <a:gd name="connsiteX15" fmla="*/ 7004096 w 9180798"/>
              <a:gd name="connsiteY15" fmla="*/ 425561 h 4935764"/>
              <a:gd name="connsiteX16" fmla="*/ 7201101 w 9180798"/>
              <a:gd name="connsiteY16" fmla="*/ 362372 h 4935764"/>
              <a:gd name="connsiteX17" fmla="*/ 7305179 w 9180798"/>
              <a:gd name="connsiteY17" fmla="*/ 306616 h 4935764"/>
              <a:gd name="connsiteX18" fmla="*/ 7515077 w 9180798"/>
              <a:gd name="connsiteY18" fmla="*/ 9724 h 4935764"/>
              <a:gd name="connsiteX19" fmla="*/ 7771583 w 9180798"/>
              <a:gd name="connsiteY19" fmla="*/ 17718 h 4935764"/>
              <a:gd name="connsiteX20" fmla="*/ 7929726 w 9180798"/>
              <a:gd name="connsiteY20" fmla="*/ 142669 h 4935764"/>
              <a:gd name="connsiteX21" fmla="*/ 8179285 w 9180798"/>
              <a:gd name="connsiteY21" fmla="*/ 365535 h 4935764"/>
              <a:gd name="connsiteX22" fmla="*/ 8348506 w 9180798"/>
              <a:gd name="connsiteY22" fmla="*/ 810778 h 4935764"/>
              <a:gd name="connsiteX23" fmla="*/ 8461387 w 9180798"/>
              <a:gd name="connsiteY23" fmla="*/ 944329 h 4935764"/>
              <a:gd name="connsiteX24" fmla="*/ 8709443 w 9180798"/>
              <a:gd name="connsiteY24" fmla="*/ 1221568 h 4935764"/>
              <a:gd name="connsiteX25" fmla="*/ 8811582 w 9180798"/>
              <a:gd name="connsiteY25" fmla="*/ 1255614 h 4935764"/>
              <a:gd name="connsiteX26" fmla="*/ 8952634 w 9180798"/>
              <a:gd name="connsiteY26" fmla="*/ 1367482 h 4935764"/>
              <a:gd name="connsiteX27" fmla="*/ 9179208 w 9180798"/>
              <a:gd name="connsiteY27" fmla="*/ 1290675 h 4935764"/>
              <a:gd name="connsiteX28" fmla="*/ 9175099 w 9180798"/>
              <a:gd name="connsiteY28" fmla="*/ 4935764 h 4935764"/>
              <a:gd name="connsiteX29" fmla="*/ 12049 w 9180798"/>
              <a:gd name="connsiteY29" fmla="*/ 4935764 h 4935764"/>
              <a:gd name="connsiteX30" fmla="*/ 2559 w 9180798"/>
              <a:gd name="connsiteY30" fmla="*/ 3508175 h 4935764"/>
              <a:gd name="connsiteX31" fmla="*/ 135908 w 9180798"/>
              <a:gd name="connsiteY31" fmla="*/ 3374825 h 4935764"/>
              <a:gd name="connsiteX32" fmla="*/ 458567 w 9180798"/>
              <a:gd name="connsiteY32" fmla="*/ 3327201 h 4935764"/>
              <a:gd name="connsiteX33" fmla="*/ 696691 w 9180798"/>
              <a:gd name="connsiteY33" fmla="*/ 3136701 h 4935764"/>
              <a:gd name="connsiteX34" fmla="*/ 934816 w 9180798"/>
              <a:gd name="connsiteY34" fmla="*/ 3012876 h 4935764"/>
              <a:gd name="connsiteX35" fmla="*/ 1087216 w 9180798"/>
              <a:gd name="connsiteY35" fmla="*/ 2727126 h 4935764"/>
              <a:gd name="connsiteX36" fmla="*/ 1496790 w 9180798"/>
              <a:gd name="connsiteY36" fmla="*/ 2460426 h 4935764"/>
              <a:gd name="connsiteX37" fmla="*/ 1982565 w 9180798"/>
              <a:gd name="connsiteY37" fmla="*/ 2374701 h 4935764"/>
              <a:gd name="connsiteX38" fmla="*/ 2420715 w 9180798"/>
              <a:gd name="connsiteY38" fmla="*/ 2222301 h 4935764"/>
              <a:gd name="connsiteX39" fmla="*/ 2839814 w 9180798"/>
              <a:gd name="connsiteY39" fmla="*/ 1927026 h 4935764"/>
              <a:gd name="connsiteX40" fmla="*/ 3316064 w 9180798"/>
              <a:gd name="connsiteY40" fmla="*/ 2203251 h 4935764"/>
              <a:gd name="connsiteX41" fmla="*/ 3577393 w 9180798"/>
              <a:gd name="connsiteY41"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5055885 w 9180798"/>
              <a:gd name="connsiteY7" fmla="*/ 1459836 h 4935764"/>
              <a:gd name="connsiteX8" fmla="*/ 5262183 w 9180798"/>
              <a:gd name="connsiteY8" fmla="*/ 1167814 h 4935764"/>
              <a:gd name="connsiteX9" fmla="*/ 5527059 w 9180798"/>
              <a:gd name="connsiteY9" fmla="*/ 1593650 h 4935764"/>
              <a:gd name="connsiteX10" fmla="*/ 5685000 w 9180798"/>
              <a:gd name="connsiteY10" fmla="*/ 1029585 h 4935764"/>
              <a:gd name="connsiteX11" fmla="*/ 6111999 w 9180798"/>
              <a:gd name="connsiteY11" fmla="*/ 756380 h 4935764"/>
              <a:gd name="connsiteX12" fmla="*/ 6234198 w 9180798"/>
              <a:gd name="connsiteY12" fmla="*/ 427419 h 4935764"/>
              <a:gd name="connsiteX13" fmla="*/ 6554331 w 9180798"/>
              <a:gd name="connsiteY13" fmla="*/ 511053 h 4935764"/>
              <a:gd name="connsiteX14" fmla="*/ 6780318 w 9180798"/>
              <a:gd name="connsiteY14" fmla="*/ 581678 h 4935764"/>
              <a:gd name="connsiteX15" fmla="*/ 7004096 w 9180798"/>
              <a:gd name="connsiteY15" fmla="*/ 425561 h 4935764"/>
              <a:gd name="connsiteX16" fmla="*/ 7201101 w 9180798"/>
              <a:gd name="connsiteY16" fmla="*/ 362372 h 4935764"/>
              <a:gd name="connsiteX17" fmla="*/ 7305179 w 9180798"/>
              <a:gd name="connsiteY17" fmla="*/ 306616 h 4935764"/>
              <a:gd name="connsiteX18" fmla="*/ 7515077 w 9180798"/>
              <a:gd name="connsiteY18" fmla="*/ 9724 h 4935764"/>
              <a:gd name="connsiteX19" fmla="*/ 7771583 w 9180798"/>
              <a:gd name="connsiteY19" fmla="*/ 17718 h 4935764"/>
              <a:gd name="connsiteX20" fmla="*/ 7929726 w 9180798"/>
              <a:gd name="connsiteY20" fmla="*/ 142669 h 4935764"/>
              <a:gd name="connsiteX21" fmla="*/ 8179285 w 9180798"/>
              <a:gd name="connsiteY21" fmla="*/ 365535 h 4935764"/>
              <a:gd name="connsiteX22" fmla="*/ 8348506 w 9180798"/>
              <a:gd name="connsiteY22" fmla="*/ 810778 h 4935764"/>
              <a:gd name="connsiteX23" fmla="*/ 8461387 w 9180798"/>
              <a:gd name="connsiteY23" fmla="*/ 944329 h 4935764"/>
              <a:gd name="connsiteX24" fmla="*/ 8709443 w 9180798"/>
              <a:gd name="connsiteY24" fmla="*/ 1221568 h 4935764"/>
              <a:gd name="connsiteX25" fmla="*/ 8811582 w 9180798"/>
              <a:gd name="connsiteY25" fmla="*/ 1255614 h 4935764"/>
              <a:gd name="connsiteX26" fmla="*/ 8952634 w 9180798"/>
              <a:gd name="connsiteY26" fmla="*/ 1367482 h 4935764"/>
              <a:gd name="connsiteX27" fmla="*/ 9179208 w 9180798"/>
              <a:gd name="connsiteY27" fmla="*/ 1290675 h 4935764"/>
              <a:gd name="connsiteX28" fmla="*/ 9175099 w 9180798"/>
              <a:gd name="connsiteY28" fmla="*/ 4935764 h 4935764"/>
              <a:gd name="connsiteX29" fmla="*/ 12049 w 9180798"/>
              <a:gd name="connsiteY29" fmla="*/ 4935764 h 4935764"/>
              <a:gd name="connsiteX30" fmla="*/ 2559 w 9180798"/>
              <a:gd name="connsiteY30" fmla="*/ 3508175 h 4935764"/>
              <a:gd name="connsiteX31" fmla="*/ 135908 w 9180798"/>
              <a:gd name="connsiteY31" fmla="*/ 3374825 h 4935764"/>
              <a:gd name="connsiteX32" fmla="*/ 458567 w 9180798"/>
              <a:gd name="connsiteY32" fmla="*/ 3327201 h 4935764"/>
              <a:gd name="connsiteX33" fmla="*/ 696691 w 9180798"/>
              <a:gd name="connsiteY33" fmla="*/ 3136701 h 4935764"/>
              <a:gd name="connsiteX34" fmla="*/ 934816 w 9180798"/>
              <a:gd name="connsiteY34" fmla="*/ 3012876 h 4935764"/>
              <a:gd name="connsiteX35" fmla="*/ 1087216 w 9180798"/>
              <a:gd name="connsiteY35" fmla="*/ 2727126 h 4935764"/>
              <a:gd name="connsiteX36" fmla="*/ 1496790 w 9180798"/>
              <a:gd name="connsiteY36" fmla="*/ 2460426 h 4935764"/>
              <a:gd name="connsiteX37" fmla="*/ 1982565 w 9180798"/>
              <a:gd name="connsiteY37" fmla="*/ 2374701 h 4935764"/>
              <a:gd name="connsiteX38" fmla="*/ 2420715 w 9180798"/>
              <a:gd name="connsiteY38" fmla="*/ 2222301 h 4935764"/>
              <a:gd name="connsiteX39" fmla="*/ 2839814 w 9180798"/>
              <a:gd name="connsiteY39" fmla="*/ 1927026 h 4935764"/>
              <a:gd name="connsiteX40" fmla="*/ 3316064 w 9180798"/>
              <a:gd name="connsiteY40" fmla="*/ 2203251 h 4935764"/>
              <a:gd name="connsiteX41" fmla="*/ 3577393 w 9180798"/>
              <a:gd name="connsiteY41"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812145 w 9180798"/>
              <a:gd name="connsiteY7" fmla="*/ 1520146 h 4935764"/>
              <a:gd name="connsiteX8" fmla="*/ 5055885 w 9180798"/>
              <a:gd name="connsiteY8" fmla="*/ 1459836 h 4935764"/>
              <a:gd name="connsiteX9" fmla="*/ 5262183 w 9180798"/>
              <a:gd name="connsiteY9" fmla="*/ 1167814 h 4935764"/>
              <a:gd name="connsiteX10" fmla="*/ 5527059 w 9180798"/>
              <a:gd name="connsiteY10" fmla="*/ 1593650 h 4935764"/>
              <a:gd name="connsiteX11" fmla="*/ 5685000 w 9180798"/>
              <a:gd name="connsiteY11" fmla="*/ 1029585 h 4935764"/>
              <a:gd name="connsiteX12" fmla="*/ 6111999 w 9180798"/>
              <a:gd name="connsiteY12" fmla="*/ 756380 h 4935764"/>
              <a:gd name="connsiteX13" fmla="*/ 6234198 w 9180798"/>
              <a:gd name="connsiteY13" fmla="*/ 427419 h 4935764"/>
              <a:gd name="connsiteX14" fmla="*/ 6554331 w 9180798"/>
              <a:gd name="connsiteY14" fmla="*/ 511053 h 4935764"/>
              <a:gd name="connsiteX15" fmla="*/ 6780318 w 9180798"/>
              <a:gd name="connsiteY15" fmla="*/ 581678 h 4935764"/>
              <a:gd name="connsiteX16" fmla="*/ 7004096 w 9180798"/>
              <a:gd name="connsiteY16" fmla="*/ 425561 h 4935764"/>
              <a:gd name="connsiteX17" fmla="*/ 7201101 w 9180798"/>
              <a:gd name="connsiteY17" fmla="*/ 362372 h 4935764"/>
              <a:gd name="connsiteX18" fmla="*/ 7305179 w 9180798"/>
              <a:gd name="connsiteY18" fmla="*/ 306616 h 4935764"/>
              <a:gd name="connsiteX19" fmla="*/ 7515077 w 9180798"/>
              <a:gd name="connsiteY19" fmla="*/ 9724 h 4935764"/>
              <a:gd name="connsiteX20" fmla="*/ 7771583 w 9180798"/>
              <a:gd name="connsiteY20" fmla="*/ 17718 h 4935764"/>
              <a:gd name="connsiteX21" fmla="*/ 7929726 w 9180798"/>
              <a:gd name="connsiteY21" fmla="*/ 142669 h 4935764"/>
              <a:gd name="connsiteX22" fmla="*/ 8179285 w 9180798"/>
              <a:gd name="connsiteY22" fmla="*/ 365535 h 4935764"/>
              <a:gd name="connsiteX23" fmla="*/ 8348506 w 9180798"/>
              <a:gd name="connsiteY23" fmla="*/ 810778 h 4935764"/>
              <a:gd name="connsiteX24" fmla="*/ 8461387 w 9180798"/>
              <a:gd name="connsiteY24" fmla="*/ 944329 h 4935764"/>
              <a:gd name="connsiteX25" fmla="*/ 8709443 w 9180798"/>
              <a:gd name="connsiteY25" fmla="*/ 1221568 h 4935764"/>
              <a:gd name="connsiteX26" fmla="*/ 8811582 w 9180798"/>
              <a:gd name="connsiteY26" fmla="*/ 1255614 h 4935764"/>
              <a:gd name="connsiteX27" fmla="*/ 8952634 w 9180798"/>
              <a:gd name="connsiteY27" fmla="*/ 1367482 h 4935764"/>
              <a:gd name="connsiteX28" fmla="*/ 9179208 w 9180798"/>
              <a:gd name="connsiteY28" fmla="*/ 1290675 h 4935764"/>
              <a:gd name="connsiteX29" fmla="*/ 9175099 w 9180798"/>
              <a:gd name="connsiteY29" fmla="*/ 4935764 h 4935764"/>
              <a:gd name="connsiteX30" fmla="*/ 12049 w 9180798"/>
              <a:gd name="connsiteY30" fmla="*/ 4935764 h 4935764"/>
              <a:gd name="connsiteX31" fmla="*/ 2559 w 9180798"/>
              <a:gd name="connsiteY31" fmla="*/ 3508175 h 4935764"/>
              <a:gd name="connsiteX32" fmla="*/ 135908 w 9180798"/>
              <a:gd name="connsiteY32" fmla="*/ 3374825 h 4935764"/>
              <a:gd name="connsiteX33" fmla="*/ 458567 w 9180798"/>
              <a:gd name="connsiteY33" fmla="*/ 3327201 h 4935764"/>
              <a:gd name="connsiteX34" fmla="*/ 696691 w 9180798"/>
              <a:gd name="connsiteY34" fmla="*/ 3136701 h 4935764"/>
              <a:gd name="connsiteX35" fmla="*/ 934816 w 9180798"/>
              <a:gd name="connsiteY35" fmla="*/ 3012876 h 4935764"/>
              <a:gd name="connsiteX36" fmla="*/ 1087216 w 9180798"/>
              <a:gd name="connsiteY36" fmla="*/ 2727126 h 4935764"/>
              <a:gd name="connsiteX37" fmla="*/ 1496790 w 9180798"/>
              <a:gd name="connsiteY37" fmla="*/ 2460426 h 4935764"/>
              <a:gd name="connsiteX38" fmla="*/ 1982565 w 9180798"/>
              <a:gd name="connsiteY38" fmla="*/ 2374701 h 4935764"/>
              <a:gd name="connsiteX39" fmla="*/ 2420715 w 9180798"/>
              <a:gd name="connsiteY39" fmla="*/ 2222301 h 4935764"/>
              <a:gd name="connsiteX40" fmla="*/ 2839814 w 9180798"/>
              <a:gd name="connsiteY40" fmla="*/ 1927026 h 4935764"/>
              <a:gd name="connsiteX41" fmla="*/ 3316064 w 9180798"/>
              <a:gd name="connsiteY41" fmla="*/ 2203251 h 4935764"/>
              <a:gd name="connsiteX42" fmla="*/ 3577393 w 9180798"/>
              <a:gd name="connsiteY42"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812145 w 9180798"/>
              <a:gd name="connsiteY7" fmla="*/ 1520146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35908 w 9180798"/>
              <a:gd name="connsiteY33" fmla="*/ 337482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35908 w 9180798"/>
              <a:gd name="connsiteY33" fmla="*/ 337482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35908 w 9180798"/>
              <a:gd name="connsiteY33" fmla="*/ 337482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54958 w 9180798"/>
              <a:gd name="connsiteY33" fmla="*/ 3289100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54958 w 9180798"/>
              <a:gd name="connsiteY33" fmla="*/ 3289100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11239 w 9180798"/>
              <a:gd name="connsiteY41" fmla="*/ 21556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58864 w 9180798"/>
              <a:gd name="connsiteY41" fmla="*/ 2184201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11065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192363 w 9180798"/>
              <a:gd name="connsiteY3" fmla="*/ 13383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192363 w 9180798"/>
              <a:gd name="connsiteY3" fmla="*/ 13764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15105 w 9180798"/>
              <a:gd name="connsiteY2" fmla="*/ 1745354 h 4935764"/>
              <a:gd name="connsiteX3" fmla="*/ 4192363 w 9180798"/>
              <a:gd name="connsiteY3" fmla="*/ 13764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175642 h 5090217"/>
              <a:gd name="connsiteX1" fmla="*/ 3841134 w 9180798"/>
              <a:gd name="connsiteY1" fmla="*/ 2062428 h 5090217"/>
              <a:gd name="connsiteX2" fmla="*/ 4015105 w 9180798"/>
              <a:gd name="connsiteY2" fmla="*/ 1899807 h 5090217"/>
              <a:gd name="connsiteX3" fmla="*/ 4192363 w 9180798"/>
              <a:gd name="connsiteY3" fmla="*/ 1530888 h 5090217"/>
              <a:gd name="connsiteX4" fmla="*/ 4447871 w 9180798"/>
              <a:gd name="connsiteY4" fmla="*/ 1799571 h 5090217"/>
              <a:gd name="connsiteX5" fmla="*/ 4498359 w 9180798"/>
              <a:gd name="connsiteY5" fmla="*/ 1757628 h 5090217"/>
              <a:gd name="connsiteX6" fmla="*/ 4660284 w 9180798"/>
              <a:gd name="connsiteY6" fmla="*/ 1633803 h 5090217"/>
              <a:gd name="connsiteX7" fmla="*/ 4771888 w 9180798"/>
              <a:gd name="connsiteY7" fmla="*/ 1640093 h 5090217"/>
              <a:gd name="connsiteX8" fmla="*/ 4932915 w 9180798"/>
              <a:gd name="connsiteY8" fmla="*/ 1605587 h 5090217"/>
              <a:gd name="connsiteX9" fmla="*/ 5055885 w 9180798"/>
              <a:gd name="connsiteY9" fmla="*/ 1614289 h 5090217"/>
              <a:gd name="connsiteX10" fmla="*/ 5262183 w 9180798"/>
              <a:gd name="connsiteY10" fmla="*/ 1322267 h 5090217"/>
              <a:gd name="connsiteX11" fmla="*/ 5527059 w 9180798"/>
              <a:gd name="connsiteY11" fmla="*/ 1748103 h 5090217"/>
              <a:gd name="connsiteX12" fmla="*/ 5685000 w 9180798"/>
              <a:gd name="connsiteY12" fmla="*/ 1184038 h 5090217"/>
              <a:gd name="connsiteX13" fmla="*/ 6111999 w 9180798"/>
              <a:gd name="connsiteY13" fmla="*/ 910833 h 5090217"/>
              <a:gd name="connsiteX14" fmla="*/ 6234198 w 9180798"/>
              <a:gd name="connsiteY14" fmla="*/ 581872 h 5090217"/>
              <a:gd name="connsiteX15" fmla="*/ 6554331 w 9180798"/>
              <a:gd name="connsiteY15" fmla="*/ 665506 h 5090217"/>
              <a:gd name="connsiteX16" fmla="*/ 6780318 w 9180798"/>
              <a:gd name="connsiteY16" fmla="*/ 736131 h 5090217"/>
              <a:gd name="connsiteX17" fmla="*/ 7004096 w 9180798"/>
              <a:gd name="connsiteY17" fmla="*/ 580014 h 5090217"/>
              <a:gd name="connsiteX18" fmla="*/ 7201101 w 9180798"/>
              <a:gd name="connsiteY18" fmla="*/ 516825 h 5090217"/>
              <a:gd name="connsiteX19" fmla="*/ 7305179 w 9180798"/>
              <a:gd name="connsiteY19" fmla="*/ 461069 h 5090217"/>
              <a:gd name="connsiteX20" fmla="*/ 7505552 w 9180798"/>
              <a:gd name="connsiteY20" fmla="*/ 2252 h 5090217"/>
              <a:gd name="connsiteX21" fmla="*/ 7771583 w 9180798"/>
              <a:gd name="connsiteY21" fmla="*/ 172171 h 5090217"/>
              <a:gd name="connsiteX22" fmla="*/ 7929726 w 9180798"/>
              <a:gd name="connsiteY22" fmla="*/ 297122 h 5090217"/>
              <a:gd name="connsiteX23" fmla="*/ 8179285 w 9180798"/>
              <a:gd name="connsiteY23" fmla="*/ 519988 h 5090217"/>
              <a:gd name="connsiteX24" fmla="*/ 8348506 w 9180798"/>
              <a:gd name="connsiteY24" fmla="*/ 965231 h 5090217"/>
              <a:gd name="connsiteX25" fmla="*/ 8461387 w 9180798"/>
              <a:gd name="connsiteY25" fmla="*/ 1098782 h 5090217"/>
              <a:gd name="connsiteX26" fmla="*/ 8709443 w 9180798"/>
              <a:gd name="connsiteY26" fmla="*/ 1376021 h 5090217"/>
              <a:gd name="connsiteX27" fmla="*/ 8811582 w 9180798"/>
              <a:gd name="connsiteY27" fmla="*/ 1410067 h 5090217"/>
              <a:gd name="connsiteX28" fmla="*/ 8952634 w 9180798"/>
              <a:gd name="connsiteY28" fmla="*/ 1521935 h 5090217"/>
              <a:gd name="connsiteX29" fmla="*/ 9179208 w 9180798"/>
              <a:gd name="connsiteY29" fmla="*/ 1445128 h 5090217"/>
              <a:gd name="connsiteX30" fmla="*/ 9175099 w 9180798"/>
              <a:gd name="connsiteY30" fmla="*/ 5090217 h 5090217"/>
              <a:gd name="connsiteX31" fmla="*/ 12049 w 9180798"/>
              <a:gd name="connsiteY31" fmla="*/ 5090217 h 5090217"/>
              <a:gd name="connsiteX32" fmla="*/ 2559 w 9180798"/>
              <a:gd name="connsiteY32" fmla="*/ 3662628 h 5090217"/>
              <a:gd name="connsiteX33" fmla="*/ 202583 w 9180798"/>
              <a:gd name="connsiteY33" fmla="*/ 3395928 h 5090217"/>
              <a:gd name="connsiteX34" fmla="*/ 458567 w 9180798"/>
              <a:gd name="connsiteY34" fmla="*/ 3481654 h 5090217"/>
              <a:gd name="connsiteX35" fmla="*/ 696691 w 9180798"/>
              <a:gd name="connsiteY35" fmla="*/ 3291154 h 5090217"/>
              <a:gd name="connsiteX36" fmla="*/ 896716 w 9180798"/>
              <a:gd name="connsiteY36" fmla="*/ 3157804 h 5090217"/>
              <a:gd name="connsiteX37" fmla="*/ 1039591 w 9180798"/>
              <a:gd name="connsiteY37" fmla="*/ 2881579 h 5090217"/>
              <a:gd name="connsiteX38" fmla="*/ 1439640 w 9180798"/>
              <a:gd name="connsiteY38" fmla="*/ 2519629 h 5090217"/>
              <a:gd name="connsiteX39" fmla="*/ 1982565 w 9180798"/>
              <a:gd name="connsiteY39" fmla="*/ 2529154 h 5090217"/>
              <a:gd name="connsiteX40" fmla="*/ 2535015 w 9180798"/>
              <a:gd name="connsiteY40" fmla="*/ 2605354 h 5090217"/>
              <a:gd name="connsiteX41" fmla="*/ 2858864 w 9180798"/>
              <a:gd name="connsiteY41" fmla="*/ 2338654 h 5090217"/>
              <a:gd name="connsiteX42" fmla="*/ 3316064 w 9180798"/>
              <a:gd name="connsiteY42" fmla="*/ 2424379 h 5090217"/>
              <a:gd name="connsiteX43" fmla="*/ 3577393 w 9180798"/>
              <a:gd name="connsiteY43" fmla="*/ 2175642 h 5090217"/>
              <a:gd name="connsiteX0" fmla="*/ 3577393 w 9180798"/>
              <a:gd name="connsiteY0" fmla="*/ 2179538 h 5094113"/>
              <a:gd name="connsiteX1" fmla="*/ 3841134 w 9180798"/>
              <a:gd name="connsiteY1" fmla="*/ 2066324 h 5094113"/>
              <a:gd name="connsiteX2" fmla="*/ 4015105 w 9180798"/>
              <a:gd name="connsiteY2" fmla="*/ 1903703 h 5094113"/>
              <a:gd name="connsiteX3" fmla="*/ 4192363 w 9180798"/>
              <a:gd name="connsiteY3" fmla="*/ 1534784 h 5094113"/>
              <a:gd name="connsiteX4" fmla="*/ 4447871 w 9180798"/>
              <a:gd name="connsiteY4" fmla="*/ 1803467 h 5094113"/>
              <a:gd name="connsiteX5" fmla="*/ 4498359 w 9180798"/>
              <a:gd name="connsiteY5" fmla="*/ 1761524 h 5094113"/>
              <a:gd name="connsiteX6" fmla="*/ 4660284 w 9180798"/>
              <a:gd name="connsiteY6" fmla="*/ 1637699 h 5094113"/>
              <a:gd name="connsiteX7" fmla="*/ 4771888 w 9180798"/>
              <a:gd name="connsiteY7" fmla="*/ 1643989 h 5094113"/>
              <a:gd name="connsiteX8" fmla="*/ 4932915 w 9180798"/>
              <a:gd name="connsiteY8" fmla="*/ 1609483 h 5094113"/>
              <a:gd name="connsiteX9" fmla="*/ 5055885 w 9180798"/>
              <a:gd name="connsiteY9" fmla="*/ 1618185 h 5094113"/>
              <a:gd name="connsiteX10" fmla="*/ 5262183 w 9180798"/>
              <a:gd name="connsiteY10" fmla="*/ 1326163 h 5094113"/>
              <a:gd name="connsiteX11" fmla="*/ 5527059 w 9180798"/>
              <a:gd name="connsiteY11" fmla="*/ 1751999 h 5094113"/>
              <a:gd name="connsiteX12" fmla="*/ 5685000 w 9180798"/>
              <a:gd name="connsiteY12" fmla="*/ 1187934 h 5094113"/>
              <a:gd name="connsiteX13" fmla="*/ 6111999 w 9180798"/>
              <a:gd name="connsiteY13" fmla="*/ 914729 h 5094113"/>
              <a:gd name="connsiteX14" fmla="*/ 6234198 w 9180798"/>
              <a:gd name="connsiteY14" fmla="*/ 585768 h 5094113"/>
              <a:gd name="connsiteX15" fmla="*/ 6554331 w 9180798"/>
              <a:gd name="connsiteY15" fmla="*/ 669402 h 5094113"/>
              <a:gd name="connsiteX16" fmla="*/ 6780318 w 9180798"/>
              <a:gd name="connsiteY16" fmla="*/ 740027 h 5094113"/>
              <a:gd name="connsiteX17" fmla="*/ 7004096 w 9180798"/>
              <a:gd name="connsiteY17" fmla="*/ 583910 h 5094113"/>
              <a:gd name="connsiteX18" fmla="*/ 7201101 w 9180798"/>
              <a:gd name="connsiteY18" fmla="*/ 520721 h 5094113"/>
              <a:gd name="connsiteX19" fmla="*/ 7305179 w 9180798"/>
              <a:gd name="connsiteY19" fmla="*/ 464965 h 5094113"/>
              <a:gd name="connsiteX20" fmla="*/ 7505552 w 9180798"/>
              <a:gd name="connsiteY20" fmla="*/ 6148 h 5094113"/>
              <a:gd name="connsiteX21" fmla="*/ 7781108 w 9180798"/>
              <a:gd name="connsiteY21" fmla="*/ 42717 h 5094113"/>
              <a:gd name="connsiteX22" fmla="*/ 7929726 w 9180798"/>
              <a:gd name="connsiteY22" fmla="*/ 301018 h 5094113"/>
              <a:gd name="connsiteX23" fmla="*/ 8179285 w 9180798"/>
              <a:gd name="connsiteY23" fmla="*/ 523884 h 5094113"/>
              <a:gd name="connsiteX24" fmla="*/ 8348506 w 9180798"/>
              <a:gd name="connsiteY24" fmla="*/ 969127 h 5094113"/>
              <a:gd name="connsiteX25" fmla="*/ 8461387 w 9180798"/>
              <a:gd name="connsiteY25" fmla="*/ 1102678 h 5094113"/>
              <a:gd name="connsiteX26" fmla="*/ 8709443 w 9180798"/>
              <a:gd name="connsiteY26" fmla="*/ 1379917 h 5094113"/>
              <a:gd name="connsiteX27" fmla="*/ 8811582 w 9180798"/>
              <a:gd name="connsiteY27" fmla="*/ 1413963 h 5094113"/>
              <a:gd name="connsiteX28" fmla="*/ 8952634 w 9180798"/>
              <a:gd name="connsiteY28" fmla="*/ 1525831 h 5094113"/>
              <a:gd name="connsiteX29" fmla="*/ 9179208 w 9180798"/>
              <a:gd name="connsiteY29" fmla="*/ 1449024 h 5094113"/>
              <a:gd name="connsiteX30" fmla="*/ 9175099 w 9180798"/>
              <a:gd name="connsiteY30" fmla="*/ 5094113 h 5094113"/>
              <a:gd name="connsiteX31" fmla="*/ 12049 w 9180798"/>
              <a:gd name="connsiteY31" fmla="*/ 5094113 h 5094113"/>
              <a:gd name="connsiteX32" fmla="*/ 2559 w 9180798"/>
              <a:gd name="connsiteY32" fmla="*/ 3666524 h 5094113"/>
              <a:gd name="connsiteX33" fmla="*/ 202583 w 9180798"/>
              <a:gd name="connsiteY33" fmla="*/ 3399824 h 5094113"/>
              <a:gd name="connsiteX34" fmla="*/ 458567 w 9180798"/>
              <a:gd name="connsiteY34" fmla="*/ 3485550 h 5094113"/>
              <a:gd name="connsiteX35" fmla="*/ 696691 w 9180798"/>
              <a:gd name="connsiteY35" fmla="*/ 3295050 h 5094113"/>
              <a:gd name="connsiteX36" fmla="*/ 896716 w 9180798"/>
              <a:gd name="connsiteY36" fmla="*/ 3161700 h 5094113"/>
              <a:gd name="connsiteX37" fmla="*/ 1039591 w 9180798"/>
              <a:gd name="connsiteY37" fmla="*/ 2885475 h 5094113"/>
              <a:gd name="connsiteX38" fmla="*/ 1439640 w 9180798"/>
              <a:gd name="connsiteY38" fmla="*/ 2523525 h 5094113"/>
              <a:gd name="connsiteX39" fmla="*/ 1982565 w 9180798"/>
              <a:gd name="connsiteY39" fmla="*/ 2533050 h 5094113"/>
              <a:gd name="connsiteX40" fmla="*/ 2535015 w 9180798"/>
              <a:gd name="connsiteY40" fmla="*/ 2609250 h 5094113"/>
              <a:gd name="connsiteX41" fmla="*/ 2858864 w 9180798"/>
              <a:gd name="connsiteY41" fmla="*/ 2342550 h 5094113"/>
              <a:gd name="connsiteX42" fmla="*/ 3316064 w 9180798"/>
              <a:gd name="connsiteY42" fmla="*/ 2428275 h 5094113"/>
              <a:gd name="connsiteX43" fmla="*/ 3577393 w 9180798"/>
              <a:gd name="connsiteY43" fmla="*/ 2179538 h 5094113"/>
              <a:gd name="connsiteX0" fmla="*/ 3577393 w 9180798"/>
              <a:gd name="connsiteY0" fmla="*/ 2179538 h 5094113"/>
              <a:gd name="connsiteX1" fmla="*/ 3841134 w 9180798"/>
              <a:gd name="connsiteY1" fmla="*/ 2066324 h 5094113"/>
              <a:gd name="connsiteX2" fmla="*/ 4015105 w 9180798"/>
              <a:gd name="connsiteY2" fmla="*/ 1903703 h 5094113"/>
              <a:gd name="connsiteX3" fmla="*/ 4192363 w 9180798"/>
              <a:gd name="connsiteY3" fmla="*/ 1534784 h 5094113"/>
              <a:gd name="connsiteX4" fmla="*/ 4447871 w 9180798"/>
              <a:gd name="connsiteY4" fmla="*/ 1803467 h 5094113"/>
              <a:gd name="connsiteX5" fmla="*/ 4498359 w 9180798"/>
              <a:gd name="connsiteY5" fmla="*/ 1761524 h 5094113"/>
              <a:gd name="connsiteX6" fmla="*/ 4660284 w 9180798"/>
              <a:gd name="connsiteY6" fmla="*/ 1637699 h 5094113"/>
              <a:gd name="connsiteX7" fmla="*/ 4771888 w 9180798"/>
              <a:gd name="connsiteY7" fmla="*/ 1643989 h 5094113"/>
              <a:gd name="connsiteX8" fmla="*/ 4932915 w 9180798"/>
              <a:gd name="connsiteY8" fmla="*/ 1609483 h 5094113"/>
              <a:gd name="connsiteX9" fmla="*/ 5055885 w 9180798"/>
              <a:gd name="connsiteY9" fmla="*/ 1618185 h 5094113"/>
              <a:gd name="connsiteX10" fmla="*/ 5262183 w 9180798"/>
              <a:gd name="connsiteY10" fmla="*/ 1326163 h 5094113"/>
              <a:gd name="connsiteX11" fmla="*/ 5527059 w 9180798"/>
              <a:gd name="connsiteY11" fmla="*/ 1751999 h 5094113"/>
              <a:gd name="connsiteX12" fmla="*/ 5685000 w 9180798"/>
              <a:gd name="connsiteY12" fmla="*/ 1187934 h 5094113"/>
              <a:gd name="connsiteX13" fmla="*/ 6111999 w 9180798"/>
              <a:gd name="connsiteY13" fmla="*/ 914729 h 5094113"/>
              <a:gd name="connsiteX14" fmla="*/ 6234198 w 9180798"/>
              <a:gd name="connsiteY14" fmla="*/ 585768 h 5094113"/>
              <a:gd name="connsiteX15" fmla="*/ 6554331 w 9180798"/>
              <a:gd name="connsiteY15" fmla="*/ 669402 h 5094113"/>
              <a:gd name="connsiteX16" fmla="*/ 6780318 w 9180798"/>
              <a:gd name="connsiteY16" fmla="*/ 740027 h 5094113"/>
              <a:gd name="connsiteX17" fmla="*/ 7004096 w 9180798"/>
              <a:gd name="connsiteY17" fmla="*/ 583910 h 5094113"/>
              <a:gd name="connsiteX18" fmla="*/ 7201101 w 9180798"/>
              <a:gd name="connsiteY18" fmla="*/ 520721 h 5094113"/>
              <a:gd name="connsiteX19" fmla="*/ 7305179 w 9180798"/>
              <a:gd name="connsiteY19" fmla="*/ 464965 h 5094113"/>
              <a:gd name="connsiteX20" fmla="*/ 7505552 w 9180798"/>
              <a:gd name="connsiteY20" fmla="*/ 6148 h 5094113"/>
              <a:gd name="connsiteX21" fmla="*/ 7781108 w 9180798"/>
              <a:gd name="connsiteY21" fmla="*/ 42717 h 5094113"/>
              <a:gd name="connsiteX22" fmla="*/ 7958301 w 9180798"/>
              <a:gd name="connsiteY22" fmla="*/ 234343 h 5094113"/>
              <a:gd name="connsiteX23" fmla="*/ 8179285 w 9180798"/>
              <a:gd name="connsiteY23" fmla="*/ 523884 h 5094113"/>
              <a:gd name="connsiteX24" fmla="*/ 8348506 w 9180798"/>
              <a:gd name="connsiteY24" fmla="*/ 969127 h 5094113"/>
              <a:gd name="connsiteX25" fmla="*/ 8461387 w 9180798"/>
              <a:gd name="connsiteY25" fmla="*/ 1102678 h 5094113"/>
              <a:gd name="connsiteX26" fmla="*/ 8709443 w 9180798"/>
              <a:gd name="connsiteY26" fmla="*/ 1379917 h 5094113"/>
              <a:gd name="connsiteX27" fmla="*/ 8811582 w 9180798"/>
              <a:gd name="connsiteY27" fmla="*/ 1413963 h 5094113"/>
              <a:gd name="connsiteX28" fmla="*/ 8952634 w 9180798"/>
              <a:gd name="connsiteY28" fmla="*/ 1525831 h 5094113"/>
              <a:gd name="connsiteX29" fmla="*/ 9179208 w 9180798"/>
              <a:gd name="connsiteY29" fmla="*/ 1449024 h 5094113"/>
              <a:gd name="connsiteX30" fmla="*/ 9175099 w 9180798"/>
              <a:gd name="connsiteY30" fmla="*/ 5094113 h 5094113"/>
              <a:gd name="connsiteX31" fmla="*/ 12049 w 9180798"/>
              <a:gd name="connsiteY31" fmla="*/ 5094113 h 5094113"/>
              <a:gd name="connsiteX32" fmla="*/ 2559 w 9180798"/>
              <a:gd name="connsiteY32" fmla="*/ 3666524 h 5094113"/>
              <a:gd name="connsiteX33" fmla="*/ 202583 w 9180798"/>
              <a:gd name="connsiteY33" fmla="*/ 3399824 h 5094113"/>
              <a:gd name="connsiteX34" fmla="*/ 458567 w 9180798"/>
              <a:gd name="connsiteY34" fmla="*/ 3485550 h 5094113"/>
              <a:gd name="connsiteX35" fmla="*/ 696691 w 9180798"/>
              <a:gd name="connsiteY35" fmla="*/ 3295050 h 5094113"/>
              <a:gd name="connsiteX36" fmla="*/ 896716 w 9180798"/>
              <a:gd name="connsiteY36" fmla="*/ 3161700 h 5094113"/>
              <a:gd name="connsiteX37" fmla="*/ 1039591 w 9180798"/>
              <a:gd name="connsiteY37" fmla="*/ 2885475 h 5094113"/>
              <a:gd name="connsiteX38" fmla="*/ 1439640 w 9180798"/>
              <a:gd name="connsiteY38" fmla="*/ 2523525 h 5094113"/>
              <a:gd name="connsiteX39" fmla="*/ 1982565 w 9180798"/>
              <a:gd name="connsiteY39" fmla="*/ 2533050 h 5094113"/>
              <a:gd name="connsiteX40" fmla="*/ 2535015 w 9180798"/>
              <a:gd name="connsiteY40" fmla="*/ 2609250 h 5094113"/>
              <a:gd name="connsiteX41" fmla="*/ 2858864 w 9180798"/>
              <a:gd name="connsiteY41" fmla="*/ 2342550 h 5094113"/>
              <a:gd name="connsiteX42" fmla="*/ 3316064 w 9180798"/>
              <a:gd name="connsiteY42" fmla="*/ 2428275 h 5094113"/>
              <a:gd name="connsiteX43" fmla="*/ 3577393 w 9180798"/>
              <a:gd name="connsiteY43" fmla="*/ 2179538 h 5094113"/>
              <a:gd name="connsiteX0" fmla="*/ 3577393 w 9180798"/>
              <a:gd name="connsiteY0" fmla="*/ 2179538 h 5094113"/>
              <a:gd name="connsiteX1" fmla="*/ 3841134 w 9180798"/>
              <a:gd name="connsiteY1" fmla="*/ 2066324 h 5094113"/>
              <a:gd name="connsiteX2" fmla="*/ 4015105 w 9180798"/>
              <a:gd name="connsiteY2" fmla="*/ 1903703 h 5094113"/>
              <a:gd name="connsiteX3" fmla="*/ 4192363 w 9180798"/>
              <a:gd name="connsiteY3" fmla="*/ 1534784 h 5094113"/>
              <a:gd name="connsiteX4" fmla="*/ 4447871 w 9180798"/>
              <a:gd name="connsiteY4" fmla="*/ 1803467 h 5094113"/>
              <a:gd name="connsiteX5" fmla="*/ 4498359 w 9180798"/>
              <a:gd name="connsiteY5" fmla="*/ 1761524 h 5094113"/>
              <a:gd name="connsiteX6" fmla="*/ 4660284 w 9180798"/>
              <a:gd name="connsiteY6" fmla="*/ 1637699 h 5094113"/>
              <a:gd name="connsiteX7" fmla="*/ 4771888 w 9180798"/>
              <a:gd name="connsiteY7" fmla="*/ 1643989 h 5094113"/>
              <a:gd name="connsiteX8" fmla="*/ 4932915 w 9180798"/>
              <a:gd name="connsiteY8" fmla="*/ 1609483 h 5094113"/>
              <a:gd name="connsiteX9" fmla="*/ 5055885 w 9180798"/>
              <a:gd name="connsiteY9" fmla="*/ 1618185 h 5094113"/>
              <a:gd name="connsiteX10" fmla="*/ 5262183 w 9180798"/>
              <a:gd name="connsiteY10" fmla="*/ 1326163 h 5094113"/>
              <a:gd name="connsiteX11" fmla="*/ 5527059 w 9180798"/>
              <a:gd name="connsiteY11" fmla="*/ 1751999 h 5094113"/>
              <a:gd name="connsiteX12" fmla="*/ 5685000 w 9180798"/>
              <a:gd name="connsiteY12" fmla="*/ 1187934 h 5094113"/>
              <a:gd name="connsiteX13" fmla="*/ 6111999 w 9180798"/>
              <a:gd name="connsiteY13" fmla="*/ 914729 h 5094113"/>
              <a:gd name="connsiteX14" fmla="*/ 6234198 w 9180798"/>
              <a:gd name="connsiteY14" fmla="*/ 585768 h 5094113"/>
              <a:gd name="connsiteX15" fmla="*/ 6554331 w 9180798"/>
              <a:gd name="connsiteY15" fmla="*/ 669402 h 5094113"/>
              <a:gd name="connsiteX16" fmla="*/ 6780318 w 9180798"/>
              <a:gd name="connsiteY16" fmla="*/ 740027 h 5094113"/>
              <a:gd name="connsiteX17" fmla="*/ 7004096 w 9180798"/>
              <a:gd name="connsiteY17" fmla="*/ 583910 h 5094113"/>
              <a:gd name="connsiteX18" fmla="*/ 7201101 w 9180798"/>
              <a:gd name="connsiteY18" fmla="*/ 520721 h 5094113"/>
              <a:gd name="connsiteX19" fmla="*/ 7305179 w 9180798"/>
              <a:gd name="connsiteY19" fmla="*/ 464965 h 5094113"/>
              <a:gd name="connsiteX20" fmla="*/ 7505552 w 9180798"/>
              <a:gd name="connsiteY20" fmla="*/ 6148 h 5094113"/>
              <a:gd name="connsiteX21" fmla="*/ 7781108 w 9180798"/>
              <a:gd name="connsiteY21" fmla="*/ 42717 h 5094113"/>
              <a:gd name="connsiteX22" fmla="*/ 7901151 w 9180798"/>
              <a:gd name="connsiteY22" fmla="*/ 253393 h 5094113"/>
              <a:gd name="connsiteX23" fmla="*/ 8179285 w 9180798"/>
              <a:gd name="connsiteY23" fmla="*/ 523884 h 5094113"/>
              <a:gd name="connsiteX24" fmla="*/ 8348506 w 9180798"/>
              <a:gd name="connsiteY24" fmla="*/ 969127 h 5094113"/>
              <a:gd name="connsiteX25" fmla="*/ 8461387 w 9180798"/>
              <a:gd name="connsiteY25" fmla="*/ 1102678 h 5094113"/>
              <a:gd name="connsiteX26" fmla="*/ 8709443 w 9180798"/>
              <a:gd name="connsiteY26" fmla="*/ 1379917 h 5094113"/>
              <a:gd name="connsiteX27" fmla="*/ 8811582 w 9180798"/>
              <a:gd name="connsiteY27" fmla="*/ 1413963 h 5094113"/>
              <a:gd name="connsiteX28" fmla="*/ 8952634 w 9180798"/>
              <a:gd name="connsiteY28" fmla="*/ 1525831 h 5094113"/>
              <a:gd name="connsiteX29" fmla="*/ 9179208 w 9180798"/>
              <a:gd name="connsiteY29" fmla="*/ 1449024 h 5094113"/>
              <a:gd name="connsiteX30" fmla="*/ 9175099 w 9180798"/>
              <a:gd name="connsiteY30" fmla="*/ 5094113 h 5094113"/>
              <a:gd name="connsiteX31" fmla="*/ 12049 w 9180798"/>
              <a:gd name="connsiteY31" fmla="*/ 5094113 h 5094113"/>
              <a:gd name="connsiteX32" fmla="*/ 2559 w 9180798"/>
              <a:gd name="connsiteY32" fmla="*/ 3666524 h 5094113"/>
              <a:gd name="connsiteX33" fmla="*/ 202583 w 9180798"/>
              <a:gd name="connsiteY33" fmla="*/ 3399824 h 5094113"/>
              <a:gd name="connsiteX34" fmla="*/ 458567 w 9180798"/>
              <a:gd name="connsiteY34" fmla="*/ 3485550 h 5094113"/>
              <a:gd name="connsiteX35" fmla="*/ 696691 w 9180798"/>
              <a:gd name="connsiteY35" fmla="*/ 3295050 h 5094113"/>
              <a:gd name="connsiteX36" fmla="*/ 896716 w 9180798"/>
              <a:gd name="connsiteY36" fmla="*/ 3161700 h 5094113"/>
              <a:gd name="connsiteX37" fmla="*/ 1039591 w 9180798"/>
              <a:gd name="connsiteY37" fmla="*/ 2885475 h 5094113"/>
              <a:gd name="connsiteX38" fmla="*/ 1439640 w 9180798"/>
              <a:gd name="connsiteY38" fmla="*/ 2523525 h 5094113"/>
              <a:gd name="connsiteX39" fmla="*/ 1982565 w 9180798"/>
              <a:gd name="connsiteY39" fmla="*/ 2533050 h 5094113"/>
              <a:gd name="connsiteX40" fmla="*/ 2535015 w 9180798"/>
              <a:gd name="connsiteY40" fmla="*/ 2609250 h 5094113"/>
              <a:gd name="connsiteX41" fmla="*/ 2858864 w 9180798"/>
              <a:gd name="connsiteY41" fmla="*/ 2342550 h 5094113"/>
              <a:gd name="connsiteX42" fmla="*/ 3316064 w 9180798"/>
              <a:gd name="connsiteY42" fmla="*/ 2428275 h 5094113"/>
              <a:gd name="connsiteX43" fmla="*/ 3577393 w 9180798"/>
              <a:gd name="connsiteY43" fmla="*/ 2179538 h 5094113"/>
              <a:gd name="connsiteX0" fmla="*/ 3577393 w 9180798"/>
              <a:gd name="connsiteY0" fmla="*/ 2299574 h 5214149"/>
              <a:gd name="connsiteX1" fmla="*/ 3841134 w 9180798"/>
              <a:gd name="connsiteY1" fmla="*/ 2186360 h 5214149"/>
              <a:gd name="connsiteX2" fmla="*/ 4015105 w 9180798"/>
              <a:gd name="connsiteY2" fmla="*/ 2023739 h 5214149"/>
              <a:gd name="connsiteX3" fmla="*/ 4192363 w 9180798"/>
              <a:gd name="connsiteY3" fmla="*/ 1654820 h 5214149"/>
              <a:gd name="connsiteX4" fmla="*/ 4447871 w 9180798"/>
              <a:gd name="connsiteY4" fmla="*/ 1923503 h 5214149"/>
              <a:gd name="connsiteX5" fmla="*/ 4498359 w 9180798"/>
              <a:gd name="connsiteY5" fmla="*/ 1881560 h 5214149"/>
              <a:gd name="connsiteX6" fmla="*/ 4660284 w 9180798"/>
              <a:gd name="connsiteY6" fmla="*/ 1757735 h 5214149"/>
              <a:gd name="connsiteX7" fmla="*/ 4771888 w 9180798"/>
              <a:gd name="connsiteY7" fmla="*/ 1764025 h 5214149"/>
              <a:gd name="connsiteX8" fmla="*/ 4932915 w 9180798"/>
              <a:gd name="connsiteY8" fmla="*/ 1729519 h 5214149"/>
              <a:gd name="connsiteX9" fmla="*/ 5055885 w 9180798"/>
              <a:gd name="connsiteY9" fmla="*/ 1738221 h 5214149"/>
              <a:gd name="connsiteX10" fmla="*/ 5262183 w 9180798"/>
              <a:gd name="connsiteY10" fmla="*/ 1446199 h 5214149"/>
              <a:gd name="connsiteX11" fmla="*/ 5527059 w 9180798"/>
              <a:gd name="connsiteY11" fmla="*/ 1872035 h 5214149"/>
              <a:gd name="connsiteX12" fmla="*/ 5685000 w 9180798"/>
              <a:gd name="connsiteY12" fmla="*/ 1307970 h 5214149"/>
              <a:gd name="connsiteX13" fmla="*/ 6111999 w 9180798"/>
              <a:gd name="connsiteY13" fmla="*/ 1034765 h 5214149"/>
              <a:gd name="connsiteX14" fmla="*/ 6234198 w 9180798"/>
              <a:gd name="connsiteY14" fmla="*/ 705804 h 5214149"/>
              <a:gd name="connsiteX15" fmla="*/ 6554331 w 9180798"/>
              <a:gd name="connsiteY15" fmla="*/ 789438 h 5214149"/>
              <a:gd name="connsiteX16" fmla="*/ 6780318 w 9180798"/>
              <a:gd name="connsiteY16" fmla="*/ 860063 h 5214149"/>
              <a:gd name="connsiteX17" fmla="*/ 7004096 w 9180798"/>
              <a:gd name="connsiteY17" fmla="*/ 703946 h 5214149"/>
              <a:gd name="connsiteX18" fmla="*/ 7201101 w 9180798"/>
              <a:gd name="connsiteY18" fmla="*/ 640757 h 5214149"/>
              <a:gd name="connsiteX19" fmla="*/ 7305179 w 9180798"/>
              <a:gd name="connsiteY19" fmla="*/ 585001 h 5214149"/>
              <a:gd name="connsiteX20" fmla="*/ 7524602 w 9180798"/>
              <a:gd name="connsiteY20" fmla="*/ 2359 h 5214149"/>
              <a:gd name="connsiteX21" fmla="*/ 7781108 w 9180798"/>
              <a:gd name="connsiteY21" fmla="*/ 162753 h 5214149"/>
              <a:gd name="connsiteX22" fmla="*/ 7901151 w 9180798"/>
              <a:gd name="connsiteY22" fmla="*/ 373429 h 5214149"/>
              <a:gd name="connsiteX23" fmla="*/ 8179285 w 9180798"/>
              <a:gd name="connsiteY23" fmla="*/ 643920 h 5214149"/>
              <a:gd name="connsiteX24" fmla="*/ 8348506 w 9180798"/>
              <a:gd name="connsiteY24" fmla="*/ 1089163 h 5214149"/>
              <a:gd name="connsiteX25" fmla="*/ 8461387 w 9180798"/>
              <a:gd name="connsiteY25" fmla="*/ 1222714 h 5214149"/>
              <a:gd name="connsiteX26" fmla="*/ 8709443 w 9180798"/>
              <a:gd name="connsiteY26" fmla="*/ 1499953 h 5214149"/>
              <a:gd name="connsiteX27" fmla="*/ 8811582 w 9180798"/>
              <a:gd name="connsiteY27" fmla="*/ 1533999 h 5214149"/>
              <a:gd name="connsiteX28" fmla="*/ 8952634 w 9180798"/>
              <a:gd name="connsiteY28" fmla="*/ 1645867 h 5214149"/>
              <a:gd name="connsiteX29" fmla="*/ 9179208 w 9180798"/>
              <a:gd name="connsiteY29" fmla="*/ 1569060 h 5214149"/>
              <a:gd name="connsiteX30" fmla="*/ 9175099 w 9180798"/>
              <a:gd name="connsiteY30" fmla="*/ 5214149 h 5214149"/>
              <a:gd name="connsiteX31" fmla="*/ 12049 w 9180798"/>
              <a:gd name="connsiteY31" fmla="*/ 5214149 h 5214149"/>
              <a:gd name="connsiteX32" fmla="*/ 2559 w 9180798"/>
              <a:gd name="connsiteY32" fmla="*/ 3786560 h 5214149"/>
              <a:gd name="connsiteX33" fmla="*/ 202583 w 9180798"/>
              <a:gd name="connsiteY33" fmla="*/ 3519860 h 5214149"/>
              <a:gd name="connsiteX34" fmla="*/ 458567 w 9180798"/>
              <a:gd name="connsiteY34" fmla="*/ 3605586 h 5214149"/>
              <a:gd name="connsiteX35" fmla="*/ 696691 w 9180798"/>
              <a:gd name="connsiteY35" fmla="*/ 3415086 h 5214149"/>
              <a:gd name="connsiteX36" fmla="*/ 896716 w 9180798"/>
              <a:gd name="connsiteY36" fmla="*/ 3281736 h 5214149"/>
              <a:gd name="connsiteX37" fmla="*/ 1039591 w 9180798"/>
              <a:gd name="connsiteY37" fmla="*/ 3005511 h 5214149"/>
              <a:gd name="connsiteX38" fmla="*/ 1439640 w 9180798"/>
              <a:gd name="connsiteY38" fmla="*/ 2643561 h 5214149"/>
              <a:gd name="connsiteX39" fmla="*/ 1982565 w 9180798"/>
              <a:gd name="connsiteY39" fmla="*/ 2653086 h 5214149"/>
              <a:gd name="connsiteX40" fmla="*/ 2535015 w 9180798"/>
              <a:gd name="connsiteY40" fmla="*/ 2729286 h 5214149"/>
              <a:gd name="connsiteX41" fmla="*/ 2858864 w 9180798"/>
              <a:gd name="connsiteY41" fmla="*/ 2462586 h 5214149"/>
              <a:gd name="connsiteX42" fmla="*/ 3316064 w 9180798"/>
              <a:gd name="connsiteY42" fmla="*/ 2548311 h 5214149"/>
              <a:gd name="connsiteX43" fmla="*/ 3577393 w 9180798"/>
              <a:gd name="connsiteY43" fmla="*/ 2299574 h 521414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79285 w 9180798"/>
              <a:gd name="connsiteY23" fmla="*/ 597030 h 5167259"/>
              <a:gd name="connsiteX24" fmla="*/ 8348506 w 9180798"/>
              <a:gd name="connsiteY24" fmla="*/ 1042273 h 5167259"/>
              <a:gd name="connsiteX25" fmla="*/ 8461387 w 9180798"/>
              <a:gd name="connsiteY25" fmla="*/ 117582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348506 w 9180798"/>
              <a:gd name="connsiteY24" fmla="*/ 1042273 h 5167259"/>
              <a:gd name="connsiteX25" fmla="*/ 8461387 w 9180798"/>
              <a:gd name="connsiteY25" fmla="*/ 117582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61387 w 9180798"/>
              <a:gd name="connsiteY25" fmla="*/ 117582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5951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595143 w 9180798"/>
              <a:gd name="connsiteY26" fmla="*/ 1453063 h 5167259"/>
              <a:gd name="connsiteX27" fmla="*/ 8706807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595143 w 9180798"/>
              <a:gd name="connsiteY26" fmla="*/ 1453063 h 5167259"/>
              <a:gd name="connsiteX27" fmla="*/ 8706807 w 9180798"/>
              <a:gd name="connsiteY27" fmla="*/ 1487109 h 5167259"/>
              <a:gd name="connsiteX28" fmla="*/ 8790709 w 9180798"/>
              <a:gd name="connsiteY28" fmla="*/ 161802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75201"/>
              <a:gd name="connsiteY0" fmla="*/ 2252684 h 5167259"/>
              <a:gd name="connsiteX1" fmla="*/ 3841134 w 9175201"/>
              <a:gd name="connsiteY1" fmla="*/ 2139470 h 5167259"/>
              <a:gd name="connsiteX2" fmla="*/ 4015105 w 9175201"/>
              <a:gd name="connsiteY2" fmla="*/ 1976849 h 5167259"/>
              <a:gd name="connsiteX3" fmla="*/ 4192363 w 9175201"/>
              <a:gd name="connsiteY3" fmla="*/ 1607930 h 5167259"/>
              <a:gd name="connsiteX4" fmla="*/ 4447871 w 9175201"/>
              <a:gd name="connsiteY4" fmla="*/ 1876613 h 5167259"/>
              <a:gd name="connsiteX5" fmla="*/ 4498359 w 9175201"/>
              <a:gd name="connsiteY5" fmla="*/ 1834670 h 5167259"/>
              <a:gd name="connsiteX6" fmla="*/ 4660284 w 9175201"/>
              <a:gd name="connsiteY6" fmla="*/ 1710845 h 5167259"/>
              <a:gd name="connsiteX7" fmla="*/ 4771888 w 9175201"/>
              <a:gd name="connsiteY7" fmla="*/ 1717135 h 5167259"/>
              <a:gd name="connsiteX8" fmla="*/ 4932915 w 9175201"/>
              <a:gd name="connsiteY8" fmla="*/ 1682629 h 5167259"/>
              <a:gd name="connsiteX9" fmla="*/ 5055885 w 9175201"/>
              <a:gd name="connsiteY9" fmla="*/ 1691331 h 5167259"/>
              <a:gd name="connsiteX10" fmla="*/ 5262183 w 9175201"/>
              <a:gd name="connsiteY10" fmla="*/ 1399309 h 5167259"/>
              <a:gd name="connsiteX11" fmla="*/ 5527059 w 9175201"/>
              <a:gd name="connsiteY11" fmla="*/ 1825145 h 5167259"/>
              <a:gd name="connsiteX12" fmla="*/ 5685000 w 9175201"/>
              <a:gd name="connsiteY12" fmla="*/ 1261080 h 5167259"/>
              <a:gd name="connsiteX13" fmla="*/ 6111999 w 9175201"/>
              <a:gd name="connsiteY13" fmla="*/ 987875 h 5167259"/>
              <a:gd name="connsiteX14" fmla="*/ 6234198 w 9175201"/>
              <a:gd name="connsiteY14" fmla="*/ 658914 h 5167259"/>
              <a:gd name="connsiteX15" fmla="*/ 6554331 w 9175201"/>
              <a:gd name="connsiteY15" fmla="*/ 742548 h 5167259"/>
              <a:gd name="connsiteX16" fmla="*/ 6780318 w 9175201"/>
              <a:gd name="connsiteY16" fmla="*/ 813173 h 5167259"/>
              <a:gd name="connsiteX17" fmla="*/ 7004096 w 9175201"/>
              <a:gd name="connsiteY17" fmla="*/ 657056 h 5167259"/>
              <a:gd name="connsiteX18" fmla="*/ 7201101 w 9175201"/>
              <a:gd name="connsiteY18" fmla="*/ 593867 h 5167259"/>
              <a:gd name="connsiteX19" fmla="*/ 7305179 w 9175201"/>
              <a:gd name="connsiteY19" fmla="*/ 538111 h 5167259"/>
              <a:gd name="connsiteX20" fmla="*/ 7486502 w 9175201"/>
              <a:gd name="connsiteY20" fmla="*/ 3094 h 5167259"/>
              <a:gd name="connsiteX21" fmla="*/ 7781108 w 9175201"/>
              <a:gd name="connsiteY21" fmla="*/ 115863 h 5167259"/>
              <a:gd name="connsiteX22" fmla="*/ 7901151 w 9175201"/>
              <a:gd name="connsiteY22" fmla="*/ 326539 h 5167259"/>
              <a:gd name="connsiteX23" fmla="*/ 8131660 w 9175201"/>
              <a:gd name="connsiteY23" fmla="*/ 597030 h 5167259"/>
              <a:gd name="connsiteX24" fmla="*/ 8253256 w 9175201"/>
              <a:gd name="connsiteY24" fmla="*/ 1023223 h 5167259"/>
              <a:gd name="connsiteX25" fmla="*/ 8413762 w 9175201"/>
              <a:gd name="connsiteY25" fmla="*/ 1194874 h 5167259"/>
              <a:gd name="connsiteX26" fmla="*/ 8595143 w 9175201"/>
              <a:gd name="connsiteY26" fmla="*/ 1453063 h 5167259"/>
              <a:gd name="connsiteX27" fmla="*/ 8706807 w 9175201"/>
              <a:gd name="connsiteY27" fmla="*/ 1487109 h 5167259"/>
              <a:gd name="connsiteX28" fmla="*/ 8790709 w 9175201"/>
              <a:gd name="connsiteY28" fmla="*/ 1618027 h 5167259"/>
              <a:gd name="connsiteX29" fmla="*/ 8960133 w 9175201"/>
              <a:gd name="connsiteY29" fmla="*/ 1522170 h 5167259"/>
              <a:gd name="connsiteX30" fmla="*/ 9175099 w 9175201"/>
              <a:gd name="connsiteY30" fmla="*/ 5167259 h 5167259"/>
              <a:gd name="connsiteX31" fmla="*/ 12049 w 9175201"/>
              <a:gd name="connsiteY31" fmla="*/ 5167259 h 5167259"/>
              <a:gd name="connsiteX32" fmla="*/ 2559 w 9175201"/>
              <a:gd name="connsiteY32" fmla="*/ 3739670 h 5167259"/>
              <a:gd name="connsiteX33" fmla="*/ 202583 w 9175201"/>
              <a:gd name="connsiteY33" fmla="*/ 3472970 h 5167259"/>
              <a:gd name="connsiteX34" fmla="*/ 458567 w 9175201"/>
              <a:gd name="connsiteY34" fmla="*/ 3558696 h 5167259"/>
              <a:gd name="connsiteX35" fmla="*/ 696691 w 9175201"/>
              <a:gd name="connsiteY35" fmla="*/ 3368196 h 5167259"/>
              <a:gd name="connsiteX36" fmla="*/ 896716 w 9175201"/>
              <a:gd name="connsiteY36" fmla="*/ 3234846 h 5167259"/>
              <a:gd name="connsiteX37" fmla="*/ 1039591 w 9175201"/>
              <a:gd name="connsiteY37" fmla="*/ 2958621 h 5167259"/>
              <a:gd name="connsiteX38" fmla="*/ 1439640 w 9175201"/>
              <a:gd name="connsiteY38" fmla="*/ 2596671 h 5167259"/>
              <a:gd name="connsiteX39" fmla="*/ 1982565 w 9175201"/>
              <a:gd name="connsiteY39" fmla="*/ 2606196 h 5167259"/>
              <a:gd name="connsiteX40" fmla="*/ 2535015 w 9175201"/>
              <a:gd name="connsiteY40" fmla="*/ 2682396 h 5167259"/>
              <a:gd name="connsiteX41" fmla="*/ 2858864 w 9175201"/>
              <a:gd name="connsiteY41" fmla="*/ 2415696 h 5167259"/>
              <a:gd name="connsiteX42" fmla="*/ 3316064 w 9175201"/>
              <a:gd name="connsiteY42" fmla="*/ 2501421 h 5167259"/>
              <a:gd name="connsiteX43" fmla="*/ 3577393 w 9175201"/>
              <a:gd name="connsiteY43" fmla="*/ 2252684 h 5167259"/>
              <a:gd name="connsiteX0" fmla="*/ 3577393 w 8976144"/>
              <a:gd name="connsiteY0" fmla="*/ 2252684 h 5176784"/>
              <a:gd name="connsiteX1" fmla="*/ 3841134 w 8976144"/>
              <a:gd name="connsiteY1" fmla="*/ 2139470 h 5176784"/>
              <a:gd name="connsiteX2" fmla="*/ 4015105 w 8976144"/>
              <a:gd name="connsiteY2" fmla="*/ 1976849 h 5176784"/>
              <a:gd name="connsiteX3" fmla="*/ 4192363 w 8976144"/>
              <a:gd name="connsiteY3" fmla="*/ 1607930 h 5176784"/>
              <a:gd name="connsiteX4" fmla="*/ 4447871 w 8976144"/>
              <a:gd name="connsiteY4" fmla="*/ 1876613 h 5176784"/>
              <a:gd name="connsiteX5" fmla="*/ 4498359 w 8976144"/>
              <a:gd name="connsiteY5" fmla="*/ 1834670 h 5176784"/>
              <a:gd name="connsiteX6" fmla="*/ 4660284 w 8976144"/>
              <a:gd name="connsiteY6" fmla="*/ 1710845 h 5176784"/>
              <a:gd name="connsiteX7" fmla="*/ 4771888 w 8976144"/>
              <a:gd name="connsiteY7" fmla="*/ 1717135 h 5176784"/>
              <a:gd name="connsiteX8" fmla="*/ 4932915 w 8976144"/>
              <a:gd name="connsiteY8" fmla="*/ 1682629 h 5176784"/>
              <a:gd name="connsiteX9" fmla="*/ 5055885 w 8976144"/>
              <a:gd name="connsiteY9" fmla="*/ 1691331 h 5176784"/>
              <a:gd name="connsiteX10" fmla="*/ 5262183 w 8976144"/>
              <a:gd name="connsiteY10" fmla="*/ 1399309 h 5176784"/>
              <a:gd name="connsiteX11" fmla="*/ 5527059 w 8976144"/>
              <a:gd name="connsiteY11" fmla="*/ 1825145 h 5176784"/>
              <a:gd name="connsiteX12" fmla="*/ 5685000 w 8976144"/>
              <a:gd name="connsiteY12" fmla="*/ 1261080 h 5176784"/>
              <a:gd name="connsiteX13" fmla="*/ 6111999 w 8976144"/>
              <a:gd name="connsiteY13" fmla="*/ 987875 h 5176784"/>
              <a:gd name="connsiteX14" fmla="*/ 6234198 w 8976144"/>
              <a:gd name="connsiteY14" fmla="*/ 658914 h 5176784"/>
              <a:gd name="connsiteX15" fmla="*/ 6554331 w 8976144"/>
              <a:gd name="connsiteY15" fmla="*/ 742548 h 5176784"/>
              <a:gd name="connsiteX16" fmla="*/ 6780318 w 8976144"/>
              <a:gd name="connsiteY16" fmla="*/ 813173 h 5176784"/>
              <a:gd name="connsiteX17" fmla="*/ 7004096 w 8976144"/>
              <a:gd name="connsiteY17" fmla="*/ 657056 h 5176784"/>
              <a:gd name="connsiteX18" fmla="*/ 7201101 w 8976144"/>
              <a:gd name="connsiteY18" fmla="*/ 593867 h 5176784"/>
              <a:gd name="connsiteX19" fmla="*/ 7305179 w 8976144"/>
              <a:gd name="connsiteY19" fmla="*/ 538111 h 5176784"/>
              <a:gd name="connsiteX20" fmla="*/ 7486502 w 8976144"/>
              <a:gd name="connsiteY20" fmla="*/ 3094 h 5176784"/>
              <a:gd name="connsiteX21" fmla="*/ 7781108 w 8976144"/>
              <a:gd name="connsiteY21" fmla="*/ 115863 h 5176784"/>
              <a:gd name="connsiteX22" fmla="*/ 7901151 w 8976144"/>
              <a:gd name="connsiteY22" fmla="*/ 326539 h 5176784"/>
              <a:gd name="connsiteX23" fmla="*/ 8131660 w 8976144"/>
              <a:gd name="connsiteY23" fmla="*/ 597030 h 5176784"/>
              <a:gd name="connsiteX24" fmla="*/ 8253256 w 8976144"/>
              <a:gd name="connsiteY24" fmla="*/ 1023223 h 5176784"/>
              <a:gd name="connsiteX25" fmla="*/ 8413762 w 8976144"/>
              <a:gd name="connsiteY25" fmla="*/ 1194874 h 5176784"/>
              <a:gd name="connsiteX26" fmla="*/ 8595143 w 8976144"/>
              <a:gd name="connsiteY26" fmla="*/ 1453063 h 5176784"/>
              <a:gd name="connsiteX27" fmla="*/ 8706807 w 8976144"/>
              <a:gd name="connsiteY27" fmla="*/ 1487109 h 5176784"/>
              <a:gd name="connsiteX28" fmla="*/ 8790709 w 8976144"/>
              <a:gd name="connsiteY28" fmla="*/ 1618027 h 5176784"/>
              <a:gd name="connsiteX29" fmla="*/ 8960133 w 8976144"/>
              <a:gd name="connsiteY29" fmla="*/ 1522170 h 5176784"/>
              <a:gd name="connsiteX30" fmla="*/ 8975074 w 8976144"/>
              <a:gd name="connsiteY30" fmla="*/ 5176784 h 5176784"/>
              <a:gd name="connsiteX31" fmla="*/ 12049 w 8976144"/>
              <a:gd name="connsiteY31" fmla="*/ 5167259 h 5176784"/>
              <a:gd name="connsiteX32" fmla="*/ 2559 w 8976144"/>
              <a:gd name="connsiteY32" fmla="*/ 3739670 h 5176784"/>
              <a:gd name="connsiteX33" fmla="*/ 202583 w 8976144"/>
              <a:gd name="connsiteY33" fmla="*/ 3472970 h 5176784"/>
              <a:gd name="connsiteX34" fmla="*/ 458567 w 8976144"/>
              <a:gd name="connsiteY34" fmla="*/ 3558696 h 5176784"/>
              <a:gd name="connsiteX35" fmla="*/ 696691 w 8976144"/>
              <a:gd name="connsiteY35" fmla="*/ 3368196 h 5176784"/>
              <a:gd name="connsiteX36" fmla="*/ 896716 w 8976144"/>
              <a:gd name="connsiteY36" fmla="*/ 3234846 h 5176784"/>
              <a:gd name="connsiteX37" fmla="*/ 1039591 w 8976144"/>
              <a:gd name="connsiteY37" fmla="*/ 2958621 h 5176784"/>
              <a:gd name="connsiteX38" fmla="*/ 1439640 w 8976144"/>
              <a:gd name="connsiteY38" fmla="*/ 2596671 h 5176784"/>
              <a:gd name="connsiteX39" fmla="*/ 1982565 w 8976144"/>
              <a:gd name="connsiteY39" fmla="*/ 2606196 h 5176784"/>
              <a:gd name="connsiteX40" fmla="*/ 2535015 w 8976144"/>
              <a:gd name="connsiteY40" fmla="*/ 2682396 h 5176784"/>
              <a:gd name="connsiteX41" fmla="*/ 2858864 w 8976144"/>
              <a:gd name="connsiteY41" fmla="*/ 2415696 h 5176784"/>
              <a:gd name="connsiteX42" fmla="*/ 3316064 w 8976144"/>
              <a:gd name="connsiteY42" fmla="*/ 2501421 h 5176784"/>
              <a:gd name="connsiteX43" fmla="*/ 3577393 w 8976144"/>
              <a:gd name="connsiteY43" fmla="*/ 2252684 h 5176784"/>
              <a:gd name="connsiteX0" fmla="*/ 3577393 w 8960701"/>
              <a:gd name="connsiteY0" fmla="*/ 2252684 h 5176784"/>
              <a:gd name="connsiteX1" fmla="*/ 3841134 w 8960701"/>
              <a:gd name="connsiteY1" fmla="*/ 2139470 h 5176784"/>
              <a:gd name="connsiteX2" fmla="*/ 4015105 w 8960701"/>
              <a:gd name="connsiteY2" fmla="*/ 1976849 h 5176784"/>
              <a:gd name="connsiteX3" fmla="*/ 4192363 w 8960701"/>
              <a:gd name="connsiteY3" fmla="*/ 1607930 h 5176784"/>
              <a:gd name="connsiteX4" fmla="*/ 4447871 w 8960701"/>
              <a:gd name="connsiteY4" fmla="*/ 1876613 h 5176784"/>
              <a:gd name="connsiteX5" fmla="*/ 4498359 w 8960701"/>
              <a:gd name="connsiteY5" fmla="*/ 1834670 h 5176784"/>
              <a:gd name="connsiteX6" fmla="*/ 4660284 w 8960701"/>
              <a:gd name="connsiteY6" fmla="*/ 1710845 h 5176784"/>
              <a:gd name="connsiteX7" fmla="*/ 4771888 w 8960701"/>
              <a:gd name="connsiteY7" fmla="*/ 1717135 h 5176784"/>
              <a:gd name="connsiteX8" fmla="*/ 4932915 w 8960701"/>
              <a:gd name="connsiteY8" fmla="*/ 1682629 h 5176784"/>
              <a:gd name="connsiteX9" fmla="*/ 5055885 w 8960701"/>
              <a:gd name="connsiteY9" fmla="*/ 1691331 h 5176784"/>
              <a:gd name="connsiteX10" fmla="*/ 5262183 w 8960701"/>
              <a:gd name="connsiteY10" fmla="*/ 1399309 h 5176784"/>
              <a:gd name="connsiteX11" fmla="*/ 5527059 w 8960701"/>
              <a:gd name="connsiteY11" fmla="*/ 1825145 h 5176784"/>
              <a:gd name="connsiteX12" fmla="*/ 5685000 w 8960701"/>
              <a:gd name="connsiteY12" fmla="*/ 1261080 h 5176784"/>
              <a:gd name="connsiteX13" fmla="*/ 6111999 w 8960701"/>
              <a:gd name="connsiteY13" fmla="*/ 987875 h 5176784"/>
              <a:gd name="connsiteX14" fmla="*/ 6234198 w 8960701"/>
              <a:gd name="connsiteY14" fmla="*/ 658914 h 5176784"/>
              <a:gd name="connsiteX15" fmla="*/ 6554331 w 8960701"/>
              <a:gd name="connsiteY15" fmla="*/ 742548 h 5176784"/>
              <a:gd name="connsiteX16" fmla="*/ 6780318 w 8960701"/>
              <a:gd name="connsiteY16" fmla="*/ 813173 h 5176784"/>
              <a:gd name="connsiteX17" fmla="*/ 7004096 w 8960701"/>
              <a:gd name="connsiteY17" fmla="*/ 657056 h 5176784"/>
              <a:gd name="connsiteX18" fmla="*/ 7201101 w 8960701"/>
              <a:gd name="connsiteY18" fmla="*/ 593867 h 5176784"/>
              <a:gd name="connsiteX19" fmla="*/ 7305179 w 8960701"/>
              <a:gd name="connsiteY19" fmla="*/ 538111 h 5176784"/>
              <a:gd name="connsiteX20" fmla="*/ 7486502 w 8960701"/>
              <a:gd name="connsiteY20" fmla="*/ 3094 h 5176784"/>
              <a:gd name="connsiteX21" fmla="*/ 7781108 w 8960701"/>
              <a:gd name="connsiteY21" fmla="*/ 115863 h 5176784"/>
              <a:gd name="connsiteX22" fmla="*/ 7901151 w 8960701"/>
              <a:gd name="connsiteY22" fmla="*/ 326539 h 5176784"/>
              <a:gd name="connsiteX23" fmla="*/ 8131660 w 8960701"/>
              <a:gd name="connsiteY23" fmla="*/ 597030 h 5176784"/>
              <a:gd name="connsiteX24" fmla="*/ 8253256 w 8960701"/>
              <a:gd name="connsiteY24" fmla="*/ 1023223 h 5176784"/>
              <a:gd name="connsiteX25" fmla="*/ 8413762 w 8960701"/>
              <a:gd name="connsiteY25" fmla="*/ 1194874 h 5176784"/>
              <a:gd name="connsiteX26" fmla="*/ 8595143 w 8960701"/>
              <a:gd name="connsiteY26" fmla="*/ 1453063 h 5176784"/>
              <a:gd name="connsiteX27" fmla="*/ 8706807 w 8960701"/>
              <a:gd name="connsiteY27" fmla="*/ 1487109 h 5176784"/>
              <a:gd name="connsiteX28" fmla="*/ 8790709 w 8960701"/>
              <a:gd name="connsiteY28" fmla="*/ 1618027 h 5176784"/>
              <a:gd name="connsiteX29" fmla="*/ 8960133 w 8960701"/>
              <a:gd name="connsiteY29" fmla="*/ 1522170 h 5176784"/>
              <a:gd name="connsiteX30" fmla="*/ 8946499 w 8960701"/>
              <a:gd name="connsiteY30" fmla="*/ 5176784 h 5176784"/>
              <a:gd name="connsiteX31" fmla="*/ 12049 w 8960701"/>
              <a:gd name="connsiteY31" fmla="*/ 5167259 h 5176784"/>
              <a:gd name="connsiteX32" fmla="*/ 2559 w 8960701"/>
              <a:gd name="connsiteY32" fmla="*/ 3739670 h 5176784"/>
              <a:gd name="connsiteX33" fmla="*/ 202583 w 8960701"/>
              <a:gd name="connsiteY33" fmla="*/ 3472970 h 5176784"/>
              <a:gd name="connsiteX34" fmla="*/ 458567 w 8960701"/>
              <a:gd name="connsiteY34" fmla="*/ 3558696 h 5176784"/>
              <a:gd name="connsiteX35" fmla="*/ 696691 w 8960701"/>
              <a:gd name="connsiteY35" fmla="*/ 3368196 h 5176784"/>
              <a:gd name="connsiteX36" fmla="*/ 896716 w 8960701"/>
              <a:gd name="connsiteY36" fmla="*/ 3234846 h 5176784"/>
              <a:gd name="connsiteX37" fmla="*/ 1039591 w 8960701"/>
              <a:gd name="connsiteY37" fmla="*/ 2958621 h 5176784"/>
              <a:gd name="connsiteX38" fmla="*/ 1439640 w 8960701"/>
              <a:gd name="connsiteY38" fmla="*/ 2596671 h 5176784"/>
              <a:gd name="connsiteX39" fmla="*/ 1982565 w 8960701"/>
              <a:gd name="connsiteY39" fmla="*/ 2606196 h 5176784"/>
              <a:gd name="connsiteX40" fmla="*/ 2535015 w 8960701"/>
              <a:gd name="connsiteY40" fmla="*/ 2682396 h 5176784"/>
              <a:gd name="connsiteX41" fmla="*/ 2858864 w 8960701"/>
              <a:gd name="connsiteY41" fmla="*/ 2415696 h 5176784"/>
              <a:gd name="connsiteX42" fmla="*/ 3316064 w 8960701"/>
              <a:gd name="connsiteY42" fmla="*/ 2501421 h 5176784"/>
              <a:gd name="connsiteX43" fmla="*/ 3577393 w 8960701"/>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982565 w 8961723"/>
              <a:gd name="connsiteY39" fmla="*/ 2606196 h 5176784"/>
              <a:gd name="connsiteX40" fmla="*/ 2535015 w 8961723"/>
              <a:gd name="connsiteY40" fmla="*/ 26823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58765 w 8961723"/>
              <a:gd name="connsiteY39" fmla="*/ 2387121 h 5176784"/>
              <a:gd name="connsiteX40" fmla="*/ 2535015 w 8961723"/>
              <a:gd name="connsiteY40" fmla="*/ 26823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58765 w 8961723"/>
              <a:gd name="connsiteY39" fmla="*/ 2387121 h 5176784"/>
              <a:gd name="connsiteX40" fmla="*/ 2468340 w 8961723"/>
              <a:gd name="connsiteY40" fmla="*/ 26061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58765 w 8961723"/>
              <a:gd name="connsiteY39" fmla="*/ 2387121 h 5176784"/>
              <a:gd name="connsiteX40" fmla="*/ 2468340 w 8961723"/>
              <a:gd name="connsiteY40" fmla="*/ 25680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68290 w 8961723"/>
              <a:gd name="connsiteY39" fmla="*/ 2444271 h 5176784"/>
              <a:gd name="connsiteX40" fmla="*/ 2468340 w 8961723"/>
              <a:gd name="connsiteY40" fmla="*/ 25680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2068290 w 8961723"/>
              <a:gd name="connsiteY40" fmla="*/ 2444271 h 5176784"/>
              <a:gd name="connsiteX41" fmla="*/ 2468340 w 8961723"/>
              <a:gd name="connsiteY41" fmla="*/ 2568096 h 5176784"/>
              <a:gd name="connsiteX42" fmla="*/ 2858864 w 8961723"/>
              <a:gd name="connsiteY42" fmla="*/ 2415696 h 5176784"/>
              <a:gd name="connsiteX43" fmla="*/ 3316064 w 8961723"/>
              <a:gd name="connsiteY43" fmla="*/ 2501421 h 5176784"/>
              <a:gd name="connsiteX44" fmla="*/ 3577393 w 8961723"/>
              <a:gd name="connsiteY44"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2068290 w 8961723"/>
              <a:gd name="connsiteY41" fmla="*/ 2444271 h 5176784"/>
              <a:gd name="connsiteX42" fmla="*/ 2468340 w 8961723"/>
              <a:gd name="connsiteY42" fmla="*/ 2568096 h 5176784"/>
              <a:gd name="connsiteX43" fmla="*/ 2858864 w 8961723"/>
              <a:gd name="connsiteY43" fmla="*/ 2415696 h 5176784"/>
              <a:gd name="connsiteX44" fmla="*/ 3316064 w 8961723"/>
              <a:gd name="connsiteY44" fmla="*/ 2501421 h 5176784"/>
              <a:gd name="connsiteX45" fmla="*/ 3577393 w 8961723"/>
              <a:gd name="connsiteY45"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68290 w 8961723"/>
              <a:gd name="connsiteY42" fmla="*/ 2444271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108396 w 8961723"/>
              <a:gd name="connsiteY42" fmla="*/ 2428229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108396 w 8961723"/>
              <a:gd name="connsiteY42" fmla="*/ 2428229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68340 w 8961723"/>
              <a:gd name="connsiteY44" fmla="*/ 2568096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68340 w 8961723"/>
              <a:gd name="connsiteY44" fmla="*/ 2568096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68340 w 8961723"/>
              <a:gd name="connsiteY44" fmla="*/ 2568096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42436 w 8961723"/>
              <a:gd name="connsiteY45" fmla="*/ 2447278 h 5176784"/>
              <a:gd name="connsiteX46" fmla="*/ 2858864 w 8961723"/>
              <a:gd name="connsiteY46" fmla="*/ 2415696 h 5176784"/>
              <a:gd name="connsiteX47" fmla="*/ 3316064 w 8961723"/>
              <a:gd name="connsiteY47" fmla="*/ 2501421 h 5176784"/>
              <a:gd name="connsiteX48" fmla="*/ 3577393 w 8961723"/>
              <a:gd name="connsiteY48"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58864 w 8961723"/>
              <a:gd name="connsiteY46" fmla="*/ 2415696 h 5176784"/>
              <a:gd name="connsiteX47" fmla="*/ 3316064 w 8961723"/>
              <a:gd name="connsiteY47" fmla="*/ 2501421 h 5176784"/>
              <a:gd name="connsiteX48" fmla="*/ 3577393 w 8961723"/>
              <a:gd name="connsiteY48"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316064 w 8961723"/>
              <a:gd name="connsiteY47" fmla="*/ 2501421 h 5176784"/>
              <a:gd name="connsiteX48" fmla="*/ 3577393 w 8961723"/>
              <a:gd name="connsiteY48"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316064 w 8961723"/>
              <a:gd name="connsiteY48" fmla="*/ 2501421 h 5176784"/>
              <a:gd name="connsiteX49" fmla="*/ 3577393 w 8961723"/>
              <a:gd name="connsiteY49"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316064 w 8961723"/>
              <a:gd name="connsiteY48" fmla="*/ 2501421 h 5176784"/>
              <a:gd name="connsiteX49" fmla="*/ 3577393 w 8961723"/>
              <a:gd name="connsiteY49"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577393 w 8961723"/>
              <a:gd name="connsiteY50"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20590 w 8961723"/>
              <a:gd name="connsiteY38" fmla="*/ 273002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20590 w 8961723"/>
              <a:gd name="connsiteY38" fmla="*/ 273002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382490 w 8961723"/>
              <a:gd name="connsiteY38" fmla="*/ 2872896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726834 w 8961723"/>
              <a:gd name="connsiteY1" fmla="*/ 219662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745884 w 8961723"/>
              <a:gd name="connsiteY1" fmla="*/ 22918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10718 w 8961723"/>
              <a:gd name="connsiteY0" fmla="*/ 2262209 h 5176784"/>
              <a:gd name="connsiteX1" fmla="*/ 3745884 w 8961723"/>
              <a:gd name="connsiteY1" fmla="*/ 22918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745884 w 8961723"/>
              <a:gd name="connsiteY1" fmla="*/ 2291870 h 5176784"/>
              <a:gd name="connsiteX2" fmla="*/ 3891280 w 8961723"/>
              <a:gd name="connsiteY2" fmla="*/ 20530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745884 w 8961723"/>
              <a:gd name="connsiteY1" fmla="*/ 2291870 h 5176784"/>
              <a:gd name="connsiteX2" fmla="*/ 3891280 w 8961723"/>
              <a:gd name="connsiteY2" fmla="*/ 2053049 h 5176784"/>
              <a:gd name="connsiteX3" fmla="*/ 4020913 w 8961723"/>
              <a:gd name="connsiteY3" fmla="*/ 169365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745884 w 8961723"/>
              <a:gd name="connsiteY1" fmla="*/ 2291870 h 5176784"/>
              <a:gd name="connsiteX2" fmla="*/ 3891280 w 8961723"/>
              <a:gd name="connsiteY2" fmla="*/ 2053049 h 5176784"/>
              <a:gd name="connsiteX3" fmla="*/ 4068538 w 8961723"/>
              <a:gd name="connsiteY3" fmla="*/ 17127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891280 w 8961723"/>
              <a:gd name="connsiteY2" fmla="*/ 2053049 h 5176784"/>
              <a:gd name="connsiteX3" fmla="*/ 4068538 w 8961723"/>
              <a:gd name="connsiteY3" fmla="*/ 17127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4068538 w 8961723"/>
              <a:gd name="connsiteY3" fmla="*/ 17127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3916138 w 8961723"/>
              <a:gd name="connsiteY3" fmla="*/ 177938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3973288 w 8961723"/>
              <a:gd name="connsiteY3" fmla="*/ 19413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4011388 w 8961723"/>
              <a:gd name="connsiteY3" fmla="*/ 18651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201101 w 8961723"/>
              <a:gd name="connsiteY17" fmla="*/ 593867 h 5176784"/>
              <a:gd name="connsiteX18" fmla="*/ 7305179 w 8961723"/>
              <a:gd name="connsiteY18" fmla="*/ 53811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72501 w 8961723"/>
              <a:gd name="connsiteY17" fmla="*/ 660542 h 5176784"/>
              <a:gd name="connsiteX18" fmla="*/ 7305179 w 8961723"/>
              <a:gd name="connsiteY18" fmla="*/ 53811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72501 w 8961723"/>
              <a:gd name="connsiteY17" fmla="*/ 660542 h 5176784"/>
              <a:gd name="connsiteX18" fmla="*/ 7190879 w 8961723"/>
              <a:gd name="connsiteY18" fmla="*/ 566686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72501 w 8961723"/>
              <a:gd name="connsiteY17" fmla="*/ 660542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8961723" h="5176784">
                <a:moveTo>
                  <a:pt x="3510718" y="2262209"/>
                </a:moveTo>
                <a:cubicBezTo>
                  <a:pt x="3644267" y="2193946"/>
                  <a:pt x="3606257" y="2314030"/>
                  <a:pt x="3679209" y="2291870"/>
                </a:cubicBezTo>
                <a:cubicBezTo>
                  <a:pt x="3752161" y="2269710"/>
                  <a:pt x="3769242" y="2149576"/>
                  <a:pt x="3834130" y="2072099"/>
                </a:cubicBezTo>
                <a:cubicBezTo>
                  <a:pt x="3899018" y="1994622"/>
                  <a:pt x="3966248" y="1859586"/>
                  <a:pt x="4068538" y="1827005"/>
                </a:cubicBezTo>
                <a:cubicBezTo>
                  <a:pt x="4170828" y="1794424"/>
                  <a:pt x="4403222" y="1838823"/>
                  <a:pt x="4447871" y="1876613"/>
                </a:cubicBezTo>
                <a:cubicBezTo>
                  <a:pt x="4492520" y="1914403"/>
                  <a:pt x="4447082" y="1848010"/>
                  <a:pt x="4498359" y="1834670"/>
                </a:cubicBezTo>
                <a:cubicBezTo>
                  <a:pt x="4549636" y="1821330"/>
                  <a:pt x="4600319" y="1733310"/>
                  <a:pt x="4660284" y="1710845"/>
                </a:cubicBezTo>
                <a:cubicBezTo>
                  <a:pt x="4720249" y="1688380"/>
                  <a:pt x="4727408" y="1712253"/>
                  <a:pt x="4771888" y="1717135"/>
                </a:cubicBezTo>
                <a:cubicBezTo>
                  <a:pt x="4816368" y="1768025"/>
                  <a:pt x="4892292" y="1692681"/>
                  <a:pt x="4932915" y="1682629"/>
                </a:cubicBezTo>
                <a:cubicBezTo>
                  <a:pt x="4973538" y="1672577"/>
                  <a:pt x="5001007" y="1738551"/>
                  <a:pt x="5055885" y="1691331"/>
                </a:cubicBezTo>
                <a:cubicBezTo>
                  <a:pt x="5110763" y="1644111"/>
                  <a:pt x="5164604" y="1445269"/>
                  <a:pt x="5262183" y="1399309"/>
                </a:cubicBezTo>
                <a:cubicBezTo>
                  <a:pt x="5359762" y="1353349"/>
                  <a:pt x="5475640" y="1881521"/>
                  <a:pt x="5527059" y="1825145"/>
                </a:cubicBezTo>
                <a:cubicBezTo>
                  <a:pt x="5578479" y="1768769"/>
                  <a:pt x="5584335" y="1351412"/>
                  <a:pt x="5685000" y="1261080"/>
                </a:cubicBezTo>
                <a:cubicBezTo>
                  <a:pt x="5997084" y="1184403"/>
                  <a:pt x="5956501" y="1021948"/>
                  <a:pt x="6111999" y="987875"/>
                </a:cubicBezTo>
                <a:cubicBezTo>
                  <a:pt x="6254337" y="828183"/>
                  <a:pt x="6129500" y="658295"/>
                  <a:pt x="6234198" y="658914"/>
                </a:cubicBezTo>
                <a:cubicBezTo>
                  <a:pt x="6345560" y="629940"/>
                  <a:pt x="6439227" y="819368"/>
                  <a:pt x="6554331" y="742548"/>
                </a:cubicBezTo>
                <a:cubicBezTo>
                  <a:pt x="6624830" y="754938"/>
                  <a:pt x="6676240" y="826802"/>
                  <a:pt x="6780318" y="813173"/>
                </a:cubicBezTo>
                <a:cubicBezTo>
                  <a:pt x="6888113" y="788393"/>
                  <a:pt x="6904074" y="639711"/>
                  <a:pt x="6991551" y="593867"/>
                </a:cubicBezTo>
                <a:cubicBezTo>
                  <a:pt x="7089559" y="605638"/>
                  <a:pt x="7086761" y="500191"/>
                  <a:pt x="7181354" y="519061"/>
                </a:cubicBezTo>
                <a:cubicBezTo>
                  <a:pt x="7242686" y="487466"/>
                  <a:pt x="7435895" y="28210"/>
                  <a:pt x="7486502" y="3094"/>
                </a:cubicBezTo>
                <a:cubicBezTo>
                  <a:pt x="7537109" y="-22022"/>
                  <a:pt x="7730308" y="114005"/>
                  <a:pt x="7781108" y="115863"/>
                </a:cubicBezTo>
                <a:cubicBezTo>
                  <a:pt x="7819903" y="115294"/>
                  <a:pt x="7847487" y="260201"/>
                  <a:pt x="7901151" y="326539"/>
                </a:cubicBezTo>
                <a:cubicBezTo>
                  <a:pt x="7948025" y="378834"/>
                  <a:pt x="8043218" y="494595"/>
                  <a:pt x="8131660" y="597030"/>
                </a:cubicBezTo>
                <a:cubicBezTo>
                  <a:pt x="8239557" y="728648"/>
                  <a:pt x="8198943" y="921083"/>
                  <a:pt x="8253256" y="1023223"/>
                </a:cubicBezTo>
                <a:cubicBezTo>
                  <a:pt x="8368704" y="1006132"/>
                  <a:pt x="8366407" y="1148735"/>
                  <a:pt x="8413762" y="1194874"/>
                </a:cubicBezTo>
                <a:cubicBezTo>
                  <a:pt x="8614799" y="1348895"/>
                  <a:pt x="8546302" y="1404357"/>
                  <a:pt x="8595143" y="1453063"/>
                </a:cubicBezTo>
                <a:cubicBezTo>
                  <a:pt x="8643984" y="1501769"/>
                  <a:pt x="8674213" y="1459615"/>
                  <a:pt x="8706807" y="1487109"/>
                </a:cubicBezTo>
                <a:cubicBezTo>
                  <a:pt x="8739401" y="1514603"/>
                  <a:pt x="8748488" y="1612184"/>
                  <a:pt x="8790709" y="1618027"/>
                </a:cubicBezTo>
                <a:cubicBezTo>
                  <a:pt x="8832930" y="1623870"/>
                  <a:pt x="8849886" y="1531897"/>
                  <a:pt x="8960133" y="1522170"/>
                </a:cubicBezTo>
                <a:cubicBezTo>
                  <a:pt x="8963367" y="2249862"/>
                  <a:pt x="8961505" y="4398258"/>
                  <a:pt x="8956024" y="5176784"/>
                </a:cubicBezTo>
                <a:lnTo>
                  <a:pt x="12049" y="5167259"/>
                </a:lnTo>
                <a:cubicBezTo>
                  <a:pt x="29517" y="4546740"/>
                  <a:pt x="-10147" y="4098252"/>
                  <a:pt x="2559" y="3739670"/>
                </a:cubicBezTo>
                <a:cubicBezTo>
                  <a:pt x="34315" y="3647789"/>
                  <a:pt x="120232" y="3539645"/>
                  <a:pt x="202583" y="3472970"/>
                </a:cubicBezTo>
                <a:cubicBezTo>
                  <a:pt x="345265" y="3535076"/>
                  <a:pt x="419078" y="3653946"/>
                  <a:pt x="458567" y="3558696"/>
                </a:cubicBezTo>
                <a:cubicBezTo>
                  <a:pt x="488537" y="3319177"/>
                  <a:pt x="623666" y="3422171"/>
                  <a:pt x="696691" y="3368196"/>
                </a:cubicBezTo>
                <a:cubicBezTo>
                  <a:pt x="769716" y="3314221"/>
                  <a:pt x="839566" y="3303108"/>
                  <a:pt x="896716" y="3234846"/>
                </a:cubicBezTo>
                <a:cubicBezTo>
                  <a:pt x="953866" y="3166584"/>
                  <a:pt x="952279" y="3063396"/>
                  <a:pt x="1039591" y="2958621"/>
                </a:cubicBezTo>
                <a:cubicBezTo>
                  <a:pt x="1298160" y="2854040"/>
                  <a:pt x="1306290" y="2890358"/>
                  <a:pt x="1411065" y="2825271"/>
                </a:cubicBezTo>
                <a:cubicBezTo>
                  <a:pt x="1529900" y="2776058"/>
                  <a:pt x="1581150" y="2783995"/>
                  <a:pt x="1685925" y="2758595"/>
                </a:cubicBezTo>
                <a:cubicBezTo>
                  <a:pt x="1762065" y="2747065"/>
                  <a:pt x="1800582" y="2565671"/>
                  <a:pt x="1856372" y="2535509"/>
                </a:cubicBezTo>
                <a:cubicBezTo>
                  <a:pt x="1896227" y="2509190"/>
                  <a:pt x="1941368" y="2594831"/>
                  <a:pt x="1976688" y="2579625"/>
                </a:cubicBezTo>
                <a:cubicBezTo>
                  <a:pt x="2012008" y="2564419"/>
                  <a:pt x="2037543" y="2436249"/>
                  <a:pt x="2096364" y="2424218"/>
                </a:cubicBezTo>
                <a:cubicBezTo>
                  <a:pt x="2155185" y="2412187"/>
                  <a:pt x="2259598" y="2423297"/>
                  <a:pt x="2345657" y="2427225"/>
                </a:cubicBezTo>
                <a:cubicBezTo>
                  <a:pt x="2383589" y="2495321"/>
                  <a:pt x="2392163" y="2591407"/>
                  <a:pt x="2480371" y="2576117"/>
                </a:cubicBezTo>
                <a:cubicBezTo>
                  <a:pt x="2534513" y="2588149"/>
                  <a:pt x="2611438" y="2550215"/>
                  <a:pt x="2674520" y="2523478"/>
                </a:cubicBezTo>
                <a:cubicBezTo>
                  <a:pt x="2737602" y="2496741"/>
                  <a:pt x="2747906" y="2426390"/>
                  <a:pt x="2818759" y="2419706"/>
                </a:cubicBezTo>
                <a:cubicBezTo>
                  <a:pt x="2889612" y="2413022"/>
                  <a:pt x="2951222" y="2468083"/>
                  <a:pt x="3007393" y="2491394"/>
                </a:cubicBezTo>
                <a:cubicBezTo>
                  <a:pt x="3063564" y="2514705"/>
                  <a:pt x="3104338" y="2557902"/>
                  <a:pt x="3155783" y="2559573"/>
                </a:cubicBezTo>
                <a:cubicBezTo>
                  <a:pt x="3207228" y="2561244"/>
                  <a:pt x="3271280" y="2528826"/>
                  <a:pt x="3316064" y="2501421"/>
                </a:cubicBezTo>
                <a:cubicBezTo>
                  <a:pt x="3352205" y="2465994"/>
                  <a:pt x="3352252" y="2426557"/>
                  <a:pt x="3380372" y="2355036"/>
                </a:cubicBezTo>
                <a:cubicBezTo>
                  <a:pt x="3417972" y="2272793"/>
                  <a:pt x="3445044" y="2296326"/>
                  <a:pt x="3510718" y="2262209"/>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13" name="bottom_range"/>
          <p:cNvSpPr/>
          <p:nvPr userDrawn="1"/>
        </p:nvSpPr>
        <p:spPr>
          <a:xfrm>
            <a:off x="-28574" y="5105399"/>
            <a:ext cx="9212893" cy="1798363"/>
          </a:xfrm>
          <a:custGeom>
            <a:avLst/>
            <a:gdLst>
              <a:gd name="connsiteX0" fmla="*/ 0 w 9144000"/>
              <a:gd name="connsiteY0" fmla="*/ 0 h 4724400"/>
              <a:gd name="connsiteX1" fmla="*/ 9144000 w 9144000"/>
              <a:gd name="connsiteY1" fmla="*/ 0 h 4724400"/>
              <a:gd name="connsiteX2" fmla="*/ 9144000 w 9144000"/>
              <a:gd name="connsiteY2" fmla="*/ 4724400 h 4724400"/>
              <a:gd name="connsiteX3" fmla="*/ 0 w 9144000"/>
              <a:gd name="connsiteY3" fmla="*/ 4724400 h 4724400"/>
              <a:gd name="connsiteX4" fmla="*/ 0 w 9144000"/>
              <a:gd name="connsiteY4" fmla="*/ 0 h 4724400"/>
              <a:gd name="connsiteX0" fmla="*/ 2032686 w 9144000"/>
              <a:gd name="connsiteY0" fmla="*/ 426308 h 4724400"/>
              <a:gd name="connsiteX1" fmla="*/ 9144000 w 9144000"/>
              <a:gd name="connsiteY1" fmla="*/ 0 h 4724400"/>
              <a:gd name="connsiteX2" fmla="*/ 9144000 w 9144000"/>
              <a:gd name="connsiteY2" fmla="*/ 4724400 h 4724400"/>
              <a:gd name="connsiteX3" fmla="*/ 0 w 9144000"/>
              <a:gd name="connsiteY3" fmla="*/ 4724400 h 4724400"/>
              <a:gd name="connsiteX4" fmla="*/ 2032686 w 9144000"/>
              <a:gd name="connsiteY4" fmla="*/ 426308 h 4724400"/>
              <a:gd name="connsiteX0" fmla="*/ 2032686 w 9144000"/>
              <a:gd name="connsiteY0" fmla="*/ 426308 h 4724400"/>
              <a:gd name="connsiteX1" fmla="*/ 3478427 w 9144000"/>
              <a:gd name="connsiteY1" fmla="*/ 152400 h 4724400"/>
              <a:gd name="connsiteX2" fmla="*/ 9144000 w 9144000"/>
              <a:gd name="connsiteY2" fmla="*/ 0 h 4724400"/>
              <a:gd name="connsiteX3" fmla="*/ 9144000 w 9144000"/>
              <a:gd name="connsiteY3" fmla="*/ 4724400 h 4724400"/>
              <a:gd name="connsiteX4" fmla="*/ 0 w 9144000"/>
              <a:gd name="connsiteY4" fmla="*/ 4724400 h 4724400"/>
              <a:gd name="connsiteX5" fmla="*/ 2032686 w 9144000"/>
              <a:gd name="connsiteY5" fmla="*/ 426308 h 4724400"/>
              <a:gd name="connsiteX0" fmla="*/ 2032686 w 9144000"/>
              <a:gd name="connsiteY0" fmla="*/ 446903 h 4744995"/>
              <a:gd name="connsiteX1" fmla="*/ 3478427 w 9144000"/>
              <a:gd name="connsiteY1" fmla="*/ 172995 h 4744995"/>
              <a:gd name="connsiteX2" fmla="*/ 4541108 w 9144000"/>
              <a:gd name="connsiteY2" fmla="*/ 0 h 4744995"/>
              <a:gd name="connsiteX3" fmla="*/ 9144000 w 9144000"/>
              <a:gd name="connsiteY3" fmla="*/ 20595 h 4744995"/>
              <a:gd name="connsiteX4" fmla="*/ 9144000 w 9144000"/>
              <a:gd name="connsiteY4" fmla="*/ 4744995 h 4744995"/>
              <a:gd name="connsiteX5" fmla="*/ 0 w 9144000"/>
              <a:gd name="connsiteY5" fmla="*/ 4744995 h 4744995"/>
              <a:gd name="connsiteX6" fmla="*/ 2032686 w 9144000"/>
              <a:gd name="connsiteY6" fmla="*/ 446903 h 4744995"/>
              <a:gd name="connsiteX0" fmla="*/ 580767 w 9144000"/>
              <a:gd name="connsiteY0" fmla="*/ 792892 h 4744995"/>
              <a:gd name="connsiteX1" fmla="*/ 3478427 w 9144000"/>
              <a:gd name="connsiteY1" fmla="*/ 172995 h 4744995"/>
              <a:gd name="connsiteX2" fmla="*/ 4541108 w 9144000"/>
              <a:gd name="connsiteY2" fmla="*/ 0 h 4744995"/>
              <a:gd name="connsiteX3" fmla="*/ 9144000 w 9144000"/>
              <a:gd name="connsiteY3" fmla="*/ 20595 h 4744995"/>
              <a:gd name="connsiteX4" fmla="*/ 9144000 w 9144000"/>
              <a:gd name="connsiteY4" fmla="*/ 4744995 h 4744995"/>
              <a:gd name="connsiteX5" fmla="*/ 0 w 9144000"/>
              <a:gd name="connsiteY5" fmla="*/ 4744995 h 4744995"/>
              <a:gd name="connsiteX6" fmla="*/ 580767 w 9144000"/>
              <a:gd name="connsiteY6" fmla="*/ 792892 h 4744995"/>
              <a:gd name="connsiteX0" fmla="*/ 580767 w 9144000"/>
              <a:gd name="connsiteY0" fmla="*/ 828931 h 4781034"/>
              <a:gd name="connsiteX1" fmla="*/ 3478427 w 9144000"/>
              <a:gd name="connsiteY1" fmla="*/ 209034 h 4781034"/>
              <a:gd name="connsiteX2" fmla="*/ 4334108 w 9144000"/>
              <a:gd name="connsiteY2" fmla="*/ 8313 h 4781034"/>
              <a:gd name="connsiteX3" fmla="*/ 4541108 w 9144000"/>
              <a:gd name="connsiteY3" fmla="*/ 36039 h 4781034"/>
              <a:gd name="connsiteX4" fmla="*/ 9144000 w 9144000"/>
              <a:gd name="connsiteY4" fmla="*/ 56634 h 4781034"/>
              <a:gd name="connsiteX5" fmla="*/ 9144000 w 9144000"/>
              <a:gd name="connsiteY5" fmla="*/ 4781034 h 4781034"/>
              <a:gd name="connsiteX6" fmla="*/ 0 w 9144000"/>
              <a:gd name="connsiteY6" fmla="*/ 4781034 h 4781034"/>
              <a:gd name="connsiteX7" fmla="*/ 580767 w 9144000"/>
              <a:gd name="connsiteY7" fmla="*/ 828931 h 4781034"/>
              <a:gd name="connsiteX0" fmla="*/ 580767 w 9144000"/>
              <a:gd name="connsiteY0" fmla="*/ 828931 h 4781034"/>
              <a:gd name="connsiteX1" fmla="*/ 3478427 w 9144000"/>
              <a:gd name="connsiteY1" fmla="*/ 209034 h 4781034"/>
              <a:gd name="connsiteX2" fmla="*/ 4334108 w 9144000"/>
              <a:gd name="connsiteY2" fmla="*/ 8313 h 4781034"/>
              <a:gd name="connsiteX3" fmla="*/ 4541108 w 9144000"/>
              <a:gd name="connsiteY3" fmla="*/ 36039 h 4781034"/>
              <a:gd name="connsiteX4" fmla="*/ 9144000 w 9144000"/>
              <a:gd name="connsiteY4" fmla="*/ 56634 h 4781034"/>
              <a:gd name="connsiteX5" fmla="*/ 9144000 w 9144000"/>
              <a:gd name="connsiteY5" fmla="*/ 4781034 h 4781034"/>
              <a:gd name="connsiteX6" fmla="*/ 0 w 9144000"/>
              <a:gd name="connsiteY6" fmla="*/ 4781034 h 4781034"/>
              <a:gd name="connsiteX7" fmla="*/ 580767 w 9144000"/>
              <a:gd name="connsiteY7" fmla="*/ 828931 h 4781034"/>
              <a:gd name="connsiteX0" fmla="*/ 580767 w 9144000"/>
              <a:gd name="connsiteY0" fmla="*/ 859828 h 4811931"/>
              <a:gd name="connsiteX1" fmla="*/ 3478427 w 9144000"/>
              <a:gd name="connsiteY1" fmla="*/ 239931 h 4811931"/>
              <a:gd name="connsiteX2" fmla="*/ 4129669 w 9144000"/>
              <a:gd name="connsiteY2" fmla="*/ 5757 h 4811931"/>
              <a:gd name="connsiteX3" fmla="*/ 4541108 w 9144000"/>
              <a:gd name="connsiteY3" fmla="*/ 66936 h 4811931"/>
              <a:gd name="connsiteX4" fmla="*/ 9144000 w 9144000"/>
              <a:gd name="connsiteY4" fmla="*/ 87531 h 4811931"/>
              <a:gd name="connsiteX5" fmla="*/ 9144000 w 9144000"/>
              <a:gd name="connsiteY5" fmla="*/ 4811931 h 4811931"/>
              <a:gd name="connsiteX6" fmla="*/ 0 w 9144000"/>
              <a:gd name="connsiteY6" fmla="*/ 4811931 h 4811931"/>
              <a:gd name="connsiteX7" fmla="*/ 580767 w 9144000"/>
              <a:gd name="connsiteY7" fmla="*/ 859828 h 4811931"/>
              <a:gd name="connsiteX0" fmla="*/ 580767 w 9144000"/>
              <a:gd name="connsiteY0" fmla="*/ 863354 h 4815457"/>
              <a:gd name="connsiteX1" fmla="*/ 3478427 w 9144000"/>
              <a:gd name="connsiteY1" fmla="*/ 243457 h 4815457"/>
              <a:gd name="connsiteX2" fmla="*/ 3977269 w 9144000"/>
              <a:gd name="connsiteY2" fmla="*/ 5566 h 4815457"/>
              <a:gd name="connsiteX3" fmla="*/ 4541108 w 9144000"/>
              <a:gd name="connsiteY3" fmla="*/ 70462 h 4815457"/>
              <a:gd name="connsiteX4" fmla="*/ 9144000 w 9144000"/>
              <a:gd name="connsiteY4" fmla="*/ 91057 h 4815457"/>
              <a:gd name="connsiteX5" fmla="*/ 9144000 w 9144000"/>
              <a:gd name="connsiteY5" fmla="*/ 4815457 h 4815457"/>
              <a:gd name="connsiteX6" fmla="*/ 0 w 9144000"/>
              <a:gd name="connsiteY6" fmla="*/ 4815457 h 4815457"/>
              <a:gd name="connsiteX7" fmla="*/ 580767 w 9144000"/>
              <a:gd name="connsiteY7" fmla="*/ 863354 h 4815457"/>
              <a:gd name="connsiteX0" fmla="*/ 580767 w 9144000"/>
              <a:gd name="connsiteY0" fmla="*/ 863535 h 4815638"/>
              <a:gd name="connsiteX1" fmla="*/ 3478427 w 9144000"/>
              <a:gd name="connsiteY1" fmla="*/ 243638 h 4815638"/>
              <a:gd name="connsiteX2" fmla="*/ 3977269 w 9144000"/>
              <a:gd name="connsiteY2" fmla="*/ 5747 h 4815638"/>
              <a:gd name="connsiteX3" fmla="*/ 4541108 w 9144000"/>
              <a:gd name="connsiteY3" fmla="*/ 70643 h 4815638"/>
              <a:gd name="connsiteX4" fmla="*/ 9144000 w 9144000"/>
              <a:gd name="connsiteY4" fmla="*/ 91238 h 4815638"/>
              <a:gd name="connsiteX5" fmla="*/ 9144000 w 9144000"/>
              <a:gd name="connsiteY5" fmla="*/ 4815638 h 4815638"/>
              <a:gd name="connsiteX6" fmla="*/ 0 w 9144000"/>
              <a:gd name="connsiteY6" fmla="*/ 4815638 h 4815638"/>
              <a:gd name="connsiteX7" fmla="*/ 580767 w 9144000"/>
              <a:gd name="connsiteY7" fmla="*/ 863535 h 4815638"/>
              <a:gd name="connsiteX0" fmla="*/ 580767 w 9144000"/>
              <a:gd name="connsiteY0" fmla="*/ 861769 h 4813872"/>
              <a:gd name="connsiteX1" fmla="*/ 3478427 w 9144000"/>
              <a:gd name="connsiteY1" fmla="*/ 241872 h 4813872"/>
              <a:gd name="connsiteX2" fmla="*/ 3977269 w 9144000"/>
              <a:gd name="connsiteY2" fmla="*/ 3981 h 4813872"/>
              <a:gd name="connsiteX3" fmla="*/ 4544825 w 9144000"/>
              <a:gd name="connsiteY3" fmla="*/ 117199 h 4813872"/>
              <a:gd name="connsiteX4" fmla="*/ 9144000 w 9144000"/>
              <a:gd name="connsiteY4" fmla="*/ 89472 h 4813872"/>
              <a:gd name="connsiteX5" fmla="*/ 9144000 w 9144000"/>
              <a:gd name="connsiteY5" fmla="*/ 4813872 h 4813872"/>
              <a:gd name="connsiteX6" fmla="*/ 0 w 9144000"/>
              <a:gd name="connsiteY6" fmla="*/ 4813872 h 4813872"/>
              <a:gd name="connsiteX7" fmla="*/ 580767 w 9144000"/>
              <a:gd name="connsiteY7" fmla="*/ 861769 h 4813872"/>
              <a:gd name="connsiteX0" fmla="*/ 580767 w 9144000"/>
              <a:gd name="connsiteY0" fmla="*/ 861724 h 4813827"/>
              <a:gd name="connsiteX1" fmla="*/ 3478427 w 9144000"/>
              <a:gd name="connsiteY1" fmla="*/ 241827 h 4813827"/>
              <a:gd name="connsiteX2" fmla="*/ 3977269 w 9144000"/>
              <a:gd name="connsiteY2" fmla="*/ 3936 h 4813827"/>
              <a:gd name="connsiteX3" fmla="*/ 4215162 w 9144000"/>
              <a:gd name="connsiteY3" fmla="*/ 264132 h 4813827"/>
              <a:gd name="connsiteX4" fmla="*/ 4544825 w 9144000"/>
              <a:gd name="connsiteY4" fmla="*/ 117154 h 4813827"/>
              <a:gd name="connsiteX5" fmla="*/ 9144000 w 9144000"/>
              <a:gd name="connsiteY5" fmla="*/ 89427 h 4813827"/>
              <a:gd name="connsiteX6" fmla="*/ 9144000 w 9144000"/>
              <a:gd name="connsiteY6" fmla="*/ 4813827 h 4813827"/>
              <a:gd name="connsiteX7" fmla="*/ 0 w 9144000"/>
              <a:gd name="connsiteY7" fmla="*/ 4813827 h 4813827"/>
              <a:gd name="connsiteX8" fmla="*/ 580767 w 9144000"/>
              <a:gd name="connsiteY8" fmla="*/ 861724 h 4813827"/>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44825 w 9144000"/>
              <a:gd name="connsiteY4" fmla="*/ 27727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44825 w 9144000"/>
              <a:gd name="connsiteY4" fmla="*/ 27727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18805 w 9144000"/>
              <a:gd name="connsiteY4" fmla="*/ 24010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18805 w 9144000"/>
              <a:gd name="connsiteY4" fmla="*/ 24010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95817 h 4747920"/>
              <a:gd name="connsiteX1" fmla="*/ 3478427 w 9144000"/>
              <a:gd name="connsiteY1" fmla="*/ 175920 h 4747920"/>
              <a:gd name="connsiteX2" fmla="*/ 3977269 w 9144000"/>
              <a:gd name="connsiteY2" fmla="*/ 283717 h 4747920"/>
              <a:gd name="connsiteX3" fmla="*/ 4215162 w 9144000"/>
              <a:gd name="connsiteY3" fmla="*/ 198225 h 4747920"/>
              <a:gd name="connsiteX4" fmla="*/ 4367562 w 9144000"/>
              <a:gd name="connsiteY4" fmla="*/ 4936 h 4747920"/>
              <a:gd name="connsiteX5" fmla="*/ 4518805 w 9144000"/>
              <a:gd name="connsiteY5" fmla="*/ 47530 h 4747920"/>
              <a:gd name="connsiteX6" fmla="*/ 9144000 w 9144000"/>
              <a:gd name="connsiteY6" fmla="*/ 23520 h 4747920"/>
              <a:gd name="connsiteX7" fmla="*/ 9144000 w 9144000"/>
              <a:gd name="connsiteY7" fmla="*/ 4747920 h 4747920"/>
              <a:gd name="connsiteX8" fmla="*/ 0 w 9144000"/>
              <a:gd name="connsiteY8" fmla="*/ 4747920 h 4747920"/>
              <a:gd name="connsiteX9" fmla="*/ 580767 w 9144000"/>
              <a:gd name="connsiteY9" fmla="*/ 795817 h 4747920"/>
              <a:gd name="connsiteX0" fmla="*/ 580767 w 9144000"/>
              <a:gd name="connsiteY0" fmla="*/ 800515 h 4752618"/>
              <a:gd name="connsiteX1" fmla="*/ 3478427 w 9144000"/>
              <a:gd name="connsiteY1" fmla="*/ 180618 h 4752618"/>
              <a:gd name="connsiteX2" fmla="*/ 3977269 w 9144000"/>
              <a:gd name="connsiteY2" fmla="*/ 288415 h 4752618"/>
              <a:gd name="connsiteX3" fmla="*/ 4215162 w 9144000"/>
              <a:gd name="connsiteY3" fmla="*/ 202923 h 4752618"/>
              <a:gd name="connsiteX4" fmla="*/ 4367562 w 9144000"/>
              <a:gd name="connsiteY4" fmla="*/ 9634 h 4752618"/>
              <a:gd name="connsiteX5" fmla="*/ 4518805 w 9144000"/>
              <a:gd name="connsiteY5" fmla="*/ 52228 h 4752618"/>
              <a:gd name="connsiteX6" fmla="*/ 9144000 w 9144000"/>
              <a:gd name="connsiteY6" fmla="*/ 28218 h 4752618"/>
              <a:gd name="connsiteX7" fmla="*/ 9144000 w 9144000"/>
              <a:gd name="connsiteY7" fmla="*/ 4752618 h 4752618"/>
              <a:gd name="connsiteX8" fmla="*/ 0 w 9144000"/>
              <a:gd name="connsiteY8" fmla="*/ 4752618 h 4752618"/>
              <a:gd name="connsiteX9" fmla="*/ 580767 w 9144000"/>
              <a:gd name="connsiteY9" fmla="*/ 800515 h 4752618"/>
              <a:gd name="connsiteX0" fmla="*/ 580767 w 9144000"/>
              <a:gd name="connsiteY0" fmla="*/ 779396 h 4731499"/>
              <a:gd name="connsiteX1" fmla="*/ 3478427 w 9144000"/>
              <a:gd name="connsiteY1" fmla="*/ 159499 h 4731499"/>
              <a:gd name="connsiteX2" fmla="*/ 3977269 w 9144000"/>
              <a:gd name="connsiteY2" fmla="*/ 267296 h 4731499"/>
              <a:gd name="connsiteX3" fmla="*/ 4215162 w 9144000"/>
              <a:gd name="connsiteY3" fmla="*/ 181804 h 4731499"/>
              <a:gd name="connsiteX4" fmla="*/ 4330392 w 9144000"/>
              <a:gd name="connsiteY4" fmla="*/ 18252 h 4731499"/>
              <a:gd name="connsiteX5" fmla="*/ 4518805 w 9144000"/>
              <a:gd name="connsiteY5" fmla="*/ 31109 h 4731499"/>
              <a:gd name="connsiteX6" fmla="*/ 9144000 w 9144000"/>
              <a:gd name="connsiteY6" fmla="*/ 7099 h 4731499"/>
              <a:gd name="connsiteX7" fmla="*/ 9144000 w 9144000"/>
              <a:gd name="connsiteY7" fmla="*/ 4731499 h 4731499"/>
              <a:gd name="connsiteX8" fmla="*/ 0 w 9144000"/>
              <a:gd name="connsiteY8" fmla="*/ 4731499 h 4731499"/>
              <a:gd name="connsiteX9" fmla="*/ 580767 w 9144000"/>
              <a:gd name="connsiteY9" fmla="*/ 779396 h 4731499"/>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634544 w 9144000"/>
              <a:gd name="connsiteY1" fmla="*/ 427464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634544 w 9144000"/>
              <a:gd name="connsiteY1" fmla="*/ 427464 h 4724400"/>
              <a:gd name="connsiteX2" fmla="*/ 3847171 w 9144000"/>
              <a:gd name="connsiteY2" fmla="*/ 249044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634544 w 9144000"/>
              <a:gd name="connsiteY1" fmla="*/ 427464 h 4724400"/>
              <a:gd name="connsiteX2" fmla="*/ 3847171 w 9144000"/>
              <a:gd name="connsiteY2" fmla="*/ 249044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634544 w 9144000"/>
              <a:gd name="connsiteY1" fmla="*/ 427464 h 4724400"/>
              <a:gd name="connsiteX2" fmla="*/ 3858322 w 9144000"/>
              <a:gd name="connsiteY2" fmla="*/ 271347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152079 w 9144000"/>
              <a:gd name="connsiteY1" fmla="*/ 345688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152079 w 9144000"/>
              <a:gd name="connsiteY1" fmla="*/ 345688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107474 w 9144000"/>
              <a:gd name="connsiteY1" fmla="*/ 349405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107474 w 9144000"/>
              <a:gd name="connsiteY1" fmla="*/ 349405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2873298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873298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966225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966225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085279 w 9144000"/>
              <a:gd name="connsiteY1" fmla="*/ 1289825 h 4724400"/>
              <a:gd name="connsiteX2" fmla="*/ 2497874 w 9144000"/>
              <a:gd name="connsiteY2" fmla="*/ 895815 h 4724400"/>
              <a:gd name="connsiteX3" fmla="*/ 2966225 w 9144000"/>
              <a:gd name="connsiteY3" fmla="*/ 602166 h 4724400"/>
              <a:gd name="connsiteX4" fmla="*/ 3107474 w 9144000"/>
              <a:gd name="connsiteY4" fmla="*/ 349405 h 4724400"/>
              <a:gd name="connsiteX5" fmla="*/ 3408557 w 9144000"/>
              <a:gd name="connsiteY5" fmla="*/ 356839 h 4724400"/>
              <a:gd name="connsiteX6" fmla="*/ 3634544 w 9144000"/>
              <a:gd name="connsiteY6" fmla="*/ 427464 h 4724400"/>
              <a:gd name="connsiteX7" fmla="*/ 3858322 w 9144000"/>
              <a:gd name="connsiteY7" fmla="*/ 271347 h 4724400"/>
              <a:gd name="connsiteX8" fmla="*/ 4055327 w 9144000"/>
              <a:gd name="connsiteY8" fmla="*/ 208158 h 4724400"/>
              <a:gd name="connsiteX9" fmla="*/ 4159405 w 9144000"/>
              <a:gd name="connsiteY9" fmla="*/ 152402 h 4724400"/>
              <a:gd name="connsiteX10" fmla="*/ 4330392 w 9144000"/>
              <a:gd name="connsiteY10" fmla="*/ 11153 h 4724400"/>
              <a:gd name="connsiteX11" fmla="*/ 4518805 w 9144000"/>
              <a:gd name="connsiteY11" fmla="*/ 24010 h 4724400"/>
              <a:gd name="connsiteX12" fmla="*/ 4657493 w 9144000"/>
              <a:gd name="connsiteY12" fmla="*/ 163553 h 4724400"/>
              <a:gd name="connsiteX13" fmla="*/ 9144000 w 9144000"/>
              <a:gd name="connsiteY13" fmla="*/ 0 h 4724400"/>
              <a:gd name="connsiteX14" fmla="*/ 9144000 w 9144000"/>
              <a:gd name="connsiteY14" fmla="*/ 4724400 h 4724400"/>
              <a:gd name="connsiteX15" fmla="*/ 0 w 9144000"/>
              <a:gd name="connsiteY15" fmla="*/ 4724400 h 4724400"/>
              <a:gd name="connsiteX16" fmla="*/ 580767 w 9144000"/>
              <a:gd name="connsiteY16" fmla="*/ 772297 h 4724400"/>
              <a:gd name="connsiteX0" fmla="*/ 580767 w 9144000"/>
              <a:gd name="connsiteY0" fmla="*/ 772297 h 4724400"/>
              <a:gd name="connsiteX1" fmla="*/ 2085279 w 9144000"/>
              <a:gd name="connsiteY1" fmla="*/ 1289825 h 4724400"/>
              <a:gd name="connsiteX2" fmla="*/ 2520176 w 9144000"/>
              <a:gd name="connsiteY2" fmla="*/ 951571 h 4724400"/>
              <a:gd name="connsiteX3" fmla="*/ 2966225 w 9144000"/>
              <a:gd name="connsiteY3" fmla="*/ 602166 h 4724400"/>
              <a:gd name="connsiteX4" fmla="*/ 3107474 w 9144000"/>
              <a:gd name="connsiteY4" fmla="*/ 349405 h 4724400"/>
              <a:gd name="connsiteX5" fmla="*/ 3408557 w 9144000"/>
              <a:gd name="connsiteY5" fmla="*/ 356839 h 4724400"/>
              <a:gd name="connsiteX6" fmla="*/ 3634544 w 9144000"/>
              <a:gd name="connsiteY6" fmla="*/ 427464 h 4724400"/>
              <a:gd name="connsiteX7" fmla="*/ 3858322 w 9144000"/>
              <a:gd name="connsiteY7" fmla="*/ 271347 h 4724400"/>
              <a:gd name="connsiteX8" fmla="*/ 4055327 w 9144000"/>
              <a:gd name="connsiteY8" fmla="*/ 208158 h 4724400"/>
              <a:gd name="connsiteX9" fmla="*/ 4159405 w 9144000"/>
              <a:gd name="connsiteY9" fmla="*/ 152402 h 4724400"/>
              <a:gd name="connsiteX10" fmla="*/ 4330392 w 9144000"/>
              <a:gd name="connsiteY10" fmla="*/ 11153 h 4724400"/>
              <a:gd name="connsiteX11" fmla="*/ 4518805 w 9144000"/>
              <a:gd name="connsiteY11" fmla="*/ 24010 h 4724400"/>
              <a:gd name="connsiteX12" fmla="*/ 4657493 w 9144000"/>
              <a:gd name="connsiteY12" fmla="*/ 163553 h 4724400"/>
              <a:gd name="connsiteX13" fmla="*/ 9144000 w 9144000"/>
              <a:gd name="connsiteY13" fmla="*/ 0 h 4724400"/>
              <a:gd name="connsiteX14" fmla="*/ 9144000 w 9144000"/>
              <a:gd name="connsiteY14" fmla="*/ 4724400 h 4724400"/>
              <a:gd name="connsiteX15" fmla="*/ 0 w 9144000"/>
              <a:gd name="connsiteY15" fmla="*/ 4724400 h 4724400"/>
              <a:gd name="connsiteX16" fmla="*/ 580767 w 9144000"/>
              <a:gd name="connsiteY16" fmla="*/ 772297 h 4724400"/>
              <a:gd name="connsiteX0" fmla="*/ 580767 w 9144000"/>
              <a:gd name="connsiteY0" fmla="*/ 772297 h 4724400"/>
              <a:gd name="connsiteX1" fmla="*/ 1780479 w 9144000"/>
              <a:gd name="connsiteY1" fmla="*/ 1323278 h 4724400"/>
              <a:gd name="connsiteX2" fmla="*/ 208527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80479 w 9144000"/>
              <a:gd name="connsiteY1" fmla="*/ 1323278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76761 w 9144000"/>
              <a:gd name="connsiteY1" fmla="*/ 1419922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274957 w 9144000"/>
              <a:gd name="connsiteY1" fmla="*/ 1434791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776761 w 9144000"/>
              <a:gd name="connsiteY1" fmla="*/ 1419922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282391 w 9144000"/>
              <a:gd name="connsiteY1" fmla="*/ 1490547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282391 w 9144000"/>
              <a:gd name="connsiteY1" fmla="*/ 1490547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341864 w 9144000"/>
              <a:gd name="connsiteY1" fmla="*/ 1479396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21294 w 9144000"/>
              <a:gd name="connsiteY0" fmla="*/ 2010083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1294 w 9144000"/>
              <a:gd name="connsiteY19" fmla="*/ 2010083 h 4724400"/>
              <a:gd name="connsiteX0" fmla="*/ 521294 w 9144000"/>
              <a:gd name="connsiteY0" fmla="*/ 2010083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1294 w 9144000"/>
              <a:gd name="connsiteY19" fmla="*/ 2010083 h 4724400"/>
              <a:gd name="connsiteX0" fmla="*/ 525011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5011 w 9144000"/>
              <a:gd name="connsiteY19" fmla="*/ 1790775 h 4724400"/>
              <a:gd name="connsiteX0" fmla="*/ 525011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5011 w 9144000"/>
              <a:gd name="connsiteY19"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603069 w 9144000"/>
              <a:gd name="connsiteY19"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9144000 w 9144000"/>
              <a:gd name="connsiteY17" fmla="*/ 0 h 4724400"/>
              <a:gd name="connsiteX18" fmla="*/ 9144000 w 9144000"/>
              <a:gd name="connsiteY18" fmla="*/ 4724400 h 4724400"/>
              <a:gd name="connsiteX19" fmla="*/ 0 w 9144000"/>
              <a:gd name="connsiteY19" fmla="*/ 4724400 h 4724400"/>
              <a:gd name="connsiteX20" fmla="*/ 603069 w 9144000"/>
              <a:gd name="connsiteY20"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9144000 w 9144000"/>
              <a:gd name="connsiteY18" fmla="*/ 0 h 4724400"/>
              <a:gd name="connsiteX19" fmla="*/ 9144000 w 9144000"/>
              <a:gd name="connsiteY19" fmla="*/ 4724400 h 4724400"/>
              <a:gd name="connsiteX20" fmla="*/ 0 w 9144000"/>
              <a:gd name="connsiteY20" fmla="*/ 4724400 h 4724400"/>
              <a:gd name="connsiteX21" fmla="*/ 603069 w 9144000"/>
              <a:gd name="connsiteY21"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9144000 w 9144000"/>
              <a:gd name="connsiteY19" fmla="*/ 0 h 4724400"/>
              <a:gd name="connsiteX20" fmla="*/ 9144000 w 9144000"/>
              <a:gd name="connsiteY20" fmla="*/ 4724400 h 4724400"/>
              <a:gd name="connsiteX21" fmla="*/ 0 w 9144000"/>
              <a:gd name="connsiteY21" fmla="*/ 4724400 h 4724400"/>
              <a:gd name="connsiteX22" fmla="*/ 603069 w 9144000"/>
              <a:gd name="connsiteY22"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9144000 w 9144000"/>
              <a:gd name="connsiteY20" fmla="*/ 0 h 4724400"/>
              <a:gd name="connsiteX21" fmla="*/ 9144000 w 9144000"/>
              <a:gd name="connsiteY21" fmla="*/ 4724400 h 4724400"/>
              <a:gd name="connsiteX22" fmla="*/ 0 w 9144000"/>
              <a:gd name="connsiteY22" fmla="*/ 4724400 h 4724400"/>
              <a:gd name="connsiteX23" fmla="*/ 603069 w 9144000"/>
              <a:gd name="connsiteY23"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1996 w 9144000"/>
              <a:gd name="connsiteY20" fmla="*/ 1140311 h 4724400"/>
              <a:gd name="connsiteX21" fmla="*/ 9144000 w 9144000"/>
              <a:gd name="connsiteY21" fmla="*/ 0 h 4724400"/>
              <a:gd name="connsiteX22" fmla="*/ 9144000 w 9144000"/>
              <a:gd name="connsiteY22" fmla="*/ 4724400 h 4724400"/>
              <a:gd name="connsiteX23" fmla="*/ 0 w 9144000"/>
              <a:gd name="connsiteY23" fmla="*/ 4724400 h 4724400"/>
              <a:gd name="connsiteX24" fmla="*/ 603069 w 9144000"/>
              <a:gd name="connsiteY24"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1996 w 9144000"/>
              <a:gd name="connsiteY20" fmla="*/ 1140311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563668 w 9144000"/>
              <a:gd name="connsiteY19" fmla="*/ 1106264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563668 w 9144000"/>
              <a:gd name="connsiteY19" fmla="*/ 1106264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159971 w 9144000"/>
              <a:gd name="connsiteY17" fmla="*/ 74634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159971 w 9144000"/>
              <a:gd name="connsiteY17" fmla="*/ 74634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110319 w 9144000"/>
              <a:gd name="connsiteY16" fmla="*/ 719793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937532 h 4871157"/>
              <a:gd name="connsiteX1" fmla="*/ 1040781 w 9144000"/>
              <a:gd name="connsiteY1" fmla="*/ 1804572 h 4871157"/>
              <a:gd name="connsiteX2" fmla="*/ 1341864 w 9144000"/>
              <a:gd name="connsiteY2" fmla="*/ 1626153 h 4871157"/>
              <a:gd name="connsiteX3" fmla="*/ 1776761 w 9144000"/>
              <a:gd name="connsiteY3" fmla="*/ 1566679 h 4871157"/>
              <a:gd name="connsiteX4" fmla="*/ 2211659 w 9144000"/>
              <a:gd name="connsiteY4" fmla="*/ 1436582 h 4871157"/>
              <a:gd name="connsiteX5" fmla="*/ 2520176 w 9144000"/>
              <a:gd name="connsiteY5" fmla="*/ 1098328 h 4871157"/>
              <a:gd name="connsiteX6" fmla="*/ 2966225 w 9144000"/>
              <a:gd name="connsiteY6" fmla="*/ 748923 h 4871157"/>
              <a:gd name="connsiteX7" fmla="*/ 3107474 w 9144000"/>
              <a:gd name="connsiteY7" fmla="*/ 496162 h 4871157"/>
              <a:gd name="connsiteX8" fmla="*/ 3408557 w 9144000"/>
              <a:gd name="connsiteY8" fmla="*/ 503596 h 4871157"/>
              <a:gd name="connsiteX9" fmla="*/ 3634544 w 9144000"/>
              <a:gd name="connsiteY9" fmla="*/ 574221 h 4871157"/>
              <a:gd name="connsiteX10" fmla="*/ 3858322 w 9144000"/>
              <a:gd name="connsiteY10" fmla="*/ 418104 h 4871157"/>
              <a:gd name="connsiteX11" fmla="*/ 4055327 w 9144000"/>
              <a:gd name="connsiteY11" fmla="*/ 354915 h 4871157"/>
              <a:gd name="connsiteX12" fmla="*/ 4159405 w 9144000"/>
              <a:gd name="connsiteY12" fmla="*/ 299159 h 4871157"/>
              <a:gd name="connsiteX13" fmla="*/ 4369303 w 9144000"/>
              <a:gd name="connsiteY13" fmla="*/ 2267 h 4871157"/>
              <a:gd name="connsiteX14" fmla="*/ 4518805 w 9144000"/>
              <a:gd name="connsiteY14" fmla="*/ 170767 h 4871157"/>
              <a:gd name="connsiteX15" fmla="*/ 4657493 w 9144000"/>
              <a:gd name="connsiteY15" fmla="*/ 310310 h 4871157"/>
              <a:gd name="connsiteX16" fmla="*/ 5110319 w 9144000"/>
              <a:gd name="connsiteY16" fmla="*/ 866550 h 4871157"/>
              <a:gd name="connsiteX17" fmla="*/ 5232928 w 9144000"/>
              <a:gd name="connsiteY17" fmla="*/ 936872 h 4871157"/>
              <a:gd name="connsiteX18" fmla="*/ 5563669 w 9144000"/>
              <a:gd name="connsiteY18" fmla="*/ 1214111 h 4871157"/>
              <a:gd name="connsiteX19" fmla="*/ 5665808 w 9144000"/>
              <a:gd name="connsiteY19" fmla="*/ 1248157 h 4871157"/>
              <a:gd name="connsiteX20" fmla="*/ 5806860 w 9144000"/>
              <a:gd name="connsiteY20" fmla="*/ 1360025 h 4871157"/>
              <a:gd name="connsiteX21" fmla="*/ 6176511 w 9144000"/>
              <a:gd name="connsiteY21" fmla="*/ 1335707 h 4871157"/>
              <a:gd name="connsiteX22" fmla="*/ 9144000 w 9144000"/>
              <a:gd name="connsiteY22" fmla="*/ 146757 h 4871157"/>
              <a:gd name="connsiteX23" fmla="*/ 9144000 w 9144000"/>
              <a:gd name="connsiteY23" fmla="*/ 4871157 h 4871157"/>
              <a:gd name="connsiteX24" fmla="*/ 0 w 9144000"/>
              <a:gd name="connsiteY24" fmla="*/ 4871157 h 4871157"/>
              <a:gd name="connsiteX25" fmla="*/ 603069 w 9144000"/>
              <a:gd name="connsiteY25" fmla="*/ 1937532 h 4871157"/>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657493 w 9144000"/>
              <a:gd name="connsiteY15" fmla="*/ 317767 h 4878614"/>
              <a:gd name="connsiteX16" fmla="*/ 5110319 w 9144000"/>
              <a:gd name="connsiteY16" fmla="*/ 874007 h 4878614"/>
              <a:gd name="connsiteX17" fmla="*/ 5232928 w 9144000"/>
              <a:gd name="connsiteY17" fmla="*/ 944329 h 4878614"/>
              <a:gd name="connsiteX18" fmla="*/ 5563669 w 9144000"/>
              <a:gd name="connsiteY18" fmla="*/ 1221568 h 4878614"/>
              <a:gd name="connsiteX19" fmla="*/ 5665808 w 9144000"/>
              <a:gd name="connsiteY19" fmla="*/ 1255614 h 4878614"/>
              <a:gd name="connsiteX20" fmla="*/ 5806860 w 9144000"/>
              <a:gd name="connsiteY20" fmla="*/ 1367482 h 4878614"/>
              <a:gd name="connsiteX21" fmla="*/ 6176511 w 9144000"/>
              <a:gd name="connsiteY21" fmla="*/ 1343164 h 4878614"/>
              <a:gd name="connsiteX22" fmla="*/ 9144000 w 9144000"/>
              <a:gd name="connsiteY22" fmla="*/ 154214 h 4878614"/>
              <a:gd name="connsiteX23" fmla="*/ 9144000 w 9144000"/>
              <a:gd name="connsiteY23" fmla="*/ 4878614 h 4878614"/>
              <a:gd name="connsiteX24" fmla="*/ 0 w 9144000"/>
              <a:gd name="connsiteY24" fmla="*/ 4878614 h 4878614"/>
              <a:gd name="connsiteX25" fmla="*/ 603069 w 9144000"/>
              <a:gd name="connsiteY25"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110319 w 9144000"/>
              <a:gd name="connsiteY16" fmla="*/ 874007 h 4878614"/>
              <a:gd name="connsiteX17" fmla="*/ 5232928 w 9144000"/>
              <a:gd name="connsiteY17" fmla="*/ 944329 h 4878614"/>
              <a:gd name="connsiteX18" fmla="*/ 5563669 w 9144000"/>
              <a:gd name="connsiteY18" fmla="*/ 1221568 h 4878614"/>
              <a:gd name="connsiteX19" fmla="*/ 5665808 w 9144000"/>
              <a:gd name="connsiteY19" fmla="*/ 1255614 h 4878614"/>
              <a:gd name="connsiteX20" fmla="*/ 5806860 w 9144000"/>
              <a:gd name="connsiteY20" fmla="*/ 1367482 h 4878614"/>
              <a:gd name="connsiteX21" fmla="*/ 6176511 w 9144000"/>
              <a:gd name="connsiteY21" fmla="*/ 1343164 h 4878614"/>
              <a:gd name="connsiteX22" fmla="*/ 9144000 w 9144000"/>
              <a:gd name="connsiteY22" fmla="*/ 154214 h 4878614"/>
              <a:gd name="connsiteX23" fmla="*/ 9144000 w 9144000"/>
              <a:gd name="connsiteY23" fmla="*/ 4878614 h 4878614"/>
              <a:gd name="connsiteX24" fmla="*/ 0 w 9144000"/>
              <a:gd name="connsiteY24" fmla="*/ 4878614 h 4878614"/>
              <a:gd name="connsiteX25" fmla="*/ 603069 w 9144000"/>
              <a:gd name="connsiteY25"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395383 w 9144000"/>
              <a:gd name="connsiteY23" fmla="*/ 1484216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48885 w 9144000"/>
              <a:gd name="connsiteY23" fmla="*/ 1498807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34294 w 9144000"/>
              <a:gd name="connsiteY23" fmla="*/ 1503671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9144000 w 9144000"/>
              <a:gd name="connsiteY25" fmla="*/ 154214 h 4878614"/>
              <a:gd name="connsiteX26" fmla="*/ 9144000 w 9144000"/>
              <a:gd name="connsiteY26" fmla="*/ 4878614 h 4878614"/>
              <a:gd name="connsiteX27" fmla="*/ 0 w 9144000"/>
              <a:gd name="connsiteY27" fmla="*/ 4878614 h 4878614"/>
              <a:gd name="connsiteX28" fmla="*/ 603069 w 9144000"/>
              <a:gd name="connsiteY28"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9144000 w 9144000"/>
              <a:gd name="connsiteY27" fmla="*/ 15421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543800 w 9144000"/>
              <a:gd name="connsiteY27" fmla="*/ 1554389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543800 w 9144000"/>
              <a:gd name="connsiteY27" fmla="*/ 1554389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77125 w 9144000"/>
              <a:gd name="connsiteY26" fmla="*/ 177346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515225 w 9144000"/>
              <a:gd name="connsiteY26" fmla="*/ 1687739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515225 w 9144000"/>
              <a:gd name="connsiteY26" fmla="*/ 1687739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7534275"/>
              <a:gd name="connsiteY0" fmla="*/ 1944989 h 4907189"/>
              <a:gd name="connsiteX1" fmla="*/ 1040781 w 7534275"/>
              <a:gd name="connsiteY1" fmla="*/ 1812029 h 4907189"/>
              <a:gd name="connsiteX2" fmla="*/ 1341864 w 7534275"/>
              <a:gd name="connsiteY2" fmla="*/ 1633610 h 4907189"/>
              <a:gd name="connsiteX3" fmla="*/ 1776761 w 7534275"/>
              <a:gd name="connsiteY3" fmla="*/ 1574136 h 4907189"/>
              <a:gd name="connsiteX4" fmla="*/ 2211659 w 7534275"/>
              <a:gd name="connsiteY4" fmla="*/ 1444039 h 4907189"/>
              <a:gd name="connsiteX5" fmla="*/ 2520176 w 7534275"/>
              <a:gd name="connsiteY5" fmla="*/ 1105785 h 4907189"/>
              <a:gd name="connsiteX6" fmla="*/ 2966225 w 7534275"/>
              <a:gd name="connsiteY6" fmla="*/ 756380 h 4907189"/>
              <a:gd name="connsiteX7" fmla="*/ 3107474 w 7534275"/>
              <a:gd name="connsiteY7" fmla="*/ 503619 h 4907189"/>
              <a:gd name="connsiteX8" fmla="*/ 3408557 w 7534275"/>
              <a:gd name="connsiteY8" fmla="*/ 511053 h 4907189"/>
              <a:gd name="connsiteX9" fmla="*/ 3634544 w 7534275"/>
              <a:gd name="connsiteY9" fmla="*/ 581678 h 4907189"/>
              <a:gd name="connsiteX10" fmla="*/ 3858322 w 7534275"/>
              <a:gd name="connsiteY10" fmla="*/ 425561 h 4907189"/>
              <a:gd name="connsiteX11" fmla="*/ 4055327 w 7534275"/>
              <a:gd name="connsiteY11" fmla="*/ 362372 h 4907189"/>
              <a:gd name="connsiteX12" fmla="*/ 4159405 w 7534275"/>
              <a:gd name="connsiteY12" fmla="*/ 306616 h 4907189"/>
              <a:gd name="connsiteX13" fmla="*/ 4369303 w 7534275"/>
              <a:gd name="connsiteY13" fmla="*/ 9724 h 4907189"/>
              <a:gd name="connsiteX14" fmla="*/ 4625809 w 7534275"/>
              <a:gd name="connsiteY14" fmla="*/ 17718 h 4907189"/>
              <a:gd name="connsiteX15" fmla="*/ 4783952 w 7534275"/>
              <a:gd name="connsiteY15" fmla="*/ 142669 h 4907189"/>
              <a:gd name="connsiteX16" fmla="*/ 5033511 w 7534275"/>
              <a:gd name="connsiteY16" fmla="*/ 365535 h 4907189"/>
              <a:gd name="connsiteX17" fmla="*/ 5202732 w 7534275"/>
              <a:gd name="connsiteY17" fmla="*/ 810778 h 4907189"/>
              <a:gd name="connsiteX18" fmla="*/ 5315613 w 7534275"/>
              <a:gd name="connsiteY18" fmla="*/ 944329 h 4907189"/>
              <a:gd name="connsiteX19" fmla="*/ 5563669 w 7534275"/>
              <a:gd name="connsiteY19" fmla="*/ 1221568 h 4907189"/>
              <a:gd name="connsiteX20" fmla="*/ 5665808 w 7534275"/>
              <a:gd name="connsiteY20" fmla="*/ 1255614 h 4907189"/>
              <a:gd name="connsiteX21" fmla="*/ 5806860 w 7534275"/>
              <a:gd name="connsiteY21" fmla="*/ 1367482 h 4907189"/>
              <a:gd name="connsiteX22" fmla="*/ 6176511 w 7534275"/>
              <a:gd name="connsiteY22" fmla="*/ 1343164 h 4907189"/>
              <a:gd name="connsiteX23" fmla="*/ 6400248 w 7534275"/>
              <a:gd name="connsiteY23" fmla="*/ 1542582 h 4907189"/>
              <a:gd name="connsiteX24" fmla="*/ 6721260 w 7534275"/>
              <a:gd name="connsiteY24" fmla="*/ 1323709 h 4907189"/>
              <a:gd name="connsiteX25" fmla="*/ 7115230 w 7534275"/>
              <a:gd name="connsiteY25" fmla="*/ 1420986 h 4907189"/>
              <a:gd name="connsiteX26" fmla="*/ 7515225 w 7534275"/>
              <a:gd name="connsiteY26" fmla="*/ 1687739 h 4907189"/>
              <a:gd name="connsiteX27" fmla="*/ 7534275 w 7534275"/>
              <a:gd name="connsiteY27" fmla="*/ 4907189 h 4907189"/>
              <a:gd name="connsiteX28" fmla="*/ 0 w 7534275"/>
              <a:gd name="connsiteY28" fmla="*/ 4878614 h 4907189"/>
              <a:gd name="connsiteX29" fmla="*/ 603069 w 7534275"/>
              <a:gd name="connsiteY29" fmla="*/ 1944989 h 4907189"/>
              <a:gd name="connsiteX0" fmla="*/ 603069 w 7534275"/>
              <a:gd name="connsiteY0" fmla="*/ 1944989 h 4907189"/>
              <a:gd name="connsiteX1" fmla="*/ 1040781 w 7534275"/>
              <a:gd name="connsiteY1" fmla="*/ 1812029 h 4907189"/>
              <a:gd name="connsiteX2" fmla="*/ 1341864 w 7534275"/>
              <a:gd name="connsiteY2" fmla="*/ 1633610 h 4907189"/>
              <a:gd name="connsiteX3" fmla="*/ 1776761 w 7534275"/>
              <a:gd name="connsiteY3" fmla="*/ 1574136 h 4907189"/>
              <a:gd name="connsiteX4" fmla="*/ 2211659 w 7534275"/>
              <a:gd name="connsiteY4" fmla="*/ 1444039 h 4907189"/>
              <a:gd name="connsiteX5" fmla="*/ 2520176 w 7534275"/>
              <a:gd name="connsiteY5" fmla="*/ 1105785 h 4907189"/>
              <a:gd name="connsiteX6" fmla="*/ 2966225 w 7534275"/>
              <a:gd name="connsiteY6" fmla="*/ 756380 h 4907189"/>
              <a:gd name="connsiteX7" fmla="*/ 3107474 w 7534275"/>
              <a:gd name="connsiteY7" fmla="*/ 503619 h 4907189"/>
              <a:gd name="connsiteX8" fmla="*/ 3408557 w 7534275"/>
              <a:gd name="connsiteY8" fmla="*/ 511053 h 4907189"/>
              <a:gd name="connsiteX9" fmla="*/ 3634544 w 7534275"/>
              <a:gd name="connsiteY9" fmla="*/ 581678 h 4907189"/>
              <a:gd name="connsiteX10" fmla="*/ 3858322 w 7534275"/>
              <a:gd name="connsiteY10" fmla="*/ 425561 h 4907189"/>
              <a:gd name="connsiteX11" fmla="*/ 4055327 w 7534275"/>
              <a:gd name="connsiteY11" fmla="*/ 362372 h 4907189"/>
              <a:gd name="connsiteX12" fmla="*/ 4159405 w 7534275"/>
              <a:gd name="connsiteY12" fmla="*/ 306616 h 4907189"/>
              <a:gd name="connsiteX13" fmla="*/ 4369303 w 7534275"/>
              <a:gd name="connsiteY13" fmla="*/ 9724 h 4907189"/>
              <a:gd name="connsiteX14" fmla="*/ 4625809 w 7534275"/>
              <a:gd name="connsiteY14" fmla="*/ 17718 h 4907189"/>
              <a:gd name="connsiteX15" fmla="*/ 4783952 w 7534275"/>
              <a:gd name="connsiteY15" fmla="*/ 142669 h 4907189"/>
              <a:gd name="connsiteX16" fmla="*/ 5033511 w 7534275"/>
              <a:gd name="connsiteY16" fmla="*/ 365535 h 4907189"/>
              <a:gd name="connsiteX17" fmla="*/ 5202732 w 7534275"/>
              <a:gd name="connsiteY17" fmla="*/ 810778 h 4907189"/>
              <a:gd name="connsiteX18" fmla="*/ 5315613 w 7534275"/>
              <a:gd name="connsiteY18" fmla="*/ 944329 h 4907189"/>
              <a:gd name="connsiteX19" fmla="*/ 5563669 w 7534275"/>
              <a:gd name="connsiteY19" fmla="*/ 1221568 h 4907189"/>
              <a:gd name="connsiteX20" fmla="*/ 5665808 w 7534275"/>
              <a:gd name="connsiteY20" fmla="*/ 1255614 h 4907189"/>
              <a:gd name="connsiteX21" fmla="*/ 5806860 w 7534275"/>
              <a:gd name="connsiteY21" fmla="*/ 1367482 h 4907189"/>
              <a:gd name="connsiteX22" fmla="*/ 6176511 w 7534275"/>
              <a:gd name="connsiteY22" fmla="*/ 1343164 h 4907189"/>
              <a:gd name="connsiteX23" fmla="*/ 6400248 w 7534275"/>
              <a:gd name="connsiteY23" fmla="*/ 1542582 h 4907189"/>
              <a:gd name="connsiteX24" fmla="*/ 6721260 w 7534275"/>
              <a:gd name="connsiteY24" fmla="*/ 1323709 h 4907189"/>
              <a:gd name="connsiteX25" fmla="*/ 7115230 w 7534275"/>
              <a:gd name="connsiteY25" fmla="*/ 1420986 h 4907189"/>
              <a:gd name="connsiteX26" fmla="*/ 7515225 w 7534275"/>
              <a:gd name="connsiteY26" fmla="*/ 1687739 h 4907189"/>
              <a:gd name="connsiteX27" fmla="*/ 7534275 w 7534275"/>
              <a:gd name="connsiteY27" fmla="*/ 4907189 h 4907189"/>
              <a:gd name="connsiteX28" fmla="*/ 0 w 7534275"/>
              <a:gd name="connsiteY28" fmla="*/ 4878614 h 4907189"/>
              <a:gd name="connsiteX29" fmla="*/ 603069 w 7534275"/>
              <a:gd name="connsiteY29" fmla="*/ 1944989 h 4907189"/>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378610 w 9191625"/>
              <a:gd name="connsiteY24" fmla="*/ 1323709 h 4916714"/>
              <a:gd name="connsiteX25" fmla="*/ 8772580 w 9191625"/>
              <a:gd name="connsiteY25" fmla="*/ 1420986 h 4916714"/>
              <a:gd name="connsiteX26" fmla="*/ 9172575 w 9191625"/>
              <a:gd name="connsiteY26" fmla="*/ 1687739 h 4916714"/>
              <a:gd name="connsiteX27" fmla="*/ 9191625 w 9191625"/>
              <a:gd name="connsiteY27" fmla="*/ 4907189 h 4916714"/>
              <a:gd name="connsiteX28" fmla="*/ 0 w 9191625"/>
              <a:gd name="connsiteY28" fmla="*/ 4916714 h 4916714"/>
              <a:gd name="connsiteX29" fmla="*/ 2260419 w 9191625"/>
              <a:gd name="connsiteY29"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8772580 w 9191625"/>
              <a:gd name="connsiteY25" fmla="*/ 1420986 h 4916714"/>
              <a:gd name="connsiteX26" fmla="*/ 9172575 w 9191625"/>
              <a:gd name="connsiteY26" fmla="*/ 1687739 h 4916714"/>
              <a:gd name="connsiteX27" fmla="*/ 9191625 w 9191625"/>
              <a:gd name="connsiteY27" fmla="*/ 4907189 h 4916714"/>
              <a:gd name="connsiteX28" fmla="*/ 0 w 9191625"/>
              <a:gd name="connsiteY28" fmla="*/ 4916714 h 4916714"/>
              <a:gd name="connsiteX29" fmla="*/ 2260419 w 9191625"/>
              <a:gd name="connsiteY29"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9172575 w 9191625"/>
              <a:gd name="connsiteY25" fmla="*/ 1687739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8057598 w 9191625"/>
              <a:gd name="connsiteY23" fmla="*/ 154258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59535 w 9191625"/>
              <a:gd name="connsiteY24" fmla="*/ 13903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59535 w 9191625"/>
              <a:gd name="connsiteY24" fmla="*/ 13903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78585 w 9191625"/>
              <a:gd name="connsiteY24" fmla="*/ 1380859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639062"/>
              <a:gd name="connsiteY0" fmla="*/ 1944989 h 4916714"/>
              <a:gd name="connsiteX1" fmla="*/ 2698131 w 9639062"/>
              <a:gd name="connsiteY1" fmla="*/ 1812029 h 4916714"/>
              <a:gd name="connsiteX2" fmla="*/ 2999214 w 9639062"/>
              <a:gd name="connsiteY2" fmla="*/ 1633610 h 4916714"/>
              <a:gd name="connsiteX3" fmla="*/ 3434111 w 9639062"/>
              <a:gd name="connsiteY3" fmla="*/ 1574136 h 4916714"/>
              <a:gd name="connsiteX4" fmla="*/ 3869009 w 9639062"/>
              <a:gd name="connsiteY4" fmla="*/ 1444039 h 4916714"/>
              <a:gd name="connsiteX5" fmla="*/ 4177526 w 9639062"/>
              <a:gd name="connsiteY5" fmla="*/ 1105785 h 4916714"/>
              <a:gd name="connsiteX6" fmla="*/ 4623575 w 9639062"/>
              <a:gd name="connsiteY6" fmla="*/ 756380 h 4916714"/>
              <a:gd name="connsiteX7" fmla="*/ 4764824 w 9639062"/>
              <a:gd name="connsiteY7" fmla="*/ 503619 h 4916714"/>
              <a:gd name="connsiteX8" fmla="*/ 5065907 w 9639062"/>
              <a:gd name="connsiteY8" fmla="*/ 511053 h 4916714"/>
              <a:gd name="connsiteX9" fmla="*/ 5291894 w 9639062"/>
              <a:gd name="connsiteY9" fmla="*/ 581678 h 4916714"/>
              <a:gd name="connsiteX10" fmla="*/ 5515672 w 9639062"/>
              <a:gd name="connsiteY10" fmla="*/ 425561 h 4916714"/>
              <a:gd name="connsiteX11" fmla="*/ 5712677 w 9639062"/>
              <a:gd name="connsiteY11" fmla="*/ 362372 h 4916714"/>
              <a:gd name="connsiteX12" fmla="*/ 5816755 w 9639062"/>
              <a:gd name="connsiteY12" fmla="*/ 306616 h 4916714"/>
              <a:gd name="connsiteX13" fmla="*/ 6026653 w 9639062"/>
              <a:gd name="connsiteY13" fmla="*/ 9724 h 4916714"/>
              <a:gd name="connsiteX14" fmla="*/ 6283159 w 9639062"/>
              <a:gd name="connsiteY14" fmla="*/ 17718 h 4916714"/>
              <a:gd name="connsiteX15" fmla="*/ 6441302 w 9639062"/>
              <a:gd name="connsiteY15" fmla="*/ 142669 h 4916714"/>
              <a:gd name="connsiteX16" fmla="*/ 6690861 w 9639062"/>
              <a:gd name="connsiteY16" fmla="*/ 365535 h 4916714"/>
              <a:gd name="connsiteX17" fmla="*/ 6860082 w 9639062"/>
              <a:gd name="connsiteY17" fmla="*/ 810778 h 4916714"/>
              <a:gd name="connsiteX18" fmla="*/ 6972963 w 9639062"/>
              <a:gd name="connsiteY18" fmla="*/ 944329 h 4916714"/>
              <a:gd name="connsiteX19" fmla="*/ 7221019 w 9639062"/>
              <a:gd name="connsiteY19" fmla="*/ 1221568 h 4916714"/>
              <a:gd name="connsiteX20" fmla="*/ 7323158 w 9639062"/>
              <a:gd name="connsiteY20" fmla="*/ 1255614 h 4916714"/>
              <a:gd name="connsiteX21" fmla="*/ 7464210 w 9639062"/>
              <a:gd name="connsiteY21" fmla="*/ 1367482 h 4916714"/>
              <a:gd name="connsiteX22" fmla="*/ 7690986 w 9639062"/>
              <a:gd name="connsiteY22" fmla="*/ 1305064 h 4916714"/>
              <a:gd name="connsiteX23" fmla="*/ 7933773 w 9639062"/>
              <a:gd name="connsiteY23" fmla="*/ 1485432 h 4916714"/>
              <a:gd name="connsiteX24" fmla="*/ 8178585 w 9639062"/>
              <a:gd name="connsiteY24" fmla="*/ 1380859 h 4916714"/>
              <a:gd name="connsiteX25" fmla="*/ 9191625 w 9639062"/>
              <a:gd name="connsiteY25" fmla="*/ 4907189 h 4916714"/>
              <a:gd name="connsiteX26" fmla="*/ 0 w 9639062"/>
              <a:gd name="connsiteY26" fmla="*/ 4916714 h 4916714"/>
              <a:gd name="connsiteX27" fmla="*/ 2260419 w 9639062"/>
              <a:gd name="connsiteY27" fmla="*/ 1944989 h 4916714"/>
              <a:gd name="connsiteX0" fmla="*/ 2260419 w 8802817"/>
              <a:gd name="connsiteY0" fmla="*/ 1944989 h 4916714"/>
              <a:gd name="connsiteX1" fmla="*/ 2698131 w 8802817"/>
              <a:gd name="connsiteY1" fmla="*/ 1812029 h 4916714"/>
              <a:gd name="connsiteX2" fmla="*/ 2999214 w 8802817"/>
              <a:gd name="connsiteY2" fmla="*/ 1633610 h 4916714"/>
              <a:gd name="connsiteX3" fmla="*/ 3434111 w 8802817"/>
              <a:gd name="connsiteY3" fmla="*/ 1574136 h 4916714"/>
              <a:gd name="connsiteX4" fmla="*/ 3869009 w 8802817"/>
              <a:gd name="connsiteY4" fmla="*/ 1444039 h 4916714"/>
              <a:gd name="connsiteX5" fmla="*/ 4177526 w 8802817"/>
              <a:gd name="connsiteY5" fmla="*/ 1105785 h 4916714"/>
              <a:gd name="connsiteX6" fmla="*/ 4623575 w 8802817"/>
              <a:gd name="connsiteY6" fmla="*/ 756380 h 4916714"/>
              <a:gd name="connsiteX7" fmla="*/ 4764824 w 8802817"/>
              <a:gd name="connsiteY7" fmla="*/ 503619 h 4916714"/>
              <a:gd name="connsiteX8" fmla="*/ 5065907 w 8802817"/>
              <a:gd name="connsiteY8" fmla="*/ 511053 h 4916714"/>
              <a:gd name="connsiteX9" fmla="*/ 5291894 w 8802817"/>
              <a:gd name="connsiteY9" fmla="*/ 581678 h 4916714"/>
              <a:gd name="connsiteX10" fmla="*/ 5515672 w 8802817"/>
              <a:gd name="connsiteY10" fmla="*/ 425561 h 4916714"/>
              <a:gd name="connsiteX11" fmla="*/ 5712677 w 8802817"/>
              <a:gd name="connsiteY11" fmla="*/ 362372 h 4916714"/>
              <a:gd name="connsiteX12" fmla="*/ 5816755 w 8802817"/>
              <a:gd name="connsiteY12" fmla="*/ 306616 h 4916714"/>
              <a:gd name="connsiteX13" fmla="*/ 6026653 w 8802817"/>
              <a:gd name="connsiteY13" fmla="*/ 9724 h 4916714"/>
              <a:gd name="connsiteX14" fmla="*/ 6283159 w 8802817"/>
              <a:gd name="connsiteY14" fmla="*/ 17718 h 4916714"/>
              <a:gd name="connsiteX15" fmla="*/ 6441302 w 8802817"/>
              <a:gd name="connsiteY15" fmla="*/ 142669 h 4916714"/>
              <a:gd name="connsiteX16" fmla="*/ 6690861 w 8802817"/>
              <a:gd name="connsiteY16" fmla="*/ 365535 h 4916714"/>
              <a:gd name="connsiteX17" fmla="*/ 6860082 w 8802817"/>
              <a:gd name="connsiteY17" fmla="*/ 810778 h 4916714"/>
              <a:gd name="connsiteX18" fmla="*/ 6972963 w 8802817"/>
              <a:gd name="connsiteY18" fmla="*/ 944329 h 4916714"/>
              <a:gd name="connsiteX19" fmla="*/ 7221019 w 8802817"/>
              <a:gd name="connsiteY19" fmla="*/ 1221568 h 4916714"/>
              <a:gd name="connsiteX20" fmla="*/ 7323158 w 8802817"/>
              <a:gd name="connsiteY20" fmla="*/ 1255614 h 4916714"/>
              <a:gd name="connsiteX21" fmla="*/ 7464210 w 8802817"/>
              <a:gd name="connsiteY21" fmla="*/ 1367482 h 4916714"/>
              <a:gd name="connsiteX22" fmla="*/ 7690986 w 8802817"/>
              <a:gd name="connsiteY22" fmla="*/ 1305064 h 4916714"/>
              <a:gd name="connsiteX23" fmla="*/ 7933773 w 8802817"/>
              <a:gd name="connsiteY23" fmla="*/ 1485432 h 4916714"/>
              <a:gd name="connsiteX24" fmla="*/ 8178585 w 8802817"/>
              <a:gd name="connsiteY24" fmla="*/ 1380859 h 4916714"/>
              <a:gd name="connsiteX25" fmla="*/ 8134350 w 8802817"/>
              <a:gd name="connsiteY25" fmla="*/ 4916714 h 4916714"/>
              <a:gd name="connsiteX26" fmla="*/ 0 w 8802817"/>
              <a:gd name="connsiteY26" fmla="*/ 4916714 h 4916714"/>
              <a:gd name="connsiteX27" fmla="*/ 2260419 w 8802817"/>
              <a:gd name="connsiteY27" fmla="*/ 1944989 h 4916714"/>
              <a:gd name="connsiteX0" fmla="*/ 2260419 w 8260009"/>
              <a:gd name="connsiteY0" fmla="*/ 1944989 h 4916714"/>
              <a:gd name="connsiteX1" fmla="*/ 2698131 w 8260009"/>
              <a:gd name="connsiteY1" fmla="*/ 1812029 h 4916714"/>
              <a:gd name="connsiteX2" fmla="*/ 2999214 w 8260009"/>
              <a:gd name="connsiteY2" fmla="*/ 1633610 h 4916714"/>
              <a:gd name="connsiteX3" fmla="*/ 3434111 w 8260009"/>
              <a:gd name="connsiteY3" fmla="*/ 1574136 h 4916714"/>
              <a:gd name="connsiteX4" fmla="*/ 3869009 w 8260009"/>
              <a:gd name="connsiteY4" fmla="*/ 1444039 h 4916714"/>
              <a:gd name="connsiteX5" fmla="*/ 4177526 w 8260009"/>
              <a:gd name="connsiteY5" fmla="*/ 1105785 h 4916714"/>
              <a:gd name="connsiteX6" fmla="*/ 4623575 w 8260009"/>
              <a:gd name="connsiteY6" fmla="*/ 756380 h 4916714"/>
              <a:gd name="connsiteX7" fmla="*/ 4764824 w 8260009"/>
              <a:gd name="connsiteY7" fmla="*/ 503619 h 4916714"/>
              <a:gd name="connsiteX8" fmla="*/ 5065907 w 8260009"/>
              <a:gd name="connsiteY8" fmla="*/ 511053 h 4916714"/>
              <a:gd name="connsiteX9" fmla="*/ 5291894 w 8260009"/>
              <a:gd name="connsiteY9" fmla="*/ 581678 h 4916714"/>
              <a:gd name="connsiteX10" fmla="*/ 5515672 w 8260009"/>
              <a:gd name="connsiteY10" fmla="*/ 425561 h 4916714"/>
              <a:gd name="connsiteX11" fmla="*/ 5712677 w 8260009"/>
              <a:gd name="connsiteY11" fmla="*/ 362372 h 4916714"/>
              <a:gd name="connsiteX12" fmla="*/ 5816755 w 8260009"/>
              <a:gd name="connsiteY12" fmla="*/ 306616 h 4916714"/>
              <a:gd name="connsiteX13" fmla="*/ 6026653 w 8260009"/>
              <a:gd name="connsiteY13" fmla="*/ 9724 h 4916714"/>
              <a:gd name="connsiteX14" fmla="*/ 6283159 w 8260009"/>
              <a:gd name="connsiteY14" fmla="*/ 17718 h 4916714"/>
              <a:gd name="connsiteX15" fmla="*/ 6441302 w 8260009"/>
              <a:gd name="connsiteY15" fmla="*/ 142669 h 4916714"/>
              <a:gd name="connsiteX16" fmla="*/ 6690861 w 8260009"/>
              <a:gd name="connsiteY16" fmla="*/ 365535 h 4916714"/>
              <a:gd name="connsiteX17" fmla="*/ 6860082 w 8260009"/>
              <a:gd name="connsiteY17" fmla="*/ 810778 h 4916714"/>
              <a:gd name="connsiteX18" fmla="*/ 6972963 w 8260009"/>
              <a:gd name="connsiteY18" fmla="*/ 944329 h 4916714"/>
              <a:gd name="connsiteX19" fmla="*/ 7221019 w 8260009"/>
              <a:gd name="connsiteY19" fmla="*/ 1221568 h 4916714"/>
              <a:gd name="connsiteX20" fmla="*/ 7323158 w 8260009"/>
              <a:gd name="connsiteY20" fmla="*/ 1255614 h 4916714"/>
              <a:gd name="connsiteX21" fmla="*/ 7464210 w 8260009"/>
              <a:gd name="connsiteY21" fmla="*/ 1367482 h 4916714"/>
              <a:gd name="connsiteX22" fmla="*/ 7690986 w 8260009"/>
              <a:gd name="connsiteY22" fmla="*/ 1305064 h 4916714"/>
              <a:gd name="connsiteX23" fmla="*/ 7933773 w 8260009"/>
              <a:gd name="connsiteY23" fmla="*/ 1485432 h 4916714"/>
              <a:gd name="connsiteX24" fmla="*/ 8178585 w 8260009"/>
              <a:gd name="connsiteY24" fmla="*/ 1380859 h 4916714"/>
              <a:gd name="connsiteX25" fmla="*/ 8134350 w 8260009"/>
              <a:gd name="connsiteY25" fmla="*/ 4916714 h 4916714"/>
              <a:gd name="connsiteX26" fmla="*/ 0 w 8260009"/>
              <a:gd name="connsiteY26" fmla="*/ 4916714 h 4916714"/>
              <a:gd name="connsiteX27" fmla="*/ 2260419 w 8260009"/>
              <a:gd name="connsiteY27" fmla="*/ 1944989 h 4916714"/>
              <a:gd name="connsiteX0" fmla="*/ 2260419 w 8273249"/>
              <a:gd name="connsiteY0" fmla="*/ 1944989 h 4916714"/>
              <a:gd name="connsiteX1" fmla="*/ 2698131 w 8273249"/>
              <a:gd name="connsiteY1" fmla="*/ 1812029 h 4916714"/>
              <a:gd name="connsiteX2" fmla="*/ 2999214 w 8273249"/>
              <a:gd name="connsiteY2" fmla="*/ 1633610 h 4916714"/>
              <a:gd name="connsiteX3" fmla="*/ 3434111 w 8273249"/>
              <a:gd name="connsiteY3" fmla="*/ 1574136 h 4916714"/>
              <a:gd name="connsiteX4" fmla="*/ 3869009 w 8273249"/>
              <a:gd name="connsiteY4" fmla="*/ 1444039 h 4916714"/>
              <a:gd name="connsiteX5" fmla="*/ 4177526 w 8273249"/>
              <a:gd name="connsiteY5" fmla="*/ 1105785 h 4916714"/>
              <a:gd name="connsiteX6" fmla="*/ 4623575 w 8273249"/>
              <a:gd name="connsiteY6" fmla="*/ 756380 h 4916714"/>
              <a:gd name="connsiteX7" fmla="*/ 4764824 w 8273249"/>
              <a:gd name="connsiteY7" fmla="*/ 503619 h 4916714"/>
              <a:gd name="connsiteX8" fmla="*/ 5065907 w 8273249"/>
              <a:gd name="connsiteY8" fmla="*/ 511053 h 4916714"/>
              <a:gd name="connsiteX9" fmla="*/ 5291894 w 8273249"/>
              <a:gd name="connsiteY9" fmla="*/ 581678 h 4916714"/>
              <a:gd name="connsiteX10" fmla="*/ 5515672 w 8273249"/>
              <a:gd name="connsiteY10" fmla="*/ 425561 h 4916714"/>
              <a:gd name="connsiteX11" fmla="*/ 5712677 w 8273249"/>
              <a:gd name="connsiteY11" fmla="*/ 362372 h 4916714"/>
              <a:gd name="connsiteX12" fmla="*/ 5816755 w 8273249"/>
              <a:gd name="connsiteY12" fmla="*/ 306616 h 4916714"/>
              <a:gd name="connsiteX13" fmla="*/ 6026653 w 8273249"/>
              <a:gd name="connsiteY13" fmla="*/ 9724 h 4916714"/>
              <a:gd name="connsiteX14" fmla="*/ 6283159 w 8273249"/>
              <a:gd name="connsiteY14" fmla="*/ 17718 h 4916714"/>
              <a:gd name="connsiteX15" fmla="*/ 6441302 w 8273249"/>
              <a:gd name="connsiteY15" fmla="*/ 142669 h 4916714"/>
              <a:gd name="connsiteX16" fmla="*/ 6690861 w 8273249"/>
              <a:gd name="connsiteY16" fmla="*/ 365535 h 4916714"/>
              <a:gd name="connsiteX17" fmla="*/ 6860082 w 8273249"/>
              <a:gd name="connsiteY17" fmla="*/ 810778 h 4916714"/>
              <a:gd name="connsiteX18" fmla="*/ 6972963 w 8273249"/>
              <a:gd name="connsiteY18" fmla="*/ 944329 h 4916714"/>
              <a:gd name="connsiteX19" fmla="*/ 7221019 w 8273249"/>
              <a:gd name="connsiteY19" fmla="*/ 1221568 h 4916714"/>
              <a:gd name="connsiteX20" fmla="*/ 7323158 w 8273249"/>
              <a:gd name="connsiteY20" fmla="*/ 1255614 h 4916714"/>
              <a:gd name="connsiteX21" fmla="*/ 7464210 w 8273249"/>
              <a:gd name="connsiteY21" fmla="*/ 1367482 h 4916714"/>
              <a:gd name="connsiteX22" fmla="*/ 7690986 w 8273249"/>
              <a:gd name="connsiteY22" fmla="*/ 1305064 h 4916714"/>
              <a:gd name="connsiteX23" fmla="*/ 7933773 w 8273249"/>
              <a:gd name="connsiteY23" fmla="*/ 1485432 h 4916714"/>
              <a:gd name="connsiteX24" fmla="*/ 8178585 w 8273249"/>
              <a:gd name="connsiteY24" fmla="*/ 1380859 h 4916714"/>
              <a:gd name="connsiteX25" fmla="*/ 8191500 w 8273249"/>
              <a:gd name="connsiteY25" fmla="*/ 4916714 h 4916714"/>
              <a:gd name="connsiteX26" fmla="*/ 0 w 8273249"/>
              <a:gd name="connsiteY26" fmla="*/ 4916714 h 4916714"/>
              <a:gd name="connsiteX27" fmla="*/ 2260419 w 8273249"/>
              <a:gd name="connsiteY27" fmla="*/ 1944989 h 4916714"/>
              <a:gd name="connsiteX0" fmla="*/ 2260419 w 8191500"/>
              <a:gd name="connsiteY0" fmla="*/ 1944989 h 4916714"/>
              <a:gd name="connsiteX1" fmla="*/ 2698131 w 8191500"/>
              <a:gd name="connsiteY1" fmla="*/ 1812029 h 4916714"/>
              <a:gd name="connsiteX2" fmla="*/ 2999214 w 8191500"/>
              <a:gd name="connsiteY2" fmla="*/ 1633610 h 4916714"/>
              <a:gd name="connsiteX3" fmla="*/ 3434111 w 8191500"/>
              <a:gd name="connsiteY3" fmla="*/ 1574136 h 4916714"/>
              <a:gd name="connsiteX4" fmla="*/ 3869009 w 8191500"/>
              <a:gd name="connsiteY4" fmla="*/ 1444039 h 4916714"/>
              <a:gd name="connsiteX5" fmla="*/ 4177526 w 8191500"/>
              <a:gd name="connsiteY5" fmla="*/ 1105785 h 4916714"/>
              <a:gd name="connsiteX6" fmla="*/ 4623575 w 8191500"/>
              <a:gd name="connsiteY6" fmla="*/ 756380 h 4916714"/>
              <a:gd name="connsiteX7" fmla="*/ 4764824 w 8191500"/>
              <a:gd name="connsiteY7" fmla="*/ 503619 h 4916714"/>
              <a:gd name="connsiteX8" fmla="*/ 5065907 w 8191500"/>
              <a:gd name="connsiteY8" fmla="*/ 511053 h 4916714"/>
              <a:gd name="connsiteX9" fmla="*/ 5291894 w 8191500"/>
              <a:gd name="connsiteY9" fmla="*/ 581678 h 4916714"/>
              <a:gd name="connsiteX10" fmla="*/ 5515672 w 8191500"/>
              <a:gd name="connsiteY10" fmla="*/ 425561 h 4916714"/>
              <a:gd name="connsiteX11" fmla="*/ 5712677 w 8191500"/>
              <a:gd name="connsiteY11" fmla="*/ 362372 h 4916714"/>
              <a:gd name="connsiteX12" fmla="*/ 5816755 w 8191500"/>
              <a:gd name="connsiteY12" fmla="*/ 306616 h 4916714"/>
              <a:gd name="connsiteX13" fmla="*/ 6026653 w 8191500"/>
              <a:gd name="connsiteY13" fmla="*/ 9724 h 4916714"/>
              <a:gd name="connsiteX14" fmla="*/ 6283159 w 8191500"/>
              <a:gd name="connsiteY14" fmla="*/ 17718 h 4916714"/>
              <a:gd name="connsiteX15" fmla="*/ 6441302 w 8191500"/>
              <a:gd name="connsiteY15" fmla="*/ 142669 h 4916714"/>
              <a:gd name="connsiteX16" fmla="*/ 6690861 w 8191500"/>
              <a:gd name="connsiteY16" fmla="*/ 365535 h 4916714"/>
              <a:gd name="connsiteX17" fmla="*/ 6860082 w 8191500"/>
              <a:gd name="connsiteY17" fmla="*/ 810778 h 4916714"/>
              <a:gd name="connsiteX18" fmla="*/ 6972963 w 8191500"/>
              <a:gd name="connsiteY18" fmla="*/ 944329 h 4916714"/>
              <a:gd name="connsiteX19" fmla="*/ 7221019 w 8191500"/>
              <a:gd name="connsiteY19" fmla="*/ 1221568 h 4916714"/>
              <a:gd name="connsiteX20" fmla="*/ 7323158 w 8191500"/>
              <a:gd name="connsiteY20" fmla="*/ 1255614 h 4916714"/>
              <a:gd name="connsiteX21" fmla="*/ 7464210 w 8191500"/>
              <a:gd name="connsiteY21" fmla="*/ 1367482 h 4916714"/>
              <a:gd name="connsiteX22" fmla="*/ 7690986 w 8191500"/>
              <a:gd name="connsiteY22" fmla="*/ 1305064 h 4916714"/>
              <a:gd name="connsiteX23" fmla="*/ 7933773 w 8191500"/>
              <a:gd name="connsiteY23" fmla="*/ 1485432 h 4916714"/>
              <a:gd name="connsiteX24" fmla="*/ 8178585 w 8191500"/>
              <a:gd name="connsiteY24" fmla="*/ 1380859 h 4916714"/>
              <a:gd name="connsiteX25" fmla="*/ 8191500 w 8191500"/>
              <a:gd name="connsiteY25" fmla="*/ 4916714 h 4916714"/>
              <a:gd name="connsiteX26" fmla="*/ 0 w 8191500"/>
              <a:gd name="connsiteY26" fmla="*/ 4916714 h 4916714"/>
              <a:gd name="connsiteX27" fmla="*/ 2260419 w 8191500"/>
              <a:gd name="connsiteY27" fmla="*/ 1944989 h 4916714"/>
              <a:gd name="connsiteX0" fmla="*/ 2260419 w 8191500"/>
              <a:gd name="connsiteY0" fmla="*/ 1944989 h 4916714"/>
              <a:gd name="connsiteX1" fmla="*/ 2698131 w 8191500"/>
              <a:gd name="connsiteY1" fmla="*/ 1812029 h 4916714"/>
              <a:gd name="connsiteX2" fmla="*/ 2999214 w 8191500"/>
              <a:gd name="connsiteY2" fmla="*/ 1633610 h 4916714"/>
              <a:gd name="connsiteX3" fmla="*/ 3434111 w 8191500"/>
              <a:gd name="connsiteY3" fmla="*/ 1574136 h 4916714"/>
              <a:gd name="connsiteX4" fmla="*/ 3869009 w 8191500"/>
              <a:gd name="connsiteY4" fmla="*/ 1444039 h 4916714"/>
              <a:gd name="connsiteX5" fmla="*/ 4177526 w 8191500"/>
              <a:gd name="connsiteY5" fmla="*/ 1105785 h 4916714"/>
              <a:gd name="connsiteX6" fmla="*/ 4623575 w 8191500"/>
              <a:gd name="connsiteY6" fmla="*/ 756380 h 4916714"/>
              <a:gd name="connsiteX7" fmla="*/ 4764824 w 8191500"/>
              <a:gd name="connsiteY7" fmla="*/ 503619 h 4916714"/>
              <a:gd name="connsiteX8" fmla="*/ 5065907 w 8191500"/>
              <a:gd name="connsiteY8" fmla="*/ 511053 h 4916714"/>
              <a:gd name="connsiteX9" fmla="*/ 5291894 w 8191500"/>
              <a:gd name="connsiteY9" fmla="*/ 581678 h 4916714"/>
              <a:gd name="connsiteX10" fmla="*/ 5515672 w 8191500"/>
              <a:gd name="connsiteY10" fmla="*/ 425561 h 4916714"/>
              <a:gd name="connsiteX11" fmla="*/ 5712677 w 8191500"/>
              <a:gd name="connsiteY11" fmla="*/ 362372 h 4916714"/>
              <a:gd name="connsiteX12" fmla="*/ 5816755 w 8191500"/>
              <a:gd name="connsiteY12" fmla="*/ 306616 h 4916714"/>
              <a:gd name="connsiteX13" fmla="*/ 6026653 w 8191500"/>
              <a:gd name="connsiteY13" fmla="*/ 9724 h 4916714"/>
              <a:gd name="connsiteX14" fmla="*/ 6283159 w 8191500"/>
              <a:gd name="connsiteY14" fmla="*/ 17718 h 4916714"/>
              <a:gd name="connsiteX15" fmla="*/ 6441302 w 8191500"/>
              <a:gd name="connsiteY15" fmla="*/ 142669 h 4916714"/>
              <a:gd name="connsiteX16" fmla="*/ 6690861 w 8191500"/>
              <a:gd name="connsiteY16" fmla="*/ 365535 h 4916714"/>
              <a:gd name="connsiteX17" fmla="*/ 6860082 w 8191500"/>
              <a:gd name="connsiteY17" fmla="*/ 810778 h 4916714"/>
              <a:gd name="connsiteX18" fmla="*/ 6972963 w 8191500"/>
              <a:gd name="connsiteY18" fmla="*/ 944329 h 4916714"/>
              <a:gd name="connsiteX19" fmla="*/ 7221019 w 8191500"/>
              <a:gd name="connsiteY19" fmla="*/ 1221568 h 4916714"/>
              <a:gd name="connsiteX20" fmla="*/ 7323158 w 8191500"/>
              <a:gd name="connsiteY20" fmla="*/ 1255614 h 4916714"/>
              <a:gd name="connsiteX21" fmla="*/ 7464210 w 8191500"/>
              <a:gd name="connsiteY21" fmla="*/ 1367482 h 4916714"/>
              <a:gd name="connsiteX22" fmla="*/ 7690986 w 8191500"/>
              <a:gd name="connsiteY22" fmla="*/ 1305064 h 4916714"/>
              <a:gd name="connsiteX23" fmla="*/ 7933773 w 8191500"/>
              <a:gd name="connsiteY23" fmla="*/ 1485432 h 4916714"/>
              <a:gd name="connsiteX24" fmla="*/ 8178585 w 8191500"/>
              <a:gd name="connsiteY24" fmla="*/ 1380859 h 4916714"/>
              <a:gd name="connsiteX25" fmla="*/ 8191500 w 8191500"/>
              <a:gd name="connsiteY25" fmla="*/ 4897664 h 4916714"/>
              <a:gd name="connsiteX26" fmla="*/ 0 w 8191500"/>
              <a:gd name="connsiteY26" fmla="*/ 4916714 h 4916714"/>
              <a:gd name="connsiteX27" fmla="*/ 2260419 w 8191500"/>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690861 w 8191532"/>
              <a:gd name="connsiteY16" fmla="*/ 365535 h 4916714"/>
              <a:gd name="connsiteX17" fmla="*/ 6860082 w 8191532"/>
              <a:gd name="connsiteY17" fmla="*/ 810778 h 4916714"/>
              <a:gd name="connsiteX18" fmla="*/ 6972963 w 8191532"/>
              <a:gd name="connsiteY18" fmla="*/ 944329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2260419 w 8191532"/>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690861 w 8191532"/>
              <a:gd name="connsiteY16" fmla="*/ 365535 h 4916714"/>
              <a:gd name="connsiteX17" fmla="*/ 6860082 w 8191532"/>
              <a:gd name="connsiteY17" fmla="*/ 810778 h 4916714"/>
              <a:gd name="connsiteX18" fmla="*/ 6858663 w 8191532"/>
              <a:gd name="connsiteY18" fmla="*/ 1448594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2260419 w 8191532"/>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690861 w 8191532"/>
              <a:gd name="connsiteY16" fmla="*/ 365535 h 4916714"/>
              <a:gd name="connsiteX17" fmla="*/ 6752505 w 8191532"/>
              <a:gd name="connsiteY17" fmla="*/ 1577260 h 4916714"/>
              <a:gd name="connsiteX18" fmla="*/ 6858663 w 8191532"/>
              <a:gd name="connsiteY18" fmla="*/ 1448594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2260419 w 8191532"/>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421920 w 8191532"/>
              <a:gd name="connsiteY16" fmla="*/ 1723687 h 4916714"/>
              <a:gd name="connsiteX17" fmla="*/ 6752505 w 8191532"/>
              <a:gd name="connsiteY17" fmla="*/ 1577260 h 4916714"/>
              <a:gd name="connsiteX18" fmla="*/ 6858663 w 8191532"/>
              <a:gd name="connsiteY18" fmla="*/ 1448594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2260419 w 8191532"/>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078232 w 8191532"/>
              <a:gd name="connsiteY15" fmla="*/ 1695804 h 4916714"/>
              <a:gd name="connsiteX16" fmla="*/ 6421920 w 8191532"/>
              <a:gd name="connsiteY16" fmla="*/ 1723687 h 4916714"/>
              <a:gd name="connsiteX17" fmla="*/ 6752505 w 8191532"/>
              <a:gd name="connsiteY17" fmla="*/ 1577260 h 4916714"/>
              <a:gd name="connsiteX18" fmla="*/ 6858663 w 8191532"/>
              <a:gd name="connsiteY18" fmla="*/ 1448594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2260419 w 8191532"/>
              <a:gd name="connsiteY27" fmla="*/ 1944989 h 4916714"/>
              <a:gd name="connsiteX0" fmla="*/ 2260419 w 8191532"/>
              <a:gd name="connsiteY0" fmla="*/ 1935549 h 4907274"/>
              <a:gd name="connsiteX1" fmla="*/ 2698131 w 8191532"/>
              <a:gd name="connsiteY1" fmla="*/ 1802589 h 4907274"/>
              <a:gd name="connsiteX2" fmla="*/ 2999214 w 8191532"/>
              <a:gd name="connsiteY2" fmla="*/ 1624170 h 4907274"/>
              <a:gd name="connsiteX3" fmla="*/ 3434111 w 8191532"/>
              <a:gd name="connsiteY3" fmla="*/ 1564696 h 4907274"/>
              <a:gd name="connsiteX4" fmla="*/ 3869009 w 8191532"/>
              <a:gd name="connsiteY4" fmla="*/ 1434599 h 4907274"/>
              <a:gd name="connsiteX5" fmla="*/ 4177526 w 8191532"/>
              <a:gd name="connsiteY5" fmla="*/ 1096345 h 4907274"/>
              <a:gd name="connsiteX6" fmla="*/ 4623575 w 8191532"/>
              <a:gd name="connsiteY6" fmla="*/ 746940 h 4907274"/>
              <a:gd name="connsiteX7" fmla="*/ 4764824 w 8191532"/>
              <a:gd name="connsiteY7" fmla="*/ 494179 h 4907274"/>
              <a:gd name="connsiteX8" fmla="*/ 5065907 w 8191532"/>
              <a:gd name="connsiteY8" fmla="*/ 501613 h 4907274"/>
              <a:gd name="connsiteX9" fmla="*/ 5291894 w 8191532"/>
              <a:gd name="connsiteY9" fmla="*/ 572238 h 4907274"/>
              <a:gd name="connsiteX10" fmla="*/ 5515672 w 8191532"/>
              <a:gd name="connsiteY10" fmla="*/ 416121 h 4907274"/>
              <a:gd name="connsiteX11" fmla="*/ 5712677 w 8191532"/>
              <a:gd name="connsiteY11" fmla="*/ 352932 h 4907274"/>
              <a:gd name="connsiteX12" fmla="*/ 5816755 w 8191532"/>
              <a:gd name="connsiteY12" fmla="*/ 297176 h 4907274"/>
              <a:gd name="connsiteX13" fmla="*/ 6026653 w 8191532"/>
              <a:gd name="connsiteY13" fmla="*/ 284 h 4907274"/>
              <a:gd name="connsiteX14" fmla="*/ 5738553 w 8191532"/>
              <a:gd name="connsiteY14" fmla="*/ 1628648 h 4907274"/>
              <a:gd name="connsiteX15" fmla="*/ 6078232 w 8191532"/>
              <a:gd name="connsiteY15" fmla="*/ 1686364 h 4907274"/>
              <a:gd name="connsiteX16" fmla="*/ 6421920 w 8191532"/>
              <a:gd name="connsiteY16" fmla="*/ 1714247 h 4907274"/>
              <a:gd name="connsiteX17" fmla="*/ 6752505 w 8191532"/>
              <a:gd name="connsiteY17" fmla="*/ 1567820 h 4907274"/>
              <a:gd name="connsiteX18" fmla="*/ 6858663 w 8191532"/>
              <a:gd name="connsiteY18" fmla="*/ 1439154 h 4907274"/>
              <a:gd name="connsiteX19" fmla="*/ 7221019 w 8191532"/>
              <a:gd name="connsiteY19" fmla="*/ 1212128 h 4907274"/>
              <a:gd name="connsiteX20" fmla="*/ 7323158 w 8191532"/>
              <a:gd name="connsiteY20" fmla="*/ 1246174 h 4907274"/>
              <a:gd name="connsiteX21" fmla="*/ 7464210 w 8191532"/>
              <a:gd name="connsiteY21" fmla="*/ 1358042 h 4907274"/>
              <a:gd name="connsiteX22" fmla="*/ 7690986 w 8191532"/>
              <a:gd name="connsiteY22" fmla="*/ 1295624 h 4907274"/>
              <a:gd name="connsiteX23" fmla="*/ 7933773 w 8191532"/>
              <a:gd name="connsiteY23" fmla="*/ 1475992 h 4907274"/>
              <a:gd name="connsiteX24" fmla="*/ 8178585 w 8191532"/>
              <a:gd name="connsiteY24" fmla="*/ 1371419 h 4907274"/>
              <a:gd name="connsiteX25" fmla="*/ 8191500 w 8191532"/>
              <a:gd name="connsiteY25" fmla="*/ 4888224 h 4907274"/>
              <a:gd name="connsiteX26" fmla="*/ 0 w 8191532"/>
              <a:gd name="connsiteY26" fmla="*/ 4907274 h 4907274"/>
              <a:gd name="connsiteX27" fmla="*/ 2260419 w 8191532"/>
              <a:gd name="connsiteY27" fmla="*/ 1935549 h 4907274"/>
              <a:gd name="connsiteX0" fmla="*/ 2260419 w 8191532"/>
              <a:gd name="connsiteY0" fmla="*/ 1641080 h 4612805"/>
              <a:gd name="connsiteX1" fmla="*/ 2698131 w 8191532"/>
              <a:gd name="connsiteY1" fmla="*/ 1508120 h 4612805"/>
              <a:gd name="connsiteX2" fmla="*/ 2999214 w 8191532"/>
              <a:gd name="connsiteY2" fmla="*/ 1329701 h 4612805"/>
              <a:gd name="connsiteX3" fmla="*/ 3434111 w 8191532"/>
              <a:gd name="connsiteY3" fmla="*/ 1270227 h 4612805"/>
              <a:gd name="connsiteX4" fmla="*/ 3869009 w 8191532"/>
              <a:gd name="connsiteY4" fmla="*/ 1140130 h 4612805"/>
              <a:gd name="connsiteX5" fmla="*/ 4177526 w 8191532"/>
              <a:gd name="connsiteY5" fmla="*/ 801876 h 4612805"/>
              <a:gd name="connsiteX6" fmla="*/ 4623575 w 8191532"/>
              <a:gd name="connsiteY6" fmla="*/ 452471 h 4612805"/>
              <a:gd name="connsiteX7" fmla="*/ 4764824 w 8191532"/>
              <a:gd name="connsiteY7" fmla="*/ 199710 h 4612805"/>
              <a:gd name="connsiteX8" fmla="*/ 5065907 w 8191532"/>
              <a:gd name="connsiteY8" fmla="*/ 207144 h 4612805"/>
              <a:gd name="connsiteX9" fmla="*/ 5291894 w 8191532"/>
              <a:gd name="connsiteY9" fmla="*/ 277769 h 4612805"/>
              <a:gd name="connsiteX10" fmla="*/ 5515672 w 8191532"/>
              <a:gd name="connsiteY10" fmla="*/ 121652 h 4612805"/>
              <a:gd name="connsiteX11" fmla="*/ 5712677 w 8191532"/>
              <a:gd name="connsiteY11" fmla="*/ 58463 h 4612805"/>
              <a:gd name="connsiteX12" fmla="*/ 5816755 w 8191532"/>
              <a:gd name="connsiteY12" fmla="*/ 2707 h 4612805"/>
              <a:gd name="connsiteX13" fmla="*/ 5529112 w 8191532"/>
              <a:gd name="connsiteY13" fmla="*/ 1393420 h 4612805"/>
              <a:gd name="connsiteX14" fmla="*/ 5738553 w 8191532"/>
              <a:gd name="connsiteY14" fmla="*/ 1334179 h 4612805"/>
              <a:gd name="connsiteX15" fmla="*/ 6078232 w 8191532"/>
              <a:gd name="connsiteY15" fmla="*/ 1391895 h 4612805"/>
              <a:gd name="connsiteX16" fmla="*/ 6421920 w 8191532"/>
              <a:gd name="connsiteY16" fmla="*/ 1419778 h 4612805"/>
              <a:gd name="connsiteX17" fmla="*/ 6752505 w 8191532"/>
              <a:gd name="connsiteY17" fmla="*/ 1273351 h 4612805"/>
              <a:gd name="connsiteX18" fmla="*/ 6858663 w 8191532"/>
              <a:gd name="connsiteY18" fmla="*/ 1144685 h 4612805"/>
              <a:gd name="connsiteX19" fmla="*/ 7221019 w 8191532"/>
              <a:gd name="connsiteY19" fmla="*/ 917659 h 4612805"/>
              <a:gd name="connsiteX20" fmla="*/ 7323158 w 8191532"/>
              <a:gd name="connsiteY20" fmla="*/ 951705 h 4612805"/>
              <a:gd name="connsiteX21" fmla="*/ 7464210 w 8191532"/>
              <a:gd name="connsiteY21" fmla="*/ 1063573 h 4612805"/>
              <a:gd name="connsiteX22" fmla="*/ 7690986 w 8191532"/>
              <a:gd name="connsiteY22" fmla="*/ 1001155 h 4612805"/>
              <a:gd name="connsiteX23" fmla="*/ 7933773 w 8191532"/>
              <a:gd name="connsiteY23" fmla="*/ 1181523 h 4612805"/>
              <a:gd name="connsiteX24" fmla="*/ 8178585 w 8191532"/>
              <a:gd name="connsiteY24" fmla="*/ 1076950 h 4612805"/>
              <a:gd name="connsiteX25" fmla="*/ 8191500 w 8191532"/>
              <a:gd name="connsiteY25" fmla="*/ 4593755 h 4612805"/>
              <a:gd name="connsiteX26" fmla="*/ 0 w 8191532"/>
              <a:gd name="connsiteY26" fmla="*/ 4612805 h 4612805"/>
              <a:gd name="connsiteX27" fmla="*/ 2260419 w 8191532"/>
              <a:gd name="connsiteY27" fmla="*/ 1641080 h 4612805"/>
              <a:gd name="connsiteX0" fmla="*/ 2260419 w 8191532"/>
              <a:gd name="connsiteY0" fmla="*/ 1582617 h 4554342"/>
              <a:gd name="connsiteX1" fmla="*/ 2698131 w 8191532"/>
              <a:gd name="connsiteY1" fmla="*/ 1449657 h 4554342"/>
              <a:gd name="connsiteX2" fmla="*/ 2999214 w 8191532"/>
              <a:gd name="connsiteY2" fmla="*/ 1271238 h 4554342"/>
              <a:gd name="connsiteX3" fmla="*/ 3434111 w 8191532"/>
              <a:gd name="connsiteY3" fmla="*/ 1211764 h 4554342"/>
              <a:gd name="connsiteX4" fmla="*/ 3869009 w 8191532"/>
              <a:gd name="connsiteY4" fmla="*/ 1081667 h 4554342"/>
              <a:gd name="connsiteX5" fmla="*/ 4177526 w 8191532"/>
              <a:gd name="connsiteY5" fmla="*/ 743413 h 4554342"/>
              <a:gd name="connsiteX6" fmla="*/ 4623575 w 8191532"/>
              <a:gd name="connsiteY6" fmla="*/ 394008 h 4554342"/>
              <a:gd name="connsiteX7" fmla="*/ 4764824 w 8191532"/>
              <a:gd name="connsiteY7" fmla="*/ 141247 h 4554342"/>
              <a:gd name="connsiteX8" fmla="*/ 5065907 w 8191532"/>
              <a:gd name="connsiteY8" fmla="*/ 148681 h 4554342"/>
              <a:gd name="connsiteX9" fmla="*/ 5291894 w 8191532"/>
              <a:gd name="connsiteY9" fmla="*/ 219306 h 4554342"/>
              <a:gd name="connsiteX10" fmla="*/ 5515672 w 8191532"/>
              <a:gd name="connsiteY10" fmla="*/ 63189 h 4554342"/>
              <a:gd name="connsiteX11" fmla="*/ 5712677 w 8191532"/>
              <a:gd name="connsiteY11" fmla="*/ 0 h 4554342"/>
              <a:gd name="connsiteX12" fmla="*/ 5346108 w 8191532"/>
              <a:gd name="connsiteY12" fmla="*/ 1457038 h 4554342"/>
              <a:gd name="connsiteX13" fmla="*/ 5529112 w 8191532"/>
              <a:gd name="connsiteY13" fmla="*/ 1334957 h 4554342"/>
              <a:gd name="connsiteX14" fmla="*/ 5738553 w 8191532"/>
              <a:gd name="connsiteY14" fmla="*/ 1275716 h 4554342"/>
              <a:gd name="connsiteX15" fmla="*/ 6078232 w 8191532"/>
              <a:gd name="connsiteY15" fmla="*/ 1333432 h 4554342"/>
              <a:gd name="connsiteX16" fmla="*/ 6421920 w 8191532"/>
              <a:gd name="connsiteY16" fmla="*/ 1361315 h 4554342"/>
              <a:gd name="connsiteX17" fmla="*/ 6752505 w 8191532"/>
              <a:gd name="connsiteY17" fmla="*/ 1214888 h 4554342"/>
              <a:gd name="connsiteX18" fmla="*/ 6858663 w 8191532"/>
              <a:gd name="connsiteY18" fmla="*/ 1086222 h 4554342"/>
              <a:gd name="connsiteX19" fmla="*/ 7221019 w 8191532"/>
              <a:gd name="connsiteY19" fmla="*/ 859196 h 4554342"/>
              <a:gd name="connsiteX20" fmla="*/ 7323158 w 8191532"/>
              <a:gd name="connsiteY20" fmla="*/ 893242 h 4554342"/>
              <a:gd name="connsiteX21" fmla="*/ 7464210 w 8191532"/>
              <a:gd name="connsiteY21" fmla="*/ 1005110 h 4554342"/>
              <a:gd name="connsiteX22" fmla="*/ 7690986 w 8191532"/>
              <a:gd name="connsiteY22" fmla="*/ 942692 h 4554342"/>
              <a:gd name="connsiteX23" fmla="*/ 7933773 w 8191532"/>
              <a:gd name="connsiteY23" fmla="*/ 1123060 h 4554342"/>
              <a:gd name="connsiteX24" fmla="*/ 8178585 w 8191532"/>
              <a:gd name="connsiteY24" fmla="*/ 1018487 h 4554342"/>
              <a:gd name="connsiteX25" fmla="*/ 8191500 w 8191532"/>
              <a:gd name="connsiteY25" fmla="*/ 4535292 h 4554342"/>
              <a:gd name="connsiteX26" fmla="*/ 0 w 8191532"/>
              <a:gd name="connsiteY26" fmla="*/ 4554342 h 4554342"/>
              <a:gd name="connsiteX27" fmla="*/ 2260419 w 8191532"/>
              <a:gd name="connsiteY27" fmla="*/ 1582617 h 4554342"/>
              <a:gd name="connsiteX0" fmla="*/ 2260419 w 8191532"/>
              <a:gd name="connsiteY0" fmla="*/ 1520066 h 4491791"/>
              <a:gd name="connsiteX1" fmla="*/ 2698131 w 8191532"/>
              <a:gd name="connsiteY1" fmla="*/ 1387106 h 4491791"/>
              <a:gd name="connsiteX2" fmla="*/ 2999214 w 8191532"/>
              <a:gd name="connsiteY2" fmla="*/ 1208687 h 4491791"/>
              <a:gd name="connsiteX3" fmla="*/ 3434111 w 8191532"/>
              <a:gd name="connsiteY3" fmla="*/ 1149213 h 4491791"/>
              <a:gd name="connsiteX4" fmla="*/ 3869009 w 8191532"/>
              <a:gd name="connsiteY4" fmla="*/ 1019116 h 4491791"/>
              <a:gd name="connsiteX5" fmla="*/ 4177526 w 8191532"/>
              <a:gd name="connsiteY5" fmla="*/ 680862 h 4491791"/>
              <a:gd name="connsiteX6" fmla="*/ 4623575 w 8191532"/>
              <a:gd name="connsiteY6" fmla="*/ 331457 h 4491791"/>
              <a:gd name="connsiteX7" fmla="*/ 4764824 w 8191532"/>
              <a:gd name="connsiteY7" fmla="*/ 78696 h 4491791"/>
              <a:gd name="connsiteX8" fmla="*/ 5065907 w 8191532"/>
              <a:gd name="connsiteY8" fmla="*/ 86130 h 4491791"/>
              <a:gd name="connsiteX9" fmla="*/ 5291894 w 8191532"/>
              <a:gd name="connsiteY9" fmla="*/ 156755 h 4491791"/>
              <a:gd name="connsiteX10" fmla="*/ 5515672 w 8191532"/>
              <a:gd name="connsiteY10" fmla="*/ 638 h 4491791"/>
              <a:gd name="connsiteX11" fmla="*/ 5020154 w 8191532"/>
              <a:gd name="connsiteY11" fmla="*/ 1483861 h 4491791"/>
              <a:gd name="connsiteX12" fmla="*/ 5346108 w 8191532"/>
              <a:gd name="connsiteY12" fmla="*/ 1394487 h 4491791"/>
              <a:gd name="connsiteX13" fmla="*/ 5529112 w 8191532"/>
              <a:gd name="connsiteY13" fmla="*/ 1272406 h 4491791"/>
              <a:gd name="connsiteX14" fmla="*/ 5738553 w 8191532"/>
              <a:gd name="connsiteY14" fmla="*/ 1213165 h 4491791"/>
              <a:gd name="connsiteX15" fmla="*/ 6078232 w 8191532"/>
              <a:gd name="connsiteY15" fmla="*/ 1270881 h 4491791"/>
              <a:gd name="connsiteX16" fmla="*/ 6421920 w 8191532"/>
              <a:gd name="connsiteY16" fmla="*/ 1298764 h 4491791"/>
              <a:gd name="connsiteX17" fmla="*/ 6752505 w 8191532"/>
              <a:gd name="connsiteY17" fmla="*/ 1152337 h 4491791"/>
              <a:gd name="connsiteX18" fmla="*/ 6858663 w 8191532"/>
              <a:gd name="connsiteY18" fmla="*/ 1023671 h 4491791"/>
              <a:gd name="connsiteX19" fmla="*/ 7221019 w 8191532"/>
              <a:gd name="connsiteY19" fmla="*/ 796645 h 4491791"/>
              <a:gd name="connsiteX20" fmla="*/ 7323158 w 8191532"/>
              <a:gd name="connsiteY20" fmla="*/ 830691 h 4491791"/>
              <a:gd name="connsiteX21" fmla="*/ 7464210 w 8191532"/>
              <a:gd name="connsiteY21" fmla="*/ 942559 h 4491791"/>
              <a:gd name="connsiteX22" fmla="*/ 7690986 w 8191532"/>
              <a:gd name="connsiteY22" fmla="*/ 880141 h 4491791"/>
              <a:gd name="connsiteX23" fmla="*/ 7933773 w 8191532"/>
              <a:gd name="connsiteY23" fmla="*/ 1060509 h 4491791"/>
              <a:gd name="connsiteX24" fmla="*/ 8178585 w 8191532"/>
              <a:gd name="connsiteY24" fmla="*/ 955936 h 4491791"/>
              <a:gd name="connsiteX25" fmla="*/ 8191500 w 8191532"/>
              <a:gd name="connsiteY25" fmla="*/ 4472741 h 4491791"/>
              <a:gd name="connsiteX26" fmla="*/ 0 w 8191532"/>
              <a:gd name="connsiteY26" fmla="*/ 4491791 h 4491791"/>
              <a:gd name="connsiteX27" fmla="*/ 2260419 w 8191532"/>
              <a:gd name="connsiteY27" fmla="*/ 1520066 h 4491791"/>
              <a:gd name="connsiteX0" fmla="*/ 2260419 w 8191532"/>
              <a:gd name="connsiteY0" fmla="*/ 1446233 h 4417958"/>
              <a:gd name="connsiteX1" fmla="*/ 2698131 w 8191532"/>
              <a:gd name="connsiteY1" fmla="*/ 1313273 h 4417958"/>
              <a:gd name="connsiteX2" fmla="*/ 2999214 w 8191532"/>
              <a:gd name="connsiteY2" fmla="*/ 1134854 h 4417958"/>
              <a:gd name="connsiteX3" fmla="*/ 3434111 w 8191532"/>
              <a:gd name="connsiteY3" fmla="*/ 1075380 h 4417958"/>
              <a:gd name="connsiteX4" fmla="*/ 3869009 w 8191532"/>
              <a:gd name="connsiteY4" fmla="*/ 945283 h 4417958"/>
              <a:gd name="connsiteX5" fmla="*/ 4177526 w 8191532"/>
              <a:gd name="connsiteY5" fmla="*/ 607029 h 4417958"/>
              <a:gd name="connsiteX6" fmla="*/ 4623575 w 8191532"/>
              <a:gd name="connsiteY6" fmla="*/ 257624 h 4417958"/>
              <a:gd name="connsiteX7" fmla="*/ 4764824 w 8191532"/>
              <a:gd name="connsiteY7" fmla="*/ 4863 h 4417958"/>
              <a:gd name="connsiteX8" fmla="*/ 5065907 w 8191532"/>
              <a:gd name="connsiteY8" fmla="*/ 12297 h 4417958"/>
              <a:gd name="connsiteX9" fmla="*/ 5291894 w 8191532"/>
              <a:gd name="connsiteY9" fmla="*/ 82922 h 4417958"/>
              <a:gd name="connsiteX10" fmla="*/ 4722295 w 8191532"/>
              <a:gd name="connsiteY10" fmla="*/ 1372364 h 4417958"/>
              <a:gd name="connsiteX11" fmla="*/ 5020154 w 8191532"/>
              <a:gd name="connsiteY11" fmla="*/ 1410028 h 4417958"/>
              <a:gd name="connsiteX12" fmla="*/ 5346108 w 8191532"/>
              <a:gd name="connsiteY12" fmla="*/ 1320654 h 4417958"/>
              <a:gd name="connsiteX13" fmla="*/ 5529112 w 8191532"/>
              <a:gd name="connsiteY13" fmla="*/ 1198573 h 4417958"/>
              <a:gd name="connsiteX14" fmla="*/ 5738553 w 8191532"/>
              <a:gd name="connsiteY14" fmla="*/ 1139332 h 4417958"/>
              <a:gd name="connsiteX15" fmla="*/ 6078232 w 8191532"/>
              <a:gd name="connsiteY15" fmla="*/ 1197048 h 4417958"/>
              <a:gd name="connsiteX16" fmla="*/ 6421920 w 8191532"/>
              <a:gd name="connsiteY16" fmla="*/ 1224931 h 4417958"/>
              <a:gd name="connsiteX17" fmla="*/ 6752505 w 8191532"/>
              <a:gd name="connsiteY17" fmla="*/ 1078504 h 4417958"/>
              <a:gd name="connsiteX18" fmla="*/ 6858663 w 8191532"/>
              <a:gd name="connsiteY18" fmla="*/ 949838 h 4417958"/>
              <a:gd name="connsiteX19" fmla="*/ 7221019 w 8191532"/>
              <a:gd name="connsiteY19" fmla="*/ 722812 h 4417958"/>
              <a:gd name="connsiteX20" fmla="*/ 7323158 w 8191532"/>
              <a:gd name="connsiteY20" fmla="*/ 756858 h 4417958"/>
              <a:gd name="connsiteX21" fmla="*/ 7464210 w 8191532"/>
              <a:gd name="connsiteY21" fmla="*/ 868726 h 4417958"/>
              <a:gd name="connsiteX22" fmla="*/ 7690986 w 8191532"/>
              <a:gd name="connsiteY22" fmla="*/ 806308 h 4417958"/>
              <a:gd name="connsiteX23" fmla="*/ 7933773 w 8191532"/>
              <a:gd name="connsiteY23" fmla="*/ 986676 h 4417958"/>
              <a:gd name="connsiteX24" fmla="*/ 8178585 w 8191532"/>
              <a:gd name="connsiteY24" fmla="*/ 882103 h 4417958"/>
              <a:gd name="connsiteX25" fmla="*/ 8191500 w 8191532"/>
              <a:gd name="connsiteY25" fmla="*/ 4398908 h 4417958"/>
              <a:gd name="connsiteX26" fmla="*/ 0 w 8191532"/>
              <a:gd name="connsiteY26" fmla="*/ 4417958 h 4417958"/>
              <a:gd name="connsiteX27" fmla="*/ 2260419 w 8191532"/>
              <a:gd name="connsiteY27" fmla="*/ 1446233 h 4417958"/>
              <a:gd name="connsiteX0" fmla="*/ 2260419 w 8191532"/>
              <a:gd name="connsiteY0" fmla="*/ 1446233 h 4417958"/>
              <a:gd name="connsiteX1" fmla="*/ 2698131 w 8191532"/>
              <a:gd name="connsiteY1" fmla="*/ 1313273 h 4417958"/>
              <a:gd name="connsiteX2" fmla="*/ 2999214 w 8191532"/>
              <a:gd name="connsiteY2" fmla="*/ 1134854 h 4417958"/>
              <a:gd name="connsiteX3" fmla="*/ 3434111 w 8191532"/>
              <a:gd name="connsiteY3" fmla="*/ 1075380 h 4417958"/>
              <a:gd name="connsiteX4" fmla="*/ 3869009 w 8191532"/>
              <a:gd name="connsiteY4" fmla="*/ 945283 h 4417958"/>
              <a:gd name="connsiteX5" fmla="*/ 4177526 w 8191532"/>
              <a:gd name="connsiteY5" fmla="*/ 607029 h 4417958"/>
              <a:gd name="connsiteX6" fmla="*/ 4623575 w 8191532"/>
              <a:gd name="connsiteY6" fmla="*/ 257624 h 4417958"/>
              <a:gd name="connsiteX7" fmla="*/ 4764824 w 8191532"/>
              <a:gd name="connsiteY7" fmla="*/ 4863 h 4417958"/>
              <a:gd name="connsiteX8" fmla="*/ 5065907 w 8191532"/>
              <a:gd name="connsiteY8" fmla="*/ 12297 h 4417958"/>
              <a:gd name="connsiteX9" fmla="*/ 4498518 w 8191532"/>
              <a:gd name="connsiteY9" fmla="*/ 1340222 h 4417958"/>
              <a:gd name="connsiteX10" fmla="*/ 4722295 w 8191532"/>
              <a:gd name="connsiteY10" fmla="*/ 1372364 h 4417958"/>
              <a:gd name="connsiteX11" fmla="*/ 5020154 w 8191532"/>
              <a:gd name="connsiteY11" fmla="*/ 1410028 h 4417958"/>
              <a:gd name="connsiteX12" fmla="*/ 5346108 w 8191532"/>
              <a:gd name="connsiteY12" fmla="*/ 1320654 h 4417958"/>
              <a:gd name="connsiteX13" fmla="*/ 5529112 w 8191532"/>
              <a:gd name="connsiteY13" fmla="*/ 1198573 h 4417958"/>
              <a:gd name="connsiteX14" fmla="*/ 5738553 w 8191532"/>
              <a:gd name="connsiteY14" fmla="*/ 1139332 h 4417958"/>
              <a:gd name="connsiteX15" fmla="*/ 6078232 w 8191532"/>
              <a:gd name="connsiteY15" fmla="*/ 1197048 h 4417958"/>
              <a:gd name="connsiteX16" fmla="*/ 6421920 w 8191532"/>
              <a:gd name="connsiteY16" fmla="*/ 1224931 h 4417958"/>
              <a:gd name="connsiteX17" fmla="*/ 6752505 w 8191532"/>
              <a:gd name="connsiteY17" fmla="*/ 1078504 h 4417958"/>
              <a:gd name="connsiteX18" fmla="*/ 6858663 w 8191532"/>
              <a:gd name="connsiteY18" fmla="*/ 949838 h 4417958"/>
              <a:gd name="connsiteX19" fmla="*/ 7221019 w 8191532"/>
              <a:gd name="connsiteY19" fmla="*/ 722812 h 4417958"/>
              <a:gd name="connsiteX20" fmla="*/ 7323158 w 8191532"/>
              <a:gd name="connsiteY20" fmla="*/ 756858 h 4417958"/>
              <a:gd name="connsiteX21" fmla="*/ 7464210 w 8191532"/>
              <a:gd name="connsiteY21" fmla="*/ 868726 h 4417958"/>
              <a:gd name="connsiteX22" fmla="*/ 7690986 w 8191532"/>
              <a:gd name="connsiteY22" fmla="*/ 806308 h 4417958"/>
              <a:gd name="connsiteX23" fmla="*/ 7933773 w 8191532"/>
              <a:gd name="connsiteY23" fmla="*/ 986676 h 4417958"/>
              <a:gd name="connsiteX24" fmla="*/ 8178585 w 8191532"/>
              <a:gd name="connsiteY24" fmla="*/ 882103 h 4417958"/>
              <a:gd name="connsiteX25" fmla="*/ 8191500 w 8191532"/>
              <a:gd name="connsiteY25" fmla="*/ 4398908 h 4417958"/>
              <a:gd name="connsiteX26" fmla="*/ 0 w 8191532"/>
              <a:gd name="connsiteY26" fmla="*/ 4417958 h 4417958"/>
              <a:gd name="connsiteX27" fmla="*/ 2260419 w 8191532"/>
              <a:gd name="connsiteY27" fmla="*/ 1446233 h 4417958"/>
              <a:gd name="connsiteX0" fmla="*/ 2260419 w 8191532"/>
              <a:gd name="connsiteY0" fmla="*/ 1446233 h 4417958"/>
              <a:gd name="connsiteX1" fmla="*/ 2698131 w 8191532"/>
              <a:gd name="connsiteY1" fmla="*/ 1313273 h 4417958"/>
              <a:gd name="connsiteX2" fmla="*/ 2999214 w 8191532"/>
              <a:gd name="connsiteY2" fmla="*/ 1134854 h 4417958"/>
              <a:gd name="connsiteX3" fmla="*/ 3434111 w 8191532"/>
              <a:gd name="connsiteY3" fmla="*/ 1075380 h 4417958"/>
              <a:gd name="connsiteX4" fmla="*/ 3869009 w 8191532"/>
              <a:gd name="connsiteY4" fmla="*/ 945283 h 4417958"/>
              <a:gd name="connsiteX5" fmla="*/ 4177526 w 8191532"/>
              <a:gd name="connsiteY5" fmla="*/ 607029 h 4417958"/>
              <a:gd name="connsiteX6" fmla="*/ 4623575 w 8191532"/>
              <a:gd name="connsiteY6" fmla="*/ 257624 h 4417958"/>
              <a:gd name="connsiteX7" fmla="*/ 4764824 w 8191532"/>
              <a:gd name="connsiteY7" fmla="*/ 4863 h 4417958"/>
              <a:gd name="connsiteX8" fmla="*/ 5065907 w 8191532"/>
              <a:gd name="connsiteY8" fmla="*/ 12297 h 4417958"/>
              <a:gd name="connsiteX9" fmla="*/ 4498518 w 8191532"/>
              <a:gd name="connsiteY9" fmla="*/ 1340222 h 4417958"/>
              <a:gd name="connsiteX10" fmla="*/ 4722295 w 8191532"/>
              <a:gd name="connsiteY10" fmla="*/ 1372364 h 4417958"/>
              <a:gd name="connsiteX11" fmla="*/ 5020154 w 8191532"/>
              <a:gd name="connsiteY11" fmla="*/ 1410028 h 4417958"/>
              <a:gd name="connsiteX12" fmla="*/ 5346108 w 8191532"/>
              <a:gd name="connsiteY12" fmla="*/ 1320654 h 4417958"/>
              <a:gd name="connsiteX13" fmla="*/ 5529112 w 8191532"/>
              <a:gd name="connsiteY13" fmla="*/ 1198573 h 4417958"/>
              <a:gd name="connsiteX14" fmla="*/ 5738553 w 8191532"/>
              <a:gd name="connsiteY14" fmla="*/ 1139332 h 4417958"/>
              <a:gd name="connsiteX15" fmla="*/ 6078232 w 8191532"/>
              <a:gd name="connsiteY15" fmla="*/ 1197048 h 4417958"/>
              <a:gd name="connsiteX16" fmla="*/ 6421920 w 8191532"/>
              <a:gd name="connsiteY16" fmla="*/ 1224931 h 4417958"/>
              <a:gd name="connsiteX17" fmla="*/ 6752505 w 8191532"/>
              <a:gd name="connsiteY17" fmla="*/ 1078504 h 4417958"/>
              <a:gd name="connsiteX18" fmla="*/ 6858663 w 8191532"/>
              <a:gd name="connsiteY18" fmla="*/ 949838 h 4417958"/>
              <a:gd name="connsiteX19" fmla="*/ 7221019 w 8191532"/>
              <a:gd name="connsiteY19" fmla="*/ 722812 h 4417958"/>
              <a:gd name="connsiteX20" fmla="*/ 7323158 w 8191532"/>
              <a:gd name="connsiteY20" fmla="*/ 756858 h 4417958"/>
              <a:gd name="connsiteX21" fmla="*/ 7464210 w 8191532"/>
              <a:gd name="connsiteY21" fmla="*/ 868726 h 4417958"/>
              <a:gd name="connsiteX22" fmla="*/ 7690986 w 8191532"/>
              <a:gd name="connsiteY22" fmla="*/ 806308 h 4417958"/>
              <a:gd name="connsiteX23" fmla="*/ 7933773 w 8191532"/>
              <a:gd name="connsiteY23" fmla="*/ 986676 h 4417958"/>
              <a:gd name="connsiteX24" fmla="*/ 8178585 w 8191532"/>
              <a:gd name="connsiteY24" fmla="*/ 882103 h 4417958"/>
              <a:gd name="connsiteX25" fmla="*/ 8191500 w 8191532"/>
              <a:gd name="connsiteY25" fmla="*/ 4398908 h 4417958"/>
              <a:gd name="connsiteX26" fmla="*/ 0 w 8191532"/>
              <a:gd name="connsiteY26" fmla="*/ 4417958 h 4417958"/>
              <a:gd name="connsiteX27" fmla="*/ 2260419 w 8191532"/>
              <a:gd name="connsiteY27" fmla="*/ 1446233 h 4417958"/>
              <a:gd name="connsiteX0" fmla="*/ 2260419 w 8191532"/>
              <a:gd name="connsiteY0" fmla="*/ 1446233 h 4417958"/>
              <a:gd name="connsiteX1" fmla="*/ 2698131 w 8191532"/>
              <a:gd name="connsiteY1" fmla="*/ 1313273 h 4417958"/>
              <a:gd name="connsiteX2" fmla="*/ 2999214 w 8191532"/>
              <a:gd name="connsiteY2" fmla="*/ 1134854 h 4417958"/>
              <a:gd name="connsiteX3" fmla="*/ 3434111 w 8191532"/>
              <a:gd name="connsiteY3" fmla="*/ 1075380 h 4417958"/>
              <a:gd name="connsiteX4" fmla="*/ 3869009 w 8191532"/>
              <a:gd name="connsiteY4" fmla="*/ 945283 h 4417958"/>
              <a:gd name="connsiteX5" fmla="*/ 4177526 w 8191532"/>
              <a:gd name="connsiteY5" fmla="*/ 607029 h 4417958"/>
              <a:gd name="connsiteX6" fmla="*/ 4623575 w 8191532"/>
              <a:gd name="connsiteY6" fmla="*/ 257624 h 4417958"/>
              <a:gd name="connsiteX7" fmla="*/ 4764824 w 8191532"/>
              <a:gd name="connsiteY7" fmla="*/ 4863 h 4417958"/>
              <a:gd name="connsiteX8" fmla="*/ 5065907 w 8191532"/>
              <a:gd name="connsiteY8" fmla="*/ 12297 h 4417958"/>
              <a:gd name="connsiteX9" fmla="*/ 4518688 w 8191532"/>
              <a:gd name="connsiteY9" fmla="*/ 1474692 h 4417958"/>
              <a:gd name="connsiteX10" fmla="*/ 4722295 w 8191532"/>
              <a:gd name="connsiteY10" fmla="*/ 1372364 h 4417958"/>
              <a:gd name="connsiteX11" fmla="*/ 5020154 w 8191532"/>
              <a:gd name="connsiteY11" fmla="*/ 1410028 h 4417958"/>
              <a:gd name="connsiteX12" fmla="*/ 5346108 w 8191532"/>
              <a:gd name="connsiteY12" fmla="*/ 1320654 h 4417958"/>
              <a:gd name="connsiteX13" fmla="*/ 5529112 w 8191532"/>
              <a:gd name="connsiteY13" fmla="*/ 1198573 h 4417958"/>
              <a:gd name="connsiteX14" fmla="*/ 5738553 w 8191532"/>
              <a:gd name="connsiteY14" fmla="*/ 1139332 h 4417958"/>
              <a:gd name="connsiteX15" fmla="*/ 6078232 w 8191532"/>
              <a:gd name="connsiteY15" fmla="*/ 1197048 h 4417958"/>
              <a:gd name="connsiteX16" fmla="*/ 6421920 w 8191532"/>
              <a:gd name="connsiteY16" fmla="*/ 1224931 h 4417958"/>
              <a:gd name="connsiteX17" fmla="*/ 6752505 w 8191532"/>
              <a:gd name="connsiteY17" fmla="*/ 1078504 h 4417958"/>
              <a:gd name="connsiteX18" fmla="*/ 6858663 w 8191532"/>
              <a:gd name="connsiteY18" fmla="*/ 949838 h 4417958"/>
              <a:gd name="connsiteX19" fmla="*/ 7221019 w 8191532"/>
              <a:gd name="connsiteY19" fmla="*/ 722812 h 4417958"/>
              <a:gd name="connsiteX20" fmla="*/ 7323158 w 8191532"/>
              <a:gd name="connsiteY20" fmla="*/ 756858 h 4417958"/>
              <a:gd name="connsiteX21" fmla="*/ 7464210 w 8191532"/>
              <a:gd name="connsiteY21" fmla="*/ 868726 h 4417958"/>
              <a:gd name="connsiteX22" fmla="*/ 7690986 w 8191532"/>
              <a:gd name="connsiteY22" fmla="*/ 806308 h 4417958"/>
              <a:gd name="connsiteX23" fmla="*/ 7933773 w 8191532"/>
              <a:gd name="connsiteY23" fmla="*/ 986676 h 4417958"/>
              <a:gd name="connsiteX24" fmla="*/ 8178585 w 8191532"/>
              <a:gd name="connsiteY24" fmla="*/ 882103 h 4417958"/>
              <a:gd name="connsiteX25" fmla="*/ 8191500 w 8191532"/>
              <a:gd name="connsiteY25" fmla="*/ 4398908 h 4417958"/>
              <a:gd name="connsiteX26" fmla="*/ 0 w 8191532"/>
              <a:gd name="connsiteY26" fmla="*/ 4417958 h 4417958"/>
              <a:gd name="connsiteX27" fmla="*/ 2260419 w 8191532"/>
              <a:gd name="connsiteY27" fmla="*/ 1446233 h 4417958"/>
              <a:gd name="connsiteX0" fmla="*/ 2260419 w 8191532"/>
              <a:gd name="connsiteY0" fmla="*/ 1446233 h 4417958"/>
              <a:gd name="connsiteX1" fmla="*/ 2698131 w 8191532"/>
              <a:gd name="connsiteY1" fmla="*/ 1313273 h 4417958"/>
              <a:gd name="connsiteX2" fmla="*/ 2999214 w 8191532"/>
              <a:gd name="connsiteY2" fmla="*/ 1134854 h 4417958"/>
              <a:gd name="connsiteX3" fmla="*/ 3434111 w 8191532"/>
              <a:gd name="connsiteY3" fmla="*/ 1075380 h 4417958"/>
              <a:gd name="connsiteX4" fmla="*/ 3869009 w 8191532"/>
              <a:gd name="connsiteY4" fmla="*/ 945283 h 4417958"/>
              <a:gd name="connsiteX5" fmla="*/ 4177526 w 8191532"/>
              <a:gd name="connsiteY5" fmla="*/ 607029 h 4417958"/>
              <a:gd name="connsiteX6" fmla="*/ 4623575 w 8191532"/>
              <a:gd name="connsiteY6" fmla="*/ 257624 h 4417958"/>
              <a:gd name="connsiteX7" fmla="*/ 4764824 w 8191532"/>
              <a:gd name="connsiteY7" fmla="*/ 4863 h 4417958"/>
              <a:gd name="connsiteX8" fmla="*/ 5065907 w 8191532"/>
              <a:gd name="connsiteY8" fmla="*/ 12297 h 4417958"/>
              <a:gd name="connsiteX9" fmla="*/ 4518688 w 8191532"/>
              <a:gd name="connsiteY9" fmla="*/ 1474692 h 4417958"/>
              <a:gd name="connsiteX10" fmla="*/ 4722295 w 8191532"/>
              <a:gd name="connsiteY10" fmla="*/ 1372364 h 4417958"/>
              <a:gd name="connsiteX11" fmla="*/ 5020154 w 8191532"/>
              <a:gd name="connsiteY11" fmla="*/ 1410028 h 4417958"/>
              <a:gd name="connsiteX12" fmla="*/ 5346108 w 8191532"/>
              <a:gd name="connsiteY12" fmla="*/ 1320654 h 4417958"/>
              <a:gd name="connsiteX13" fmla="*/ 5529112 w 8191532"/>
              <a:gd name="connsiteY13" fmla="*/ 1198573 h 4417958"/>
              <a:gd name="connsiteX14" fmla="*/ 5738553 w 8191532"/>
              <a:gd name="connsiteY14" fmla="*/ 1139332 h 4417958"/>
              <a:gd name="connsiteX15" fmla="*/ 6078232 w 8191532"/>
              <a:gd name="connsiteY15" fmla="*/ 1197048 h 4417958"/>
              <a:gd name="connsiteX16" fmla="*/ 6421920 w 8191532"/>
              <a:gd name="connsiteY16" fmla="*/ 1224931 h 4417958"/>
              <a:gd name="connsiteX17" fmla="*/ 6752505 w 8191532"/>
              <a:gd name="connsiteY17" fmla="*/ 1078504 h 4417958"/>
              <a:gd name="connsiteX18" fmla="*/ 6858663 w 8191532"/>
              <a:gd name="connsiteY18" fmla="*/ 949838 h 4417958"/>
              <a:gd name="connsiteX19" fmla="*/ 7221019 w 8191532"/>
              <a:gd name="connsiteY19" fmla="*/ 722812 h 4417958"/>
              <a:gd name="connsiteX20" fmla="*/ 7323158 w 8191532"/>
              <a:gd name="connsiteY20" fmla="*/ 756858 h 4417958"/>
              <a:gd name="connsiteX21" fmla="*/ 7464210 w 8191532"/>
              <a:gd name="connsiteY21" fmla="*/ 868726 h 4417958"/>
              <a:gd name="connsiteX22" fmla="*/ 7690986 w 8191532"/>
              <a:gd name="connsiteY22" fmla="*/ 806308 h 4417958"/>
              <a:gd name="connsiteX23" fmla="*/ 7933773 w 8191532"/>
              <a:gd name="connsiteY23" fmla="*/ 986676 h 4417958"/>
              <a:gd name="connsiteX24" fmla="*/ 8178585 w 8191532"/>
              <a:gd name="connsiteY24" fmla="*/ 882103 h 4417958"/>
              <a:gd name="connsiteX25" fmla="*/ 8191500 w 8191532"/>
              <a:gd name="connsiteY25" fmla="*/ 4398908 h 4417958"/>
              <a:gd name="connsiteX26" fmla="*/ 0 w 8191532"/>
              <a:gd name="connsiteY26" fmla="*/ 4417958 h 4417958"/>
              <a:gd name="connsiteX27" fmla="*/ 2260419 w 8191532"/>
              <a:gd name="connsiteY27" fmla="*/ 1446233 h 4417958"/>
              <a:gd name="connsiteX0" fmla="*/ 2260419 w 8191532"/>
              <a:gd name="connsiteY0" fmla="*/ 1446233 h 4417958"/>
              <a:gd name="connsiteX1" fmla="*/ 2698131 w 8191532"/>
              <a:gd name="connsiteY1" fmla="*/ 1313273 h 4417958"/>
              <a:gd name="connsiteX2" fmla="*/ 2999214 w 8191532"/>
              <a:gd name="connsiteY2" fmla="*/ 1134854 h 4417958"/>
              <a:gd name="connsiteX3" fmla="*/ 3434111 w 8191532"/>
              <a:gd name="connsiteY3" fmla="*/ 1075380 h 4417958"/>
              <a:gd name="connsiteX4" fmla="*/ 3869009 w 8191532"/>
              <a:gd name="connsiteY4" fmla="*/ 945283 h 4417958"/>
              <a:gd name="connsiteX5" fmla="*/ 4177526 w 8191532"/>
              <a:gd name="connsiteY5" fmla="*/ 607029 h 4417958"/>
              <a:gd name="connsiteX6" fmla="*/ 4623575 w 8191532"/>
              <a:gd name="connsiteY6" fmla="*/ 257624 h 4417958"/>
              <a:gd name="connsiteX7" fmla="*/ 4764824 w 8191532"/>
              <a:gd name="connsiteY7" fmla="*/ 4863 h 4417958"/>
              <a:gd name="connsiteX8" fmla="*/ 5065907 w 8191532"/>
              <a:gd name="connsiteY8" fmla="*/ 12297 h 4417958"/>
              <a:gd name="connsiteX9" fmla="*/ 4538859 w 8191532"/>
              <a:gd name="connsiteY9" fmla="*/ 1494863 h 4417958"/>
              <a:gd name="connsiteX10" fmla="*/ 4722295 w 8191532"/>
              <a:gd name="connsiteY10" fmla="*/ 1372364 h 4417958"/>
              <a:gd name="connsiteX11" fmla="*/ 5020154 w 8191532"/>
              <a:gd name="connsiteY11" fmla="*/ 1410028 h 4417958"/>
              <a:gd name="connsiteX12" fmla="*/ 5346108 w 8191532"/>
              <a:gd name="connsiteY12" fmla="*/ 1320654 h 4417958"/>
              <a:gd name="connsiteX13" fmla="*/ 5529112 w 8191532"/>
              <a:gd name="connsiteY13" fmla="*/ 1198573 h 4417958"/>
              <a:gd name="connsiteX14" fmla="*/ 5738553 w 8191532"/>
              <a:gd name="connsiteY14" fmla="*/ 1139332 h 4417958"/>
              <a:gd name="connsiteX15" fmla="*/ 6078232 w 8191532"/>
              <a:gd name="connsiteY15" fmla="*/ 1197048 h 4417958"/>
              <a:gd name="connsiteX16" fmla="*/ 6421920 w 8191532"/>
              <a:gd name="connsiteY16" fmla="*/ 1224931 h 4417958"/>
              <a:gd name="connsiteX17" fmla="*/ 6752505 w 8191532"/>
              <a:gd name="connsiteY17" fmla="*/ 1078504 h 4417958"/>
              <a:gd name="connsiteX18" fmla="*/ 6858663 w 8191532"/>
              <a:gd name="connsiteY18" fmla="*/ 949838 h 4417958"/>
              <a:gd name="connsiteX19" fmla="*/ 7221019 w 8191532"/>
              <a:gd name="connsiteY19" fmla="*/ 722812 h 4417958"/>
              <a:gd name="connsiteX20" fmla="*/ 7323158 w 8191532"/>
              <a:gd name="connsiteY20" fmla="*/ 756858 h 4417958"/>
              <a:gd name="connsiteX21" fmla="*/ 7464210 w 8191532"/>
              <a:gd name="connsiteY21" fmla="*/ 868726 h 4417958"/>
              <a:gd name="connsiteX22" fmla="*/ 7690986 w 8191532"/>
              <a:gd name="connsiteY22" fmla="*/ 806308 h 4417958"/>
              <a:gd name="connsiteX23" fmla="*/ 7933773 w 8191532"/>
              <a:gd name="connsiteY23" fmla="*/ 986676 h 4417958"/>
              <a:gd name="connsiteX24" fmla="*/ 8178585 w 8191532"/>
              <a:gd name="connsiteY24" fmla="*/ 882103 h 4417958"/>
              <a:gd name="connsiteX25" fmla="*/ 8191500 w 8191532"/>
              <a:gd name="connsiteY25" fmla="*/ 4398908 h 4417958"/>
              <a:gd name="connsiteX26" fmla="*/ 0 w 8191532"/>
              <a:gd name="connsiteY26" fmla="*/ 4417958 h 4417958"/>
              <a:gd name="connsiteX27" fmla="*/ 2260419 w 8191532"/>
              <a:gd name="connsiteY27" fmla="*/ 1446233 h 4417958"/>
              <a:gd name="connsiteX0" fmla="*/ 2260419 w 8191532"/>
              <a:gd name="connsiteY0" fmla="*/ 1441728 h 4413453"/>
              <a:gd name="connsiteX1" fmla="*/ 2698131 w 8191532"/>
              <a:gd name="connsiteY1" fmla="*/ 1308768 h 4413453"/>
              <a:gd name="connsiteX2" fmla="*/ 2999214 w 8191532"/>
              <a:gd name="connsiteY2" fmla="*/ 1130349 h 4413453"/>
              <a:gd name="connsiteX3" fmla="*/ 3434111 w 8191532"/>
              <a:gd name="connsiteY3" fmla="*/ 1070875 h 4413453"/>
              <a:gd name="connsiteX4" fmla="*/ 3869009 w 8191532"/>
              <a:gd name="connsiteY4" fmla="*/ 940778 h 4413453"/>
              <a:gd name="connsiteX5" fmla="*/ 4177526 w 8191532"/>
              <a:gd name="connsiteY5" fmla="*/ 602524 h 4413453"/>
              <a:gd name="connsiteX6" fmla="*/ 4623575 w 8191532"/>
              <a:gd name="connsiteY6" fmla="*/ 253119 h 4413453"/>
              <a:gd name="connsiteX7" fmla="*/ 4764824 w 8191532"/>
              <a:gd name="connsiteY7" fmla="*/ 358 h 4413453"/>
              <a:gd name="connsiteX8" fmla="*/ 4319596 w 8191532"/>
              <a:gd name="connsiteY8" fmla="*/ 1634886 h 4413453"/>
              <a:gd name="connsiteX9" fmla="*/ 4538859 w 8191532"/>
              <a:gd name="connsiteY9" fmla="*/ 1490358 h 4413453"/>
              <a:gd name="connsiteX10" fmla="*/ 4722295 w 8191532"/>
              <a:gd name="connsiteY10" fmla="*/ 1367859 h 4413453"/>
              <a:gd name="connsiteX11" fmla="*/ 5020154 w 8191532"/>
              <a:gd name="connsiteY11" fmla="*/ 1405523 h 4413453"/>
              <a:gd name="connsiteX12" fmla="*/ 5346108 w 8191532"/>
              <a:gd name="connsiteY12" fmla="*/ 1316149 h 4413453"/>
              <a:gd name="connsiteX13" fmla="*/ 5529112 w 8191532"/>
              <a:gd name="connsiteY13" fmla="*/ 1194068 h 4413453"/>
              <a:gd name="connsiteX14" fmla="*/ 5738553 w 8191532"/>
              <a:gd name="connsiteY14" fmla="*/ 1134827 h 4413453"/>
              <a:gd name="connsiteX15" fmla="*/ 6078232 w 8191532"/>
              <a:gd name="connsiteY15" fmla="*/ 1192543 h 4413453"/>
              <a:gd name="connsiteX16" fmla="*/ 6421920 w 8191532"/>
              <a:gd name="connsiteY16" fmla="*/ 1220426 h 4413453"/>
              <a:gd name="connsiteX17" fmla="*/ 6752505 w 8191532"/>
              <a:gd name="connsiteY17" fmla="*/ 1073999 h 4413453"/>
              <a:gd name="connsiteX18" fmla="*/ 6858663 w 8191532"/>
              <a:gd name="connsiteY18" fmla="*/ 945333 h 4413453"/>
              <a:gd name="connsiteX19" fmla="*/ 7221019 w 8191532"/>
              <a:gd name="connsiteY19" fmla="*/ 718307 h 4413453"/>
              <a:gd name="connsiteX20" fmla="*/ 7323158 w 8191532"/>
              <a:gd name="connsiteY20" fmla="*/ 752353 h 4413453"/>
              <a:gd name="connsiteX21" fmla="*/ 7464210 w 8191532"/>
              <a:gd name="connsiteY21" fmla="*/ 864221 h 4413453"/>
              <a:gd name="connsiteX22" fmla="*/ 7690986 w 8191532"/>
              <a:gd name="connsiteY22" fmla="*/ 801803 h 4413453"/>
              <a:gd name="connsiteX23" fmla="*/ 7933773 w 8191532"/>
              <a:gd name="connsiteY23" fmla="*/ 982171 h 4413453"/>
              <a:gd name="connsiteX24" fmla="*/ 8178585 w 8191532"/>
              <a:gd name="connsiteY24" fmla="*/ 877598 h 4413453"/>
              <a:gd name="connsiteX25" fmla="*/ 8191500 w 8191532"/>
              <a:gd name="connsiteY25" fmla="*/ 4394403 h 4413453"/>
              <a:gd name="connsiteX26" fmla="*/ 0 w 8191532"/>
              <a:gd name="connsiteY26" fmla="*/ 4413453 h 4413453"/>
              <a:gd name="connsiteX27" fmla="*/ 2260419 w 8191532"/>
              <a:gd name="connsiteY27" fmla="*/ 1441728 h 4413453"/>
              <a:gd name="connsiteX0" fmla="*/ 2260419 w 8191532"/>
              <a:gd name="connsiteY0" fmla="*/ 1200415 h 4172140"/>
              <a:gd name="connsiteX1" fmla="*/ 2698131 w 8191532"/>
              <a:gd name="connsiteY1" fmla="*/ 1067455 h 4172140"/>
              <a:gd name="connsiteX2" fmla="*/ 2999214 w 8191532"/>
              <a:gd name="connsiteY2" fmla="*/ 889036 h 4172140"/>
              <a:gd name="connsiteX3" fmla="*/ 3434111 w 8191532"/>
              <a:gd name="connsiteY3" fmla="*/ 829562 h 4172140"/>
              <a:gd name="connsiteX4" fmla="*/ 3869009 w 8191532"/>
              <a:gd name="connsiteY4" fmla="*/ 699465 h 4172140"/>
              <a:gd name="connsiteX5" fmla="*/ 4177526 w 8191532"/>
              <a:gd name="connsiteY5" fmla="*/ 361211 h 4172140"/>
              <a:gd name="connsiteX6" fmla="*/ 4623575 w 8191532"/>
              <a:gd name="connsiteY6" fmla="*/ 11806 h 4172140"/>
              <a:gd name="connsiteX7" fmla="*/ 4119365 w 8191532"/>
              <a:gd name="connsiteY7" fmla="*/ 1365969 h 4172140"/>
              <a:gd name="connsiteX8" fmla="*/ 4319596 w 8191532"/>
              <a:gd name="connsiteY8" fmla="*/ 1393573 h 4172140"/>
              <a:gd name="connsiteX9" fmla="*/ 4538859 w 8191532"/>
              <a:gd name="connsiteY9" fmla="*/ 1249045 h 4172140"/>
              <a:gd name="connsiteX10" fmla="*/ 4722295 w 8191532"/>
              <a:gd name="connsiteY10" fmla="*/ 1126546 h 4172140"/>
              <a:gd name="connsiteX11" fmla="*/ 5020154 w 8191532"/>
              <a:gd name="connsiteY11" fmla="*/ 1164210 h 4172140"/>
              <a:gd name="connsiteX12" fmla="*/ 5346108 w 8191532"/>
              <a:gd name="connsiteY12" fmla="*/ 1074836 h 4172140"/>
              <a:gd name="connsiteX13" fmla="*/ 5529112 w 8191532"/>
              <a:gd name="connsiteY13" fmla="*/ 952755 h 4172140"/>
              <a:gd name="connsiteX14" fmla="*/ 5738553 w 8191532"/>
              <a:gd name="connsiteY14" fmla="*/ 893514 h 4172140"/>
              <a:gd name="connsiteX15" fmla="*/ 6078232 w 8191532"/>
              <a:gd name="connsiteY15" fmla="*/ 951230 h 4172140"/>
              <a:gd name="connsiteX16" fmla="*/ 6421920 w 8191532"/>
              <a:gd name="connsiteY16" fmla="*/ 979113 h 4172140"/>
              <a:gd name="connsiteX17" fmla="*/ 6752505 w 8191532"/>
              <a:gd name="connsiteY17" fmla="*/ 832686 h 4172140"/>
              <a:gd name="connsiteX18" fmla="*/ 6858663 w 8191532"/>
              <a:gd name="connsiteY18" fmla="*/ 704020 h 4172140"/>
              <a:gd name="connsiteX19" fmla="*/ 7221019 w 8191532"/>
              <a:gd name="connsiteY19" fmla="*/ 476994 h 4172140"/>
              <a:gd name="connsiteX20" fmla="*/ 7323158 w 8191532"/>
              <a:gd name="connsiteY20" fmla="*/ 511040 h 4172140"/>
              <a:gd name="connsiteX21" fmla="*/ 7464210 w 8191532"/>
              <a:gd name="connsiteY21" fmla="*/ 622908 h 4172140"/>
              <a:gd name="connsiteX22" fmla="*/ 7690986 w 8191532"/>
              <a:gd name="connsiteY22" fmla="*/ 560490 h 4172140"/>
              <a:gd name="connsiteX23" fmla="*/ 7933773 w 8191532"/>
              <a:gd name="connsiteY23" fmla="*/ 740858 h 4172140"/>
              <a:gd name="connsiteX24" fmla="*/ 8178585 w 8191532"/>
              <a:gd name="connsiteY24" fmla="*/ 636285 h 4172140"/>
              <a:gd name="connsiteX25" fmla="*/ 8191500 w 8191532"/>
              <a:gd name="connsiteY25" fmla="*/ 4153090 h 4172140"/>
              <a:gd name="connsiteX26" fmla="*/ 0 w 8191532"/>
              <a:gd name="connsiteY26" fmla="*/ 4172140 h 4172140"/>
              <a:gd name="connsiteX27" fmla="*/ 2260419 w 8191532"/>
              <a:gd name="connsiteY27" fmla="*/ 1200415 h 4172140"/>
              <a:gd name="connsiteX0" fmla="*/ 2260419 w 8191532"/>
              <a:gd name="connsiteY0" fmla="*/ 1200415 h 4172140"/>
              <a:gd name="connsiteX1" fmla="*/ 2698131 w 8191532"/>
              <a:gd name="connsiteY1" fmla="*/ 1067455 h 4172140"/>
              <a:gd name="connsiteX2" fmla="*/ 2999214 w 8191532"/>
              <a:gd name="connsiteY2" fmla="*/ 889036 h 4172140"/>
              <a:gd name="connsiteX3" fmla="*/ 3434111 w 8191532"/>
              <a:gd name="connsiteY3" fmla="*/ 829562 h 4172140"/>
              <a:gd name="connsiteX4" fmla="*/ 3869009 w 8191532"/>
              <a:gd name="connsiteY4" fmla="*/ 699465 h 4172140"/>
              <a:gd name="connsiteX5" fmla="*/ 4177526 w 8191532"/>
              <a:gd name="connsiteY5" fmla="*/ 361211 h 4172140"/>
              <a:gd name="connsiteX6" fmla="*/ 4623575 w 8191532"/>
              <a:gd name="connsiteY6" fmla="*/ 11806 h 4172140"/>
              <a:gd name="connsiteX7" fmla="*/ 4119365 w 8191532"/>
              <a:gd name="connsiteY7" fmla="*/ 1365969 h 4172140"/>
              <a:gd name="connsiteX8" fmla="*/ 4319596 w 8191532"/>
              <a:gd name="connsiteY8" fmla="*/ 1393573 h 4172140"/>
              <a:gd name="connsiteX9" fmla="*/ 4538859 w 8191532"/>
              <a:gd name="connsiteY9" fmla="*/ 1249045 h 4172140"/>
              <a:gd name="connsiteX10" fmla="*/ 4722295 w 8191532"/>
              <a:gd name="connsiteY10" fmla="*/ 1126546 h 4172140"/>
              <a:gd name="connsiteX11" fmla="*/ 5020154 w 8191532"/>
              <a:gd name="connsiteY11" fmla="*/ 1164210 h 4172140"/>
              <a:gd name="connsiteX12" fmla="*/ 5346108 w 8191532"/>
              <a:gd name="connsiteY12" fmla="*/ 1074836 h 4172140"/>
              <a:gd name="connsiteX13" fmla="*/ 5529112 w 8191532"/>
              <a:gd name="connsiteY13" fmla="*/ 952755 h 4172140"/>
              <a:gd name="connsiteX14" fmla="*/ 5738553 w 8191532"/>
              <a:gd name="connsiteY14" fmla="*/ 893514 h 4172140"/>
              <a:gd name="connsiteX15" fmla="*/ 6078232 w 8191532"/>
              <a:gd name="connsiteY15" fmla="*/ 951230 h 4172140"/>
              <a:gd name="connsiteX16" fmla="*/ 6421920 w 8191532"/>
              <a:gd name="connsiteY16" fmla="*/ 979113 h 4172140"/>
              <a:gd name="connsiteX17" fmla="*/ 6752505 w 8191532"/>
              <a:gd name="connsiteY17" fmla="*/ 832686 h 4172140"/>
              <a:gd name="connsiteX18" fmla="*/ 6858663 w 8191532"/>
              <a:gd name="connsiteY18" fmla="*/ 704020 h 4172140"/>
              <a:gd name="connsiteX19" fmla="*/ 7221019 w 8191532"/>
              <a:gd name="connsiteY19" fmla="*/ 476994 h 4172140"/>
              <a:gd name="connsiteX20" fmla="*/ 7323158 w 8191532"/>
              <a:gd name="connsiteY20" fmla="*/ 511040 h 4172140"/>
              <a:gd name="connsiteX21" fmla="*/ 7464210 w 8191532"/>
              <a:gd name="connsiteY21" fmla="*/ 622908 h 4172140"/>
              <a:gd name="connsiteX22" fmla="*/ 7690986 w 8191532"/>
              <a:gd name="connsiteY22" fmla="*/ 560490 h 4172140"/>
              <a:gd name="connsiteX23" fmla="*/ 7933773 w 8191532"/>
              <a:gd name="connsiteY23" fmla="*/ 740858 h 4172140"/>
              <a:gd name="connsiteX24" fmla="*/ 8178585 w 8191532"/>
              <a:gd name="connsiteY24" fmla="*/ 636285 h 4172140"/>
              <a:gd name="connsiteX25" fmla="*/ 8191500 w 8191532"/>
              <a:gd name="connsiteY25" fmla="*/ 4153090 h 4172140"/>
              <a:gd name="connsiteX26" fmla="*/ 0 w 8191532"/>
              <a:gd name="connsiteY26" fmla="*/ 4172140 h 4172140"/>
              <a:gd name="connsiteX27" fmla="*/ 2260419 w 8191532"/>
              <a:gd name="connsiteY27" fmla="*/ 1200415 h 4172140"/>
              <a:gd name="connsiteX0" fmla="*/ 2260419 w 8191532"/>
              <a:gd name="connsiteY0" fmla="*/ 843251 h 3814976"/>
              <a:gd name="connsiteX1" fmla="*/ 2698131 w 8191532"/>
              <a:gd name="connsiteY1" fmla="*/ 710291 h 3814976"/>
              <a:gd name="connsiteX2" fmla="*/ 2999214 w 8191532"/>
              <a:gd name="connsiteY2" fmla="*/ 531872 h 3814976"/>
              <a:gd name="connsiteX3" fmla="*/ 3434111 w 8191532"/>
              <a:gd name="connsiteY3" fmla="*/ 472398 h 3814976"/>
              <a:gd name="connsiteX4" fmla="*/ 3869009 w 8191532"/>
              <a:gd name="connsiteY4" fmla="*/ 342301 h 3814976"/>
              <a:gd name="connsiteX5" fmla="*/ 4177526 w 8191532"/>
              <a:gd name="connsiteY5" fmla="*/ 4047 h 3814976"/>
              <a:gd name="connsiteX6" fmla="*/ 3937775 w 8191532"/>
              <a:gd name="connsiteY6" fmla="*/ 932113 h 3814976"/>
              <a:gd name="connsiteX7" fmla="*/ 4119365 w 8191532"/>
              <a:gd name="connsiteY7" fmla="*/ 1008805 h 3814976"/>
              <a:gd name="connsiteX8" fmla="*/ 4319596 w 8191532"/>
              <a:gd name="connsiteY8" fmla="*/ 1036409 h 3814976"/>
              <a:gd name="connsiteX9" fmla="*/ 4538859 w 8191532"/>
              <a:gd name="connsiteY9" fmla="*/ 891881 h 3814976"/>
              <a:gd name="connsiteX10" fmla="*/ 4722295 w 8191532"/>
              <a:gd name="connsiteY10" fmla="*/ 769382 h 3814976"/>
              <a:gd name="connsiteX11" fmla="*/ 5020154 w 8191532"/>
              <a:gd name="connsiteY11" fmla="*/ 807046 h 3814976"/>
              <a:gd name="connsiteX12" fmla="*/ 5346108 w 8191532"/>
              <a:gd name="connsiteY12" fmla="*/ 717672 h 3814976"/>
              <a:gd name="connsiteX13" fmla="*/ 5529112 w 8191532"/>
              <a:gd name="connsiteY13" fmla="*/ 595591 h 3814976"/>
              <a:gd name="connsiteX14" fmla="*/ 5738553 w 8191532"/>
              <a:gd name="connsiteY14" fmla="*/ 536350 h 3814976"/>
              <a:gd name="connsiteX15" fmla="*/ 6078232 w 8191532"/>
              <a:gd name="connsiteY15" fmla="*/ 594066 h 3814976"/>
              <a:gd name="connsiteX16" fmla="*/ 6421920 w 8191532"/>
              <a:gd name="connsiteY16" fmla="*/ 621949 h 3814976"/>
              <a:gd name="connsiteX17" fmla="*/ 6752505 w 8191532"/>
              <a:gd name="connsiteY17" fmla="*/ 475522 h 3814976"/>
              <a:gd name="connsiteX18" fmla="*/ 6858663 w 8191532"/>
              <a:gd name="connsiteY18" fmla="*/ 346856 h 3814976"/>
              <a:gd name="connsiteX19" fmla="*/ 7221019 w 8191532"/>
              <a:gd name="connsiteY19" fmla="*/ 119830 h 3814976"/>
              <a:gd name="connsiteX20" fmla="*/ 7323158 w 8191532"/>
              <a:gd name="connsiteY20" fmla="*/ 153876 h 3814976"/>
              <a:gd name="connsiteX21" fmla="*/ 7464210 w 8191532"/>
              <a:gd name="connsiteY21" fmla="*/ 265744 h 3814976"/>
              <a:gd name="connsiteX22" fmla="*/ 7690986 w 8191532"/>
              <a:gd name="connsiteY22" fmla="*/ 203326 h 3814976"/>
              <a:gd name="connsiteX23" fmla="*/ 7933773 w 8191532"/>
              <a:gd name="connsiteY23" fmla="*/ 383694 h 3814976"/>
              <a:gd name="connsiteX24" fmla="*/ 8178585 w 8191532"/>
              <a:gd name="connsiteY24" fmla="*/ 279121 h 3814976"/>
              <a:gd name="connsiteX25" fmla="*/ 8191500 w 8191532"/>
              <a:gd name="connsiteY25" fmla="*/ 3795926 h 3814976"/>
              <a:gd name="connsiteX26" fmla="*/ 0 w 8191532"/>
              <a:gd name="connsiteY26" fmla="*/ 3814976 h 3814976"/>
              <a:gd name="connsiteX27" fmla="*/ 2260419 w 8191532"/>
              <a:gd name="connsiteY27" fmla="*/ 843251 h 3814976"/>
              <a:gd name="connsiteX0" fmla="*/ 2260419 w 8191532"/>
              <a:gd name="connsiteY0" fmla="*/ 843578 h 3815303"/>
              <a:gd name="connsiteX1" fmla="*/ 2698131 w 8191532"/>
              <a:gd name="connsiteY1" fmla="*/ 710618 h 3815303"/>
              <a:gd name="connsiteX2" fmla="*/ 2999214 w 8191532"/>
              <a:gd name="connsiteY2" fmla="*/ 532199 h 3815303"/>
              <a:gd name="connsiteX3" fmla="*/ 3434111 w 8191532"/>
              <a:gd name="connsiteY3" fmla="*/ 472725 h 3815303"/>
              <a:gd name="connsiteX4" fmla="*/ 3869009 w 8191532"/>
              <a:gd name="connsiteY4" fmla="*/ 342628 h 3815303"/>
              <a:gd name="connsiteX5" fmla="*/ 4177526 w 8191532"/>
              <a:gd name="connsiteY5" fmla="*/ 4374 h 3815303"/>
              <a:gd name="connsiteX6" fmla="*/ 3937775 w 8191532"/>
              <a:gd name="connsiteY6" fmla="*/ 932440 h 3815303"/>
              <a:gd name="connsiteX7" fmla="*/ 4119365 w 8191532"/>
              <a:gd name="connsiteY7" fmla="*/ 1009132 h 3815303"/>
              <a:gd name="connsiteX8" fmla="*/ 4319596 w 8191532"/>
              <a:gd name="connsiteY8" fmla="*/ 1036736 h 3815303"/>
              <a:gd name="connsiteX9" fmla="*/ 4538859 w 8191532"/>
              <a:gd name="connsiteY9" fmla="*/ 892208 h 3815303"/>
              <a:gd name="connsiteX10" fmla="*/ 4722295 w 8191532"/>
              <a:gd name="connsiteY10" fmla="*/ 769709 h 3815303"/>
              <a:gd name="connsiteX11" fmla="*/ 5020154 w 8191532"/>
              <a:gd name="connsiteY11" fmla="*/ 807373 h 3815303"/>
              <a:gd name="connsiteX12" fmla="*/ 5346108 w 8191532"/>
              <a:gd name="connsiteY12" fmla="*/ 717999 h 3815303"/>
              <a:gd name="connsiteX13" fmla="*/ 5529112 w 8191532"/>
              <a:gd name="connsiteY13" fmla="*/ 595918 h 3815303"/>
              <a:gd name="connsiteX14" fmla="*/ 5738553 w 8191532"/>
              <a:gd name="connsiteY14" fmla="*/ 536677 h 3815303"/>
              <a:gd name="connsiteX15" fmla="*/ 6078232 w 8191532"/>
              <a:gd name="connsiteY15" fmla="*/ 594393 h 3815303"/>
              <a:gd name="connsiteX16" fmla="*/ 6421920 w 8191532"/>
              <a:gd name="connsiteY16" fmla="*/ 622276 h 3815303"/>
              <a:gd name="connsiteX17" fmla="*/ 6752505 w 8191532"/>
              <a:gd name="connsiteY17" fmla="*/ 475849 h 3815303"/>
              <a:gd name="connsiteX18" fmla="*/ 6858663 w 8191532"/>
              <a:gd name="connsiteY18" fmla="*/ 347183 h 3815303"/>
              <a:gd name="connsiteX19" fmla="*/ 7221019 w 8191532"/>
              <a:gd name="connsiteY19" fmla="*/ 120157 h 3815303"/>
              <a:gd name="connsiteX20" fmla="*/ 7323158 w 8191532"/>
              <a:gd name="connsiteY20" fmla="*/ 154203 h 3815303"/>
              <a:gd name="connsiteX21" fmla="*/ 7464210 w 8191532"/>
              <a:gd name="connsiteY21" fmla="*/ 266071 h 3815303"/>
              <a:gd name="connsiteX22" fmla="*/ 7690986 w 8191532"/>
              <a:gd name="connsiteY22" fmla="*/ 203653 h 3815303"/>
              <a:gd name="connsiteX23" fmla="*/ 7933773 w 8191532"/>
              <a:gd name="connsiteY23" fmla="*/ 384021 h 3815303"/>
              <a:gd name="connsiteX24" fmla="*/ 8178585 w 8191532"/>
              <a:gd name="connsiteY24" fmla="*/ 279448 h 3815303"/>
              <a:gd name="connsiteX25" fmla="*/ 8191500 w 8191532"/>
              <a:gd name="connsiteY25" fmla="*/ 3796253 h 3815303"/>
              <a:gd name="connsiteX26" fmla="*/ 0 w 8191532"/>
              <a:gd name="connsiteY26" fmla="*/ 3815303 h 3815303"/>
              <a:gd name="connsiteX27" fmla="*/ 2260419 w 8191532"/>
              <a:gd name="connsiteY27" fmla="*/ 843578 h 3815303"/>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869009 w 8191532"/>
              <a:gd name="connsiteY4" fmla="*/ 234151 h 3706826"/>
              <a:gd name="connsiteX5" fmla="*/ 3646367 w 8191532"/>
              <a:gd name="connsiteY5" fmla="*/ 662379 h 3706826"/>
              <a:gd name="connsiteX6" fmla="*/ 3937775 w 8191532"/>
              <a:gd name="connsiteY6" fmla="*/ 823963 h 3706826"/>
              <a:gd name="connsiteX7" fmla="*/ 4119365 w 8191532"/>
              <a:gd name="connsiteY7" fmla="*/ 900655 h 3706826"/>
              <a:gd name="connsiteX8" fmla="*/ 4319596 w 8191532"/>
              <a:gd name="connsiteY8" fmla="*/ 928259 h 3706826"/>
              <a:gd name="connsiteX9" fmla="*/ 4538859 w 8191532"/>
              <a:gd name="connsiteY9" fmla="*/ 783731 h 3706826"/>
              <a:gd name="connsiteX10" fmla="*/ 4722295 w 8191532"/>
              <a:gd name="connsiteY10" fmla="*/ 661232 h 3706826"/>
              <a:gd name="connsiteX11" fmla="*/ 5020154 w 8191532"/>
              <a:gd name="connsiteY11" fmla="*/ 698896 h 3706826"/>
              <a:gd name="connsiteX12" fmla="*/ 5346108 w 8191532"/>
              <a:gd name="connsiteY12" fmla="*/ 609522 h 3706826"/>
              <a:gd name="connsiteX13" fmla="*/ 5529112 w 8191532"/>
              <a:gd name="connsiteY13" fmla="*/ 487441 h 3706826"/>
              <a:gd name="connsiteX14" fmla="*/ 5738553 w 8191532"/>
              <a:gd name="connsiteY14" fmla="*/ 428200 h 3706826"/>
              <a:gd name="connsiteX15" fmla="*/ 6078232 w 8191532"/>
              <a:gd name="connsiteY15" fmla="*/ 485916 h 3706826"/>
              <a:gd name="connsiteX16" fmla="*/ 6421920 w 8191532"/>
              <a:gd name="connsiteY16" fmla="*/ 513799 h 3706826"/>
              <a:gd name="connsiteX17" fmla="*/ 6752505 w 8191532"/>
              <a:gd name="connsiteY17" fmla="*/ 367372 h 3706826"/>
              <a:gd name="connsiteX18" fmla="*/ 6858663 w 8191532"/>
              <a:gd name="connsiteY18" fmla="*/ 238706 h 3706826"/>
              <a:gd name="connsiteX19" fmla="*/ 7221019 w 8191532"/>
              <a:gd name="connsiteY19" fmla="*/ 11680 h 3706826"/>
              <a:gd name="connsiteX20" fmla="*/ 7323158 w 8191532"/>
              <a:gd name="connsiteY20" fmla="*/ 45726 h 3706826"/>
              <a:gd name="connsiteX21" fmla="*/ 7464210 w 8191532"/>
              <a:gd name="connsiteY21" fmla="*/ 157594 h 3706826"/>
              <a:gd name="connsiteX22" fmla="*/ 7690986 w 8191532"/>
              <a:gd name="connsiteY22" fmla="*/ 95176 h 3706826"/>
              <a:gd name="connsiteX23" fmla="*/ 7933773 w 8191532"/>
              <a:gd name="connsiteY23" fmla="*/ 275544 h 3706826"/>
              <a:gd name="connsiteX24" fmla="*/ 8178585 w 8191532"/>
              <a:gd name="connsiteY24" fmla="*/ 170971 h 3706826"/>
              <a:gd name="connsiteX25" fmla="*/ 8191500 w 8191532"/>
              <a:gd name="connsiteY25" fmla="*/ 3687776 h 3706826"/>
              <a:gd name="connsiteX26" fmla="*/ 0 w 8191532"/>
              <a:gd name="connsiteY26" fmla="*/ 3706826 h 3706826"/>
              <a:gd name="connsiteX27" fmla="*/ 2260419 w 8191532"/>
              <a:gd name="connsiteY27"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465597 w 8191532"/>
              <a:gd name="connsiteY4" fmla="*/ 724969 h 3706826"/>
              <a:gd name="connsiteX5" fmla="*/ 3646367 w 8191532"/>
              <a:gd name="connsiteY5" fmla="*/ 662379 h 3706826"/>
              <a:gd name="connsiteX6" fmla="*/ 3937775 w 8191532"/>
              <a:gd name="connsiteY6" fmla="*/ 823963 h 3706826"/>
              <a:gd name="connsiteX7" fmla="*/ 4119365 w 8191532"/>
              <a:gd name="connsiteY7" fmla="*/ 900655 h 3706826"/>
              <a:gd name="connsiteX8" fmla="*/ 4319596 w 8191532"/>
              <a:gd name="connsiteY8" fmla="*/ 928259 h 3706826"/>
              <a:gd name="connsiteX9" fmla="*/ 4538859 w 8191532"/>
              <a:gd name="connsiteY9" fmla="*/ 783731 h 3706826"/>
              <a:gd name="connsiteX10" fmla="*/ 4722295 w 8191532"/>
              <a:gd name="connsiteY10" fmla="*/ 661232 h 3706826"/>
              <a:gd name="connsiteX11" fmla="*/ 5020154 w 8191532"/>
              <a:gd name="connsiteY11" fmla="*/ 698896 h 3706826"/>
              <a:gd name="connsiteX12" fmla="*/ 5346108 w 8191532"/>
              <a:gd name="connsiteY12" fmla="*/ 609522 h 3706826"/>
              <a:gd name="connsiteX13" fmla="*/ 5529112 w 8191532"/>
              <a:gd name="connsiteY13" fmla="*/ 487441 h 3706826"/>
              <a:gd name="connsiteX14" fmla="*/ 5738553 w 8191532"/>
              <a:gd name="connsiteY14" fmla="*/ 428200 h 3706826"/>
              <a:gd name="connsiteX15" fmla="*/ 6078232 w 8191532"/>
              <a:gd name="connsiteY15" fmla="*/ 485916 h 3706826"/>
              <a:gd name="connsiteX16" fmla="*/ 6421920 w 8191532"/>
              <a:gd name="connsiteY16" fmla="*/ 513799 h 3706826"/>
              <a:gd name="connsiteX17" fmla="*/ 6752505 w 8191532"/>
              <a:gd name="connsiteY17" fmla="*/ 367372 h 3706826"/>
              <a:gd name="connsiteX18" fmla="*/ 6858663 w 8191532"/>
              <a:gd name="connsiteY18" fmla="*/ 238706 h 3706826"/>
              <a:gd name="connsiteX19" fmla="*/ 7221019 w 8191532"/>
              <a:gd name="connsiteY19" fmla="*/ 11680 h 3706826"/>
              <a:gd name="connsiteX20" fmla="*/ 7323158 w 8191532"/>
              <a:gd name="connsiteY20" fmla="*/ 45726 h 3706826"/>
              <a:gd name="connsiteX21" fmla="*/ 7464210 w 8191532"/>
              <a:gd name="connsiteY21" fmla="*/ 157594 h 3706826"/>
              <a:gd name="connsiteX22" fmla="*/ 7690986 w 8191532"/>
              <a:gd name="connsiteY22" fmla="*/ 95176 h 3706826"/>
              <a:gd name="connsiteX23" fmla="*/ 7933773 w 8191532"/>
              <a:gd name="connsiteY23" fmla="*/ 275544 h 3706826"/>
              <a:gd name="connsiteX24" fmla="*/ 8178585 w 8191532"/>
              <a:gd name="connsiteY24" fmla="*/ 170971 h 3706826"/>
              <a:gd name="connsiteX25" fmla="*/ 8191500 w 8191532"/>
              <a:gd name="connsiteY25" fmla="*/ 3687776 h 3706826"/>
              <a:gd name="connsiteX26" fmla="*/ 0 w 8191532"/>
              <a:gd name="connsiteY26" fmla="*/ 3706826 h 3706826"/>
              <a:gd name="connsiteX27" fmla="*/ 2260419 w 8191532"/>
              <a:gd name="connsiteY27"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232987 w 8191532"/>
              <a:gd name="connsiteY4" fmla="*/ 720958 h 3706826"/>
              <a:gd name="connsiteX5" fmla="*/ 3646367 w 8191532"/>
              <a:gd name="connsiteY5" fmla="*/ 662379 h 3706826"/>
              <a:gd name="connsiteX6" fmla="*/ 3937775 w 8191532"/>
              <a:gd name="connsiteY6" fmla="*/ 823963 h 3706826"/>
              <a:gd name="connsiteX7" fmla="*/ 4119365 w 8191532"/>
              <a:gd name="connsiteY7" fmla="*/ 900655 h 3706826"/>
              <a:gd name="connsiteX8" fmla="*/ 4319596 w 8191532"/>
              <a:gd name="connsiteY8" fmla="*/ 928259 h 3706826"/>
              <a:gd name="connsiteX9" fmla="*/ 4538859 w 8191532"/>
              <a:gd name="connsiteY9" fmla="*/ 783731 h 3706826"/>
              <a:gd name="connsiteX10" fmla="*/ 4722295 w 8191532"/>
              <a:gd name="connsiteY10" fmla="*/ 661232 h 3706826"/>
              <a:gd name="connsiteX11" fmla="*/ 5020154 w 8191532"/>
              <a:gd name="connsiteY11" fmla="*/ 698896 h 3706826"/>
              <a:gd name="connsiteX12" fmla="*/ 5346108 w 8191532"/>
              <a:gd name="connsiteY12" fmla="*/ 609522 h 3706826"/>
              <a:gd name="connsiteX13" fmla="*/ 5529112 w 8191532"/>
              <a:gd name="connsiteY13" fmla="*/ 487441 h 3706826"/>
              <a:gd name="connsiteX14" fmla="*/ 5738553 w 8191532"/>
              <a:gd name="connsiteY14" fmla="*/ 428200 h 3706826"/>
              <a:gd name="connsiteX15" fmla="*/ 6078232 w 8191532"/>
              <a:gd name="connsiteY15" fmla="*/ 485916 h 3706826"/>
              <a:gd name="connsiteX16" fmla="*/ 6421920 w 8191532"/>
              <a:gd name="connsiteY16" fmla="*/ 513799 h 3706826"/>
              <a:gd name="connsiteX17" fmla="*/ 6752505 w 8191532"/>
              <a:gd name="connsiteY17" fmla="*/ 367372 h 3706826"/>
              <a:gd name="connsiteX18" fmla="*/ 6858663 w 8191532"/>
              <a:gd name="connsiteY18" fmla="*/ 238706 h 3706826"/>
              <a:gd name="connsiteX19" fmla="*/ 7221019 w 8191532"/>
              <a:gd name="connsiteY19" fmla="*/ 11680 h 3706826"/>
              <a:gd name="connsiteX20" fmla="*/ 7323158 w 8191532"/>
              <a:gd name="connsiteY20" fmla="*/ 45726 h 3706826"/>
              <a:gd name="connsiteX21" fmla="*/ 7464210 w 8191532"/>
              <a:gd name="connsiteY21" fmla="*/ 157594 h 3706826"/>
              <a:gd name="connsiteX22" fmla="*/ 7690986 w 8191532"/>
              <a:gd name="connsiteY22" fmla="*/ 95176 h 3706826"/>
              <a:gd name="connsiteX23" fmla="*/ 7933773 w 8191532"/>
              <a:gd name="connsiteY23" fmla="*/ 275544 h 3706826"/>
              <a:gd name="connsiteX24" fmla="*/ 8178585 w 8191532"/>
              <a:gd name="connsiteY24" fmla="*/ 170971 h 3706826"/>
              <a:gd name="connsiteX25" fmla="*/ 8191500 w 8191532"/>
              <a:gd name="connsiteY25" fmla="*/ 3687776 h 3706826"/>
              <a:gd name="connsiteX26" fmla="*/ 0 w 8191532"/>
              <a:gd name="connsiteY26" fmla="*/ 3706826 h 3706826"/>
              <a:gd name="connsiteX27" fmla="*/ 2260419 w 8191532"/>
              <a:gd name="connsiteY27"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232987 w 8191532"/>
              <a:gd name="connsiteY4" fmla="*/ 720958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232987 w 8191532"/>
              <a:gd name="connsiteY4" fmla="*/ 720958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232987 w 8191532"/>
              <a:gd name="connsiteY4" fmla="*/ 720958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309785 w 8191532"/>
              <a:gd name="connsiteY3" fmla="*/ 612901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309785 w 8191532"/>
              <a:gd name="connsiteY3" fmla="*/ 612901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333848 w 8191532"/>
              <a:gd name="connsiteY3" fmla="*/ 653006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3059372 w 8191532"/>
              <a:gd name="connsiteY2" fmla="*/ 576122 h 3706826"/>
              <a:gd name="connsiteX3" fmla="*/ 3333848 w 8191532"/>
              <a:gd name="connsiteY3" fmla="*/ 653006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3059372 w 8191532"/>
              <a:gd name="connsiteY2" fmla="*/ 576122 h 3706826"/>
              <a:gd name="connsiteX3" fmla="*/ 3333848 w 8191532"/>
              <a:gd name="connsiteY3" fmla="*/ 653006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870583 w 8191532"/>
              <a:gd name="connsiteY1" fmla="*/ 417657 h 3706826"/>
              <a:gd name="connsiteX2" fmla="*/ 3059372 w 8191532"/>
              <a:gd name="connsiteY2" fmla="*/ 576122 h 3706826"/>
              <a:gd name="connsiteX3" fmla="*/ 3333848 w 8191532"/>
              <a:gd name="connsiteY3" fmla="*/ 653006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870583 w 8191532"/>
              <a:gd name="connsiteY1" fmla="*/ 417657 h 3706826"/>
              <a:gd name="connsiteX2" fmla="*/ 3059372 w 8191532"/>
              <a:gd name="connsiteY2" fmla="*/ 576122 h 3706826"/>
              <a:gd name="connsiteX3" fmla="*/ 3333848 w 8191532"/>
              <a:gd name="connsiteY3" fmla="*/ 653006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36804 w 8191532"/>
              <a:gd name="connsiteY1" fmla="*/ 378277 h 3706826"/>
              <a:gd name="connsiteX2" fmla="*/ 2870583 w 8191532"/>
              <a:gd name="connsiteY2" fmla="*/ 417657 h 3706826"/>
              <a:gd name="connsiteX3" fmla="*/ 3059372 w 8191532"/>
              <a:gd name="connsiteY3" fmla="*/ 576122 h 3706826"/>
              <a:gd name="connsiteX4" fmla="*/ 3333848 w 8191532"/>
              <a:gd name="connsiteY4" fmla="*/ 653006 h 3706826"/>
              <a:gd name="connsiteX5" fmla="*/ 3473619 w 8191532"/>
              <a:gd name="connsiteY5" fmla="*/ 660800 h 3706826"/>
              <a:gd name="connsiteX6" fmla="*/ 3523131 w 8191532"/>
              <a:gd name="connsiteY6" fmla="*/ 763288 h 3706826"/>
              <a:gd name="connsiteX7" fmla="*/ 3646367 w 8191532"/>
              <a:gd name="connsiteY7" fmla="*/ 662379 h 3706826"/>
              <a:gd name="connsiteX8" fmla="*/ 3937775 w 8191532"/>
              <a:gd name="connsiteY8" fmla="*/ 823963 h 3706826"/>
              <a:gd name="connsiteX9" fmla="*/ 4119365 w 8191532"/>
              <a:gd name="connsiteY9" fmla="*/ 900655 h 3706826"/>
              <a:gd name="connsiteX10" fmla="*/ 4319596 w 8191532"/>
              <a:gd name="connsiteY10" fmla="*/ 928259 h 3706826"/>
              <a:gd name="connsiteX11" fmla="*/ 4538859 w 8191532"/>
              <a:gd name="connsiteY11" fmla="*/ 783731 h 3706826"/>
              <a:gd name="connsiteX12" fmla="*/ 4722295 w 8191532"/>
              <a:gd name="connsiteY12" fmla="*/ 661232 h 3706826"/>
              <a:gd name="connsiteX13" fmla="*/ 5020154 w 8191532"/>
              <a:gd name="connsiteY13" fmla="*/ 698896 h 3706826"/>
              <a:gd name="connsiteX14" fmla="*/ 5346108 w 8191532"/>
              <a:gd name="connsiteY14" fmla="*/ 609522 h 3706826"/>
              <a:gd name="connsiteX15" fmla="*/ 5529112 w 8191532"/>
              <a:gd name="connsiteY15" fmla="*/ 487441 h 3706826"/>
              <a:gd name="connsiteX16" fmla="*/ 5738553 w 8191532"/>
              <a:gd name="connsiteY16" fmla="*/ 428200 h 3706826"/>
              <a:gd name="connsiteX17" fmla="*/ 6078232 w 8191532"/>
              <a:gd name="connsiteY17" fmla="*/ 485916 h 3706826"/>
              <a:gd name="connsiteX18" fmla="*/ 6421920 w 8191532"/>
              <a:gd name="connsiteY18" fmla="*/ 513799 h 3706826"/>
              <a:gd name="connsiteX19" fmla="*/ 6752505 w 8191532"/>
              <a:gd name="connsiteY19" fmla="*/ 367372 h 3706826"/>
              <a:gd name="connsiteX20" fmla="*/ 6858663 w 8191532"/>
              <a:gd name="connsiteY20" fmla="*/ 238706 h 3706826"/>
              <a:gd name="connsiteX21" fmla="*/ 7221019 w 8191532"/>
              <a:gd name="connsiteY21" fmla="*/ 11680 h 3706826"/>
              <a:gd name="connsiteX22" fmla="*/ 7323158 w 8191532"/>
              <a:gd name="connsiteY22" fmla="*/ 45726 h 3706826"/>
              <a:gd name="connsiteX23" fmla="*/ 7464210 w 8191532"/>
              <a:gd name="connsiteY23" fmla="*/ 157594 h 3706826"/>
              <a:gd name="connsiteX24" fmla="*/ 7690986 w 8191532"/>
              <a:gd name="connsiteY24" fmla="*/ 95176 h 3706826"/>
              <a:gd name="connsiteX25" fmla="*/ 7933773 w 8191532"/>
              <a:gd name="connsiteY25" fmla="*/ 275544 h 3706826"/>
              <a:gd name="connsiteX26" fmla="*/ 8178585 w 8191532"/>
              <a:gd name="connsiteY26" fmla="*/ 170971 h 3706826"/>
              <a:gd name="connsiteX27" fmla="*/ 8191500 w 8191532"/>
              <a:gd name="connsiteY27" fmla="*/ 3687776 h 3706826"/>
              <a:gd name="connsiteX28" fmla="*/ 0 w 8191532"/>
              <a:gd name="connsiteY28" fmla="*/ 3706826 h 3706826"/>
              <a:gd name="connsiteX29" fmla="*/ 2260419 w 8191532"/>
              <a:gd name="connsiteY29" fmla="*/ 735101 h 3706826"/>
              <a:gd name="connsiteX0" fmla="*/ 1682903 w 8191532"/>
              <a:gd name="connsiteY0" fmla="*/ 277901 h 3706826"/>
              <a:gd name="connsiteX1" fmla="*/ 2636804 w 8191532"/>
              <a:gd name="connsiteY1" fmla="*/ 378277 h 3706826"/>
              <a:gd name="connsiteX2" fmla="*/ 2870583 w 8191532"/>
              <a:gd name="connsiteY2" fmla="*/ 417657 h 3706826"/>
              <a:gd name="connsiteX3" fmla="*/ 3059372 w 8191532"/>
              <a:gd name="connsiteY3" fmla="*/ 576122 h 3706826"/>
              <a:gd name="connsiteX4" fmla="*/ 3333848 w 8191532"/>
              <a:gd name="connsiteY4" fmla="*/ 653006 h 3706826"/>
              <a:gd name="connsiteX5" fmla="*/ 3473619 w 8191532"/>
              <a:gd name="connsiteY5" fmla="*/ 660800 h 3706826"/>
              <a:gd name="connsiteX6" fmla="*/ 3523131 w 8191532"/>
              <a:gd name="connsiteY6" fmla="*/ 763288 h 3706826"/>
              <a:gd name="connsiteX7" fmla="*/ 3646367 w 8191532"/>
              <a:gd name="connsiteY7" fmla="*/ 662379 h 3706826"/>
              <a:gd name="connsiteX8" fmla="*/ 3937775 w 8191532"/>
              <a:gd name="connsiteY8" fmla="*/ 823963 h 3706826"/>
              <a:gd name="connsiteX9" fmla="*/ 4119365 w 8191532"/>
              <a:gd name="connsiteY9" fmla="*/ 900655 h 3706826"/>
              <a:gd name="connsiteX10" fmla="*/ 4319596 w 8191532"/>
              <a:gd name="connsiteY10" fmla="*/ 928259 h 3706826"/>
              <a:gd name="connsiteX11" fmla="*/ 4538859 w 8191532"/>
              <a:gd name="connsiteY11" fmla="*/ 783731 h 3706826"/>
              <a:gd name="connsiteX12" fmla="*/ 4722295 w 8191532"/>
              <a:gd name="connsiteY12" fmla="*/ 661232 h 3706826"/>
              <a:gd name="connsiteX13" fmla="*/ 5020154 w 8191532"/>
              <a:gd name="connsiteY13" fmla="*/ 698896 h 3706826"/>
              <a:gd name="connsiteX14" fmla="*/ 5346108 w 8191532"/>
              <a:gd name="connsiteY14" fmla="*/ 609522 h 3706826"/>
              <a:gd name="connsiteX15" fmla="*/ 5529112 w 8191532"/>
              <a:gd name="connsiteY15" fmla="*/ 487441 h 3706826"/>
              <a:gd name="connsiteX16" fmla="*/ 5738553 w 8191532"/>
              <a:gd name="connsiteY16" fmla="*/ 428200 h 3706826"/>
              <a:gd name="connsiteX17" fmla="*/ 6078232 w 8191532"/>
              <a:gd name="connsiteY17" fmla="*/ 485916 h 3706826"/>
              <a:gd name="connsiteX18" fmla="*/ 6421920 w 8191532"/>
              <a:gd name="connsiteY18" fmla="*/ 513799 h 3706826"/>
              <a:gd name="connsiteX19" fmla="*/ 6752505 w 8191532"/>
              <a:gd name="connsiteY19" fmla="*/ 367372 h 3706826"/>
              <a:gd name="connsiteX20" fmla="*/ 6858663 w 8191532"/>
              <a:gd name="connsiteY20" fmla="*/ 238706 h 3706826"/>
              <a:gd name="connsiteX21" fmla="*/ 7221019 w 8191532"/>
              <a:gd name="connsiteY21" fmla="*/ 11680 h 3706826"/>
              <a:gd name="connsiteX22" fmla="*/ 7323158 w 8191532"/>
              <a:gd name="connsiteY22" fmla="*/ 45726 h 3706826"/>
              <a:gd name="connsiteX23" fmla="*/ 7464210 w 8191532"/>
              <a:gd name="connsiteY23" fmla="*/ 157594 h 3706826"/>
              <a:gd name="connsiteX24" fmla="*/ 7690986 w 8191532"/>
              <a:gd name="connsiteY24" fmla="*/ 95176 h 3706826"/>
              <a:gd name="connsiteX25" fmla="*/ 7933773 w 8191532"/>
              <a:gd name="connsiteY25" fmla="*/ 275544 h 3706826"/>
              <a:gd name="connsiteX26" fmla="*/ 8178585 w 8191532"/>
              <a:gd name="connsiteY26" fmla="*/ 170971 h 3706826"/>
              <a:gd name="connsiteX27" fmla="*/ 8191500 w 8191532"/>
              <a:gd name="connsiteY27" fmla="*/ 3687776 h 3706826"/>
              <a:gd name="connsiteX28" fmla="*/ 0 w 8191532"/>
              <a:gd name="connsiteY28" fmla="*/ 3706826 h 3706826"/>
              <a:gd name="connsiteX29" fmla="*/ 1682903 w 8191532"/>
              <a:gd name="connsiteY29" fmla="*/ 277901 h 3706826"/>
              <a:gd name="connsiteX0" fmla="*/ 1682903 w 8191532"/>
              <a:gd name="connsiteY0" fmla="*/ 277901 h 3706826"/>
              <a:gd name="connsiteX1" fmla="*/ 2636804 w 8191532"/>
              <a:gd name="connsiteY1" fmla="*/ 378277 h 3706826"/>
              <a:gd name="connsiteX2" fmla="*/ 2870583 w 8191532"/>
              <a:gd name="connsiteY2" fmla="*/ 417657 h 3706826"/>
              <a:gd name="connsiteX3" fmla="*/ 3059372 w 8191532"/>
              <a:gd name="connsiteY3" fmla="*/ 576122 h 3706826"/>
              <a:gd name="connsiteX4" fmla="*/ 3333848 w 8191532"/>
              <a:gd name="connsiteY4" fmla="*/ 653006 h 3706826"/>
              <a:gd name="connsiteX5" fmla="*/ 3473619 w 8191532"/>
              <a:gd name="connsiteY5" fmla="*/ 660800 h 3706826"/>
              <a:gd name="connsiteX6" fmla="*/ 3523131 w 8191532"/>
              <a:gd name="connsiteY6" fmla="*/ 763288 h 3706826"/>
              <a:gd name="connsiteX7" fmla="*/ 3646367 w 8191532"/>
              <a:gd name="connsiteY7" fmla="*/ 662379 h 3706826"/>
              <a:gd name="connsiteX8" fmla="*/ 3937775 w 8191532"/>
              <a:gd name="connsiteY8" fmla="*/ 823963 h 3706826"/>
              <a:gd name="connsiteX9" fmla="*/ 4119365 w 8191532"/>
              <a:gd name="connsiteY9" fmla="*/ 900655 h 3706826"/>
              <a:gd name="connsiteX10" fmla="*/ 4319596 w 8191532"/>
              <a:gd name="connsiteY10" fmla="*/ 928259 h 3706826"/>
              <a:gd name="connsiteX11" fmla="*/ 4538859 w 8191532"/>
              <a:gd name="connsiteY11" fmla="*/ 783731 h 3706826"/>
              <a:gd name="connsiteX12" fmla="*/ 4722295 w 8191532"/>
              <a:gd name="connsiteY12" fmla="*/ 661232 h 3706826"/>
              <a:gd name="connsiteX13" fmla="*/ 5020154 w 8191532"/>
              <a:gd name="connsiteY13" fmla="*/ 698896 h 3706826"/>
              <a:gd name="connsiteX14" fmla="*/ 5346108 w 8191532"/>
              <a:gd name="connsiteY14" fmla="*/ 609522 h 3706826"/>
              <a:gd name="connsiteX15" fmla="*/ 5529112 w 8191532"/>
              <a:gd name="connsiteY15" fmla="*/ 487441 h 3706826"/>
              <a:gd name="connsiteX16" fmla="*/ 5738553 w 8191532"/>
              <a:gd name="connsiteY16" fmla="*/ 428200 h 3706826"/>
              <a:gd name="connsiteX17" fmla="*/ 6078232 w 8191532"/>
              <a:gd name="connsiteY17" fmla="*/ 485916 h 3706826"/>
              <a:gd name="connsiteX18" fmla="*/ 6421920 w 8191532"/>
              <a:gd name="connsiteY18" fmla="*/ 513799 h 3706826"/>
              <a:gd name="connsiteX19" fmla="*/ 6752505 w 8191532"/>
              <a:gd name="connsiteY19" fmla="*/ 367372 h 3706826"/>
              <a:gd name="connsiteX20" fmla="*/ 6858663 w 8191532"/>
              <a:gd name="connsiteY20" fmla="*/ 238706 h 3706826"/>
              <a:gd name="connsiteX21" fmla="*/ 7221019 w 8191532"/>
              <a:gd name="connsiteY21" fmla="*/ 11680 h 3706826"/>
              <a:gd name="connsiteX22" fmla="*/ 7323158 w 8191532"/>
              <a:gd name="connsiteY22" fmla="*/ 45726 h 3706826"/>
              <a:gd name="connsiteX23" fmla="*/ 7464210 w 8191532"/>
              <a:gd name="connsiteY23" fmla="*/ 157594 h 3706826"/>
              <a:gd name="connsiteX24" fmla="*/ 7690986 w 8191532"/>
              <a:gd name="connsiteY24" fmla="*/ 95176 h 3706826"/>
              <a:gd name="connsiteX25" fmla="*/ 7933773 w 8191532"/>
              <a:gd name="connsiteY25" fmla="*/ 275544 h 3706826"/>
              <a:gd name="connsiteX26" fmla="*/ 8178585 w 8191532"/>
              <a:gd name="connsiteY26" fmla="*/ 170971 h 3706826"/>
              <a:gd name="connsiteX27" fmla="*/ 8191500 w 8191532"/>
              <a:gd name="connsiteY27" fmla="*/ 3687776 h 3706826"/>
              <a:gd name="connsiteX28" fmla="*/ 0 w 8191532"/>
              <a:gd name="connsiteY28" fmla="*/ 3706826 h 3706826"/>
              <a:gd name="connsiteX29" fmla="*/ 1682903 w 8191532"/>
              <a:gd name="connsiteY29" fmla="*/ 277901 h 3706826"/>
              <a:gd name="connsiteX0" fmla="*/ 1682903 w 8191532"/>
              <a:gd name="connsiteY0" fmla="*/ 277901 h 3706826"/>
              <a:gd name="connsiteX1" fmla="*/ 2436278 w 8191532"/>
              <a:gd name="connsiteY1" fmla="*/ 486562 h 3706826"/>
              <a:gd name="connsiteX2" fmla="*/ 2636804 w 8191532"/>
              <a:gd name="connsiteY2" fmla="*/ 378277 h 3706826"/>
              <a:gd name="connsiteX3" fmla="*/ 2870583 w 8191532"/>
              <a:gd name="connsiteY3" fmla="*/ 417657 h 3706826"/>
              <a:gd name="connsiteX4" fmla="*/ 3059372 w 8191532"/>
              <a:gd name="connsiteY4" fmla="*/ 576122 h 3706826"/>
              <a:gd name="connsiteX5" fmla="*/ 3333848 w 8191532"/>
              <a:gd name="connsiteY5" fmla="*/ 653006 h 3706826"/>
              <a:gd name="connsiteX6" fmla="*/ 3473619 w 8191532"/>
              <a:gd name="connsiteY6" fmla="*/ 660800 h 3706826"/>
              <a:gd name="connsiteX7" fmla="*/ 3523131 w 8191532"/>
              <a:gd name="connsiteY7" fmla="*/ 763288 h 3706826"/>
              <a:gd name="connsiteX8" fmla="*/ 3646367 w 8191532"/>
              <a:gd name="connsiteY8" fmla="*/ 662379 h 3706826"/>
              <a:gd name="connsiteX9" fmla="*/ 3937775 w 8191532"/>
              <a:gd name="connsiteY9" fmla="*/ 823963 h 3706826"/>
              <a:gd name="connsiteX10" fmla="*/ 4119365 w 8191532"/>
              <a:gd name="connsiteY10" fmla="*/ 900655 h 3706826"/>
              <a:gd name="connsiteX11" fmla="*/ 4319596 w 8191532"/>
              <a:gd name="connsiteY11" fmla="*/ 928259 h 3706826"/>
              <a:gd name="connsiteX12" fmla="*/ 4538859 w 8191532"/>
              <a:gd name="connsiteY12" fmla="*/ 783731 h 3706826"/>
              <a:gd name="connsiteX13" fmla="*/ 4722295 w 8191532"/>
              <a:gd name="connsiteY13" fmla="*/ 661232 h 3706826"/>
              <a:gd name="connsiteX14" fmla="*/ 5020154 w 8191532"/>
              <a:gd name="connsiteY14" fmla="*/ 698896 h 3706826"/>
              <a:gd name="connsiteX15" fmla="*/ 5346108 w 8191532"/>
              <a:gd name="connsiteY15" fmla="*/ 609522 h 3706826"/>
              <a:gd name="connsiteX16" fmla="*/ 5529112 w 8191532"/>
              <a:gd name="connsiteY16" fmla="*/ 487441 h 3706826"/>
              <a:gd name="connsiteX17" fmla="*/ 5738553 w 8191532"/>
              <a:gd name="connsiteY17" fmla="*/ 428200 h 3706826"/>
              <a:gd name="connsiteX18" fmla="*/ 6078232 w 8191532"/>
              <a:gd name="connsiteY18" fmla="*/ 485916 h 3706826"/>
              <a:gd name="connsiteX19" fmla="*/ 6421920 w 8191532"/>
              <a:gd name="connsiteY19" fmla="*/ 513799 h 3706826"/>
              <a:gd name="connsiteX20" fmla="*/ 6752505 w 8191532"/>
              <a:gd name="connsiteY20" fmla="*/ 367372 h 3706826"/>
              <a:gd name="connsiteX21" fmla="*/ 6858663 w 8191532"/>
              <a:gd name="connsiteY21" fmla="*/ 238706 h 3706826"/>
              <a:gd name="connsiteX22" fmla="*/ 7221019 w 8191532"/>
              <a:gd name="connsiteY22" fmla="*/ 11680 h 3706826"/>
              <a:gd name="connsiteX23" fmla="*/ 7323158 w 8191532"/>
              <a:gd name="connsiteY23" fmla="*/ 45726 h 3706826"/>
              <a:gd name="connsiteX24" fmla="*/ 7464210 w 8191532"/>
              <a:gd name="connsiteY24" fmla="*/ 157594 h 3706826"/>
              <a:gd name="connsiteX25" fmla="*/ 7690986 w 8191532"/>
              <a:gd name="connsiteY25" fmla="*/ 95176 h 3706826"/>
              <a:gd name="connsiteX26" fmla="*/ 7933773 w 8191532"/>
              <a:gd name="connsiteY26" fmla="*/ 275544 h 3706826"/>
              <a:gd name="connsiteX27" fmla="*/ 8178585 w 8191532"/>
              <a:gd name="connsiteY27" fmla="*/ 170971 h 3706826"/>
              <a:gd name="connsiteX28" fmla="*/ 8191500 w 8191532"/>
              <a:gd name="connsiteY28" fmla="*/ 3687776 h 3706826"/>
              <a:gd name="connsiteX29" fmla="*/ 0 w 8191532"/>
              <a:gd name="connsiteY29" fmla="*/ 3706826 h 3706826"/>
              <a:gd name="connsiteX30" fmla="*/ 1682903 w 8191532"/>
              <a:gd name="connsiteY30" fmla="*/ 277901 h 3706826"/>
              <a:gd name="connsiteX0" fmla="*/ 1682903 w 8191532"/>
              <a:gd name="connsiteY0" fmla="*/ 277901 h 3706826"/>
              <a:gd name="connsiteX1" fmla="*/ 2291899 w 8191532"/>
              <a:gd name="connsiteY1" fmla="*/ 326141 h 3706826"/>
              <a:gd name="connsiteX2" fmla="*/ 2436278 w 8191532"/>
              <a:gd name="connsiteY2" fmla="*/ 486562 h 3706826"/>
              <a:gd name="connsiteX3" fmla="*/ 2636804 w 8191532"/>
              <a:gd name="connsiteY3" fmla="*/ 378277 h 3706826"/>
              <a:gd name="connsiteX4" fmla="*/ 2870583 w 8191532"/>
              <a:gd name="connsiteY4" fmla="*/ 417657 h 3706826"/>
              <a:gd name="connsiteX5" fmla="*/ 3059372 w 8191532"/>
              <a:gd name="connsiteY5" fmla="*/ 576122 h 3706826"/>
              <a:gd name="connsiteX6" fmla="*/ 3333848 w 8191532"/>
              <a:gd name="connsiteY6" fmla="*/ 653006 h 3706826"/>
              <a:gd name="connsiteX7" fmla="*/ 3473619 w 8191532"/>
              <a:gd name="connsiteY7" fmla="*/ 660800 h 3706826"/>
              <a:gd name="connsiteX8" fmla="*/ 3523131 w 8191532"/>
              <a:gd name="connsiteY8" fmla="*/ 763288 h 3706826"/>
              <a:gd name="connsiteX9" fmla="*/ 3646367 w 8191532"/>
              <a:gd name="connsiteY9" fmla="*/ 662379 h 3706826"/>
              <a:gd name="connsiteX10" fmla="*/ 3937775 w 8191532"/>
              <a:gd name="connsiteY10" fmla="*/ 823963 h 3706826"/>
              <a:gd name="connsiteX11" fmla="*/ 4119365 w 8191532"/>
              <a:gd name="connsiteY11" fmla="*/ 900655 h 3706826"/>
              <a:gd name="connsiteX12" fmla="*/ 4319596 w 8191532"/>
              <a:gd name="connsiteY12" fmla="*/ 928259 h 3706826"/>
              <a:gd name="connsiteX13" fmla="*/ 4538859 w 8191532"/>
              <a:gd name="connsiteY13" fmla="*/ 783731 h 3706826"/>
              <a:gd name="connsiteX14" fmla="*/ 4722295 w 8191532"/>
              <a:gd name="connsiteY14" fmla="*/ 661232 h 3706826"/>
              <a:gd name="connsiteX15" fmla="*/ 5020154 w 8191532"/>
              <a:gd name="connsiteY15" fmla="*/ 698896 h 3706826"/>
              <a:gd name="connsiteX16" fmla="*/ 5346108 w 8191532"/>
              <a:gd name="connsiteY16" fmla="*/ 609522 h 3706826"/>
              <a:gd name="connsiteX17" fmla="*/ 5529112 w 8191532"/>
              <a:gd name="connsiteY17" fmla="*/ 487441 h 3706826"/>
              <a:gd name="connsiteX18" fmla="*/ 5738553 w 8191532"/>
              <a:gd name="connsiteY18" fmla="*/ 428200 h 3706826"/>
              <a:gd name="connsiteX19" fmla="*/ 6078232 w 8191532"/>
              <a:gd name="connsiteY19" fmla="*/ 485916 h 3706826"/>
              <a:gd name="connsiteX20" fmla="*/ 6421920 w 8191532"/>
              <a:gd name="connsiteY20" fmla="*/ 513799 h 3706826"/>
              <a:gd name="connsiteX21" fmla="*/ 6752505 w 8191532"/>
              <a:gd name="connsiteY21" fmla="*/ 367372 h 3706826"/>
              <a:gd name="connsiteX22" fmla="*/ 6858663 w 8191532"/>
              <a:gd name="connsiteY22" fmla="*/ 238706 h 3706826"/>
              <a:gd name="connsiteX23" fmla="*/ 7221019 w 8191532"/>
              <a:gd name="connsiteY23" fmla="*/ 11680 h 3706826"/>
              <a:gd name="connsiteX24" fmla="*/ 7323158 w 8191532"/>
              <a:gd name="connsiteY24" fmla="*/ 45726 h 3706826"/>
              <a:gd name="connsiteX25" fmla="*/ 7464210 w 8191532"/>
              <a:gd name="connsiteY25" fmla="*/ 157594 h 3706826"/>
              <a:gd name="connsiteX26" fmla="*/ 7690986 w 8191532"/>
              <a:gd name="connsiteY26" fmla="*/ 95176 h 3706826"/>
              <a:gd name="connsiteX27" fmla="*/ 7933773 w 8191532"/>
              <a:gd name="connsiteY27" fmla="*/ 275544 h 3706826"/>
              <a:gd name="connsiteX28" fmla="*/ 8178585 w 8191532"/>
              <a:gd name="connsiteY28" fmla="*/ 170971 h 3706826"/>
              <a:gd name="connsiteX29" fmla="*/ 8191500 w 8191532"/>
              <a:gd name="connsiteY29" fmla="*/ 3687776 h 3706826"/>
              <a:gd name="connsiteX30" fmla="*/ 0 w 8191532"/>
              <a:gd name="connsiteY30" fmla="*/ 3706826 h 3706826"/>
              <a:gd name="connsiteX31" fmla="*/ 1682903 w 8191532"/>
              <a:gd name="connsiteY31" fmla="*/ 277901 h 3706826"/>
              <a:gd name="connsiteX0" fmla="*/ 1682903 w 8191532"/>
              <a:gd name="connsiteY0" fmla="*/ 277901 h 3706826"/>
              <a:gd name="connsiteX1" fmla="*/ 2167573 w 8191532"/>
              <a:gd name="connsiteY1" fmla="*/ 342183 h 3706826"/>
              <a:gd name="connsiteX2" fmla="*/ 2291899 w 8191532"/>
              <a:gd name="connsiteY2" fmla="*/ 326141 h 3706826"/>
              <a:gd name="connsiteX3" fmla="*/ 2436278 w 8191532"/>
              <a:gd name="connsiteY3" fmla="*/ 486562 h 3706826"/>
              <a:gd name="connsiteX4" fmla="*/ 2636804 w 8191532"/>
              <a:gd name="connsiteY4" fmla="*/ 378277 h 3706826"/>
              <a:gd name="connsiteX5" fmla="*/ 2870583 w 8191532"/>
              <a:gd name="connsiteY5" fmla="*/ 417657 h 3706826"/>
              <a:gd name="connsiteX6" fmla="*/ 3059372 w 8191532"/>
              <a:gd name="connsiteY6" fmla="*/ 576122 h 3706826"/>
              <a:gd name="connsiteX7" fmla="*/ 3333848 w 8191532"/>
              <a:gd name="connsiteY7" fmla="*/ 653006 h 3706826"/>
              <a:gd name="connsiteX8" fmla="*/ 3473619 w 8191532"/>
              <a:gd name="connsiteY8" fmla="*/ 660800 h 3706826"/>
              <a:gd name="connsiteX9" fmla="*/ 3523131 w 8191532"/>
              <a:gd name="connsiteY9" fmla="*/ 763288 h 3706826"/>
              <a:gd name="connsiteX10" fmla="*/ 3646367 w 8191532"/>
              <a:gd name="connsiteY10" fmla="*/ 662379 h 3706826"/>
              <a:gd name="connsiteX11" fmla="*/ 3937775 w 8191532"/>
              <a:gd name="connsiteY11" fmla="*/ 823963 h 3706826"/>
              <a:gd name="connsiteX12" fmla="*/ 4119365 w 8191532"/>
              <a:gd name="connsiteY12" fmla="*/ 900655 h 3706826"/>
              <a:gd name="connsiteX13" fmla="*/ 4319596 w 8191532"/>
              <a:gd name="connsiteY13" fmla="*/ 928259 h 3706826"/>
              <a:gd name="connsiteX14" fmla="*/ 4538859 w 8191532"/>
              <a:gd name="connsiteY14" fmla="*/ 783731 h 3706826"/>
              <a:gd name="connsiteX15" fmla="*/ 4722295 w 8191532"/>
              <a:gd name="connsiteY15" fmla="*/ 661232 h 3706826"/>
              <a:gd name="connsiteX16" fmla="*/ 5020154 w 8191532"/>
              <a:gd name="connsiteY16" fmla="*/ 698896 h 3706826"/>
              <a:gd name="connsiteX17" fmla="*/ 5346108 w 8191532"/>
              <a:gd name="connsiteY17" fmla="*/ 609522 h 3706826"/>
              <a:gd name="connsiteX18" fmla="*/ 5529112 w 8191532"/>
              <a:gd name="connsiteY18" fmla="*/ 487441 h 3706826"/>
              <a:gd name="connsiteX19" fmla="*/ 5738553 w 8191532"/>
              <a:gd name="connsiteY19" fmla="*/ 428200 h 3706826"/>
              <a:gd name="connsiteX20" fmla="*/ 6078232 w 8191532"/>
              <a:gd name="connsiteY20" fmla="*/ 485916 h 3706826"/>
              <a:gd name="connsiteX21" fmla="*/ 6421920 w 8191532"/>
              <a:gd name="connsiteY21" fmla="*/ 513799 h 3706826"/>
              <a:gd name="connsiteX22" fmla="*/ 6752505 w 8191532"/>
              <a:gd name="connsiteY22" fmla="*/ 367372 h 3706826"/>
              <a:gd name="connsiteX23" fmla="*/ 6858663 w 8191532"/>
              <a:gd name="connsiteY23" fmla="*/ 238706 h 3706826"/>
              <a:gd name="connsiteX24" fmla="*/ 7221019 w 8191532"/>
              <a:gd name="connsiteY24" fmla="*/ 11680 h 3706826"/>
              <a:gd name="connsiteX25" fmla="*/ 7323158 w 8191532"/>
              <a:gd name="connsiteY25" fmla="*/ 45726 h 3706826"/>
              <a:gd name="connsiteX26" fmla="*/ 7464210 w 8191532"/>
              <a:gd name="connsiteY26" fmla="*/ 157594 h 3706826"/>
              <a:gd name="connsiteX27" fmla="*/ 7690986 w 8191532"/>
              <a:gd name="connsiteY27" fmla="*/ 95176 h 3706826"/>
              <a:gd name="connsiteX28" fmla="*/ 7933773 w 8191532"/>
              <a:gd name="connsiteY28" fmla="*/ 275544 h 3706826"/>
              <a:gd name="connsiteX29" fmla="*/ 8178585 w 8191532"/>
              <a:gd name="connsiteY29" fmla="*/ 170971 h 3706826"/>
              <a:gd name="connsiteX30" fmla="*/ 8191500 w 8191532"/>
              <a:gd name="connsiteY30" fmla="*/ 3687776 h 3706826"/>
              <a:gd name="connsiteX31" fmla="*/ 0 w 8191532"/>
              <a:gd name="connsiteY31" fmla="*/ 3706826 h 3706826"/>
              <a:gd name="connsiteX32" fmla="*/ 1682903 w 8191532"/>
              <a:gd name="connsiteY32" fmla="*/ 277901 h 3706826"/>
              <a:gd name="connsiteX0" fmla="*/ 1682903 w 8191532"/>
              <a:gd name="connsiteY0" fmla="*/ 284006 h 3712931"/>
              <a:gd name="connsiteX1" fmla="*/ 2007152 w 8191532"/>
              <a:gd name="connsiteY1" fmla="*/ 248025 h 3712931"/>
              <a:gd name="connsiteX2" fmla="*/ 2167573 w 8191532"/>
              <a:gd name="connsiteY2" fmla="*/ 348288 h 3712931"/>
              <a:gd name="connsiteX3" fmla="*/ 2291899 w 8191532"/>
              <a:gd name="connsiteY3" fmla="*/ 332246 h 3712931"/>
              <a:gd name="connsiteX4" fmla="*/ 2436278 w 8191532"/>
              <a:gd name="connsiteY4" fmla="*/ 492667 h 3712931"/>
              <a:gd name="connsiteX5" fmla="*/ 2636804 w 8191532"/>
              <a:gd name="connsiteY5" fmla="*/ 384382 h 3712931"/>
              <a:gd name="connsiteX6" fmla="*/ 2870583 w 8191532"/>
              <a:gd name="connsiteY6" fmla="*/ 423762 h 3712931"/>
              <a:gd name="connsiteX7" fmla="*/ 3059372 w 8191532"/>
              <a:gd name="connsiteY7" fmla="*/ 582227 h 3712931"/>
              <a:gd name="connsiteX8" fmla="*/ 3333848 w 8191532"/>
              <a:gd name="connsiteY8" fmla="*/ 659111 h 3712931"/>
              <a:gd name="connsiteX9" fmla="*/ 3473619 w 8191532"/>
              <a:gd name="connsiteY9" fmla="*/ 666905 h 3712931"/>
              <a:gd name="connsiteX10" fmla="*/ 3523131 w 8191532"/>
              <a:gd name="connsiteY10" fmla="*/ 769393 h 3712931"/>
              <a:gd name="connsiteX11" fmla="*/ 3646367 w 8191532"/>
              <a:gd name="connsiteY11" fmla="*/ 668484 h 3712931"/>
              <a:gd name="connsiteX12" fmla="*/ 3937775 w 8191532"/>
              <a:gd name="connsiteY12" fmla="*/ 830068 h 3712931"/>
              <a:gd name="connsiteX13" fmla="*/ 4119365 w 8191532"/>
              <a:gd name="connsiteY13" fmla="*/ 906760 h 3712931"/>
              <a:gd name="connsiteX14" fmla="*/ 4319596 w 8191532"/>
              <a:gd name="connsiteY14" fmla="*/ 934364 h 3712931"/>
              <a:gd name="connsiteX15" fmla="*/ 4538859 w 8191532"/>
              <a:gd name="connsiteY15" fmla="*/ 789836 h 3712931"/>
              <a:gd name="connsiteX16" fmla="*/ 4722295 w 8191532"/>
              <a:gd name="connsiteY16" fmla="*/ 667337 h 3712931"/>
              <a:gd name="connsiteX17" fmla="*/ 5020154 w 8191532"/>
              <a:gd name="connsiteY17" fmla="*/ 705001 h 3712931"/>
              <a:gd name="connsiteX18" fmla="*/ 5346108 w 8191532"/>
              <a:gd name="connsiteY18" fmla="*/ 615627 h 3712931"/>
              <a:gd name="connsiteX19" fmla="*/ 5529112 w 8191532"/>
              <a:gd name="connsiteY19" fmla="*/ 493546 h 3712931"/>
              <a:gd name="connsiteX20" fmla="*/ 5738553 w 8191532"/>
              <a:gd name="connsiteY20" fmla="*/ 434305 h 3712931"/>
              <a:gd name="connsiteX21" fmla="*/ 6078232 w 8191532"/>
              <a:gd name="connsiteY21" fmla="*/ 492021 h 3712931"/>
              <a:gd name="connsiteX22" fmla="*/ 6421920 w 8191532"/>
              <a:gd name="connsiteY22" fmla="*/ 519904 h 3712931"/>
              <a:gd name="connsiteX23" fmla="*/ 6752505 w 8191532"/>
              <a:gd name="connsiteY23" fmla="*/ 373477 h 3712931"/>
              <a:gd name="connsiteX24" fmla="*/ 6858663 w 8191532"/>
              <a:gd name="connsiteY24" fmla="*/ 244811 h 3712931"/>
              <a:gd name="connsiteX25" fmla="*/ 7221019 w 8191532"/>
              <a:gd name="connsiteY25" fmla="*/ 17785 h 3712931"/>
              <a:gd name="connsiteX26" fmla="*/ 7323158 w 8191532"/>
              <a:gd name="connsiteY26" fmla="*/ 51831 h 3712931"/>
              <a:gd name="connsiteX27" fmla="*/ 7464210 w 8191532"/>
              <a:gd name="connsiteY27" fmla="*/ 163699 h 3712931"/>
              <a:gd name="connsiteX28" fmla="*/ 7690986 w 8191532"/>
              <a:gd name="connsiteY28" fmla="*/ 101281 h 3712931"/>
              <a:gd name="connsiteX29" fmla="*/ 7933773 w 8191532"/>
              <a:gd name="connsiteY29" fmla="*/ 281649 h 3712931"/>
              <a:gd name="connsiteX30" fmla="*/ 8178585 w 8191532"/>
              <a:gd name="connsiteY30" fmla="*/ 177076 h 3712931"/>
              <a:gd name="connsiteX31" fmla="*/ 8191500 w 8191532"/>
              <a:gd name="connsiteY31" fmla="*/ 3693881 h 3712931"/>
              <a:gd name="connsiteX32" fmla="*/ 0 w 8191532"/>
              <a:gd name="connsiteY32" fmla="*/ 3712931 h 3712931"/>
              <a:gd name="connsiteX33" fmla="*/ 1682903 w 8191532"/>
              <a:gd name="connsiteY33" fmla="*/ 284006 h 3712931"/>
              <a:gd name="connsiteX0" fmla="*/ 1682903 w 8191532"/>
              <a:gd name="connsiteY0" fmla="*/ 277901 h 3706826"/>
              <a:gd name="connsiteX1" fmla="*/ 1822668 w 8191532"/>
              <a:gd name="connsiteY1" fmla="*/ 318121 h 3706826"/>
              <a:gd name="connsiteX2" fmla="*/ 2007152 w 8191532"/>
              <a:gd name="connsiteY2" fmla="*/ 241920 h 3706826"/>
              <a:gd name="connsiteX3" fmla="*/ 2167573 w 8191532"/>
              <a:gd name="connsiteY3" fmla="*/ 342183 h 3706826"/>
              <a:gd name="connsiteX4" fmla="*/ 2291899 w 8191532"/>
              <a:gd name="connsiteY4" fmla="*/ 326141 h 3706826"/>
              <a:gd name="connsiteX5" fmla="*/ 2436278 w 8191532"/>
              <a:gd name="connsiteY5" fmla="*/ 486562 h 3706826"/>
              <a:gd name="connsiteX6" fmla="*/ 2636804 w 8191532"/>
              <a:gd name="connsiteY6" fmla="*/ 378277 h 3706826"/>
              <a:gd name="connsiteX7" fmla="*/ 2870583 w 8191532"/>
              <a:gd name="connsiteY7" fmla="*/ 417657 h 3706826"/>
              <a:gd name="connsiteX8" fmla="*/ 3059372 w 8191532"/>
              <a:gd name="connsiteY8" fmla="*/ 576122 h 3706826"/>
              <a:gd name="connsiteX9" fmla="*/ 3333848 w 8191532"/>
              <a:gd name="connsiteY9" fmla="*/ 653006 h 3706826"/>
              <a:gd name="connsiteX10" fmla="*/ 3473619 w 8191532"/>
              <a:gd name="connsiteY10" fmla="*/ 660800 h 3706826"/>
              <a:gd name="connsiteX11" fmla="*/ 3523131 w 8191532"/>
              <a:gd name="connsiteY11" fmla="*/ 763288 h 3706826"/>
              <a:gd name="connsiteX12" fmla="*/ 3646367 w 8191532"/>
              <a:gd name="connsiteY12" fmla="*/ 662379 h 3706826"/>
              <a:gd name="connsiteX13" fmla="*/ 3937775 w 8191532"/>
              <a:gd name="connsiteY13" fmla="*/ 823963 h 3706826"/>
              <a:gd name="connsiteX14" fmla="*/ 4119365 w 8191532"/>
              <a:gd name="connsiteY14" fmla="*/ 900655 h 3706826"/>
              <a:gd name="connsiteX15" fmla="*/ 4319596 w 8191532"/>
              <a:gd name="connsiteY15" fmla="*/ 928259 h 3706826"/>
              <a:gd name="connsiteX16" fmla="*/ 4538859 w 8191532"/>
              <a:gd name="connsiteY16" fmla="*/ 783731 h 3706826"/>
              <a:gd name="connsiteX17" fmla="*/ 4722295 w 8191532"/>
              <a:gd name="connsiteY17" fmla="*/ 661232 h 3706826"/>
              <a:gd name="connsiteX18" fmla="*/ 5020154 w 8191532"/>
              <a:gd name="connsiteY18" fmla="*/ 698896 h 3706826"/>
              <a:gd name="connsiteX19" fmla="*/ 5346108 w 8191532"/>
              <a:gd name="connsiteY19" fmla="*/ 609522 h 3706826"/>
              <a:gd name="connsiteX20" fmla="*/ 5529112 w 8191532"/>
              <a:gd name="connsiteY20" fmla="*/ 487441 h 3706826"/>
              <a:gd name="connsiteX21" fmla="*/ 5738553 w 8191532"/>
              <a:gd name="connsiteY21" fmla="*/ 428200 h 3706826"/>
              <a:gd name="connsiteX22" fmla="*/ 6078232 w 8191532"/>
              <a:gd name="connsiteY22" fmla="*/ 485916 h 3706826"/>
              <a:gd name="connsiteX23" fmla="*/ 6421920 w 8191532"/>
              <a:gd name="connsiteY23" fmla="*/ 513799 h 3706826"/>
              <a:gd name="connsiteX24" fmla="*/ 6752505 w 8191532"/>
              <a:gd name="connsiteY24" fmla="*/ 367372 h 3706826"/>
              <a:gd name="connsiteX25" fmla="*/ 6858663 w 8191532"/>
              <a:gd name="connsiteY25" fmla="*/ 238706 h 3706826"/>
              <a:gd name="connsiteX26" fmla="*/ 7221019 w 8191532"/>
              <a:gd name="connsiteY26" fmla="*/ 11680 h 3706826"/>
              <a:gd name="connsiteX27" fmla="*/ 7323158 w 8191532"/>
              <a:gd name="connsiteY27" fmla="*/ 45726 h 3706826"/>
              <a:gd name="connsiteX28" fmla="*/ 7464210 w 8191532"/>
              <a:gd name="connsiteY28" fmla="*/ 157594 h 3706826"/>
              <a:gd name="connsiteX29" fmla="*/ 7690986 w 8191532"/>
              <a:gd name="connsiteY29" fmla="*/ 95176 h 3706826"/>
              <a:gd name="connsiteX30" fmla="*/ 7933773 w 8191532"/>
              <a:gd name="connsiteY30" fmla="*/ 275544 h 3706826"/>
              <a:gd name="connsiteX31" fmla="*/ 8178585 w 8191532"/>
              <a:gd name="connsiteY31" fmla="*/ 170971 h 3706826"/>
              <a:gd name="connsiteX32" fmla="*/ 8191500 w 8191532"/>
              <a:gd name="connsiteY32" fmla="*/ 3687776 h 3706826"/>
              <a:gd name="connsiteX33" fmla="*/ 0 w 8191532"/>
              <a:gd name="connsiteY33" fmla="*/ 3706826 h 3706826"/>
              <a:gd name="connsiteX34" fmla="*/ 1682903 w 8191532"/>
              <a:gd name="connsiteY34" fmla="*/ 277901 h 3706826"/>
              <a:gd name="connsiteX0" fmla="*/ 1682903 w 8191532"/>
              <a:gd name="connsiteY0" fmla="*/ 277901 h 3706826"/>
              <a:gd name="connsiteX1" fmla="*/ 1822668 w 8191532"/>
              <a:gd name="connsiteY1" fmla="*/ 318121 h 3706826"/>
              <a:gd name="connsiteX2" fmla="*/ 2007152 w 8191532"/>
              <a:gd name="connsiteY2" fmla="*/ 241920 h 3706826"/>
              <a:gd name="connsiteX3" fmla="*/ 2167573 w 8191532"/>
              <a:gd name="connsiteY3" fmla="*/ 342183 h 3706826"/>
              <a:gd name="connsiteX4" fmla="*/ 2291899 w 8191532"/>
              <a:gd name="connsiteY4" fmla="*/ 326141 h 3706826"/>
              <a:gd name="connsiteX5" fmla="*/ 2436278 w 8191532"/>
              <a:gd name="connsiteY5" fmla="*/ 486562 h 3706826"/>
              <a:gd name="connsiteX6" fmla="*/ 2636804 w 8191532"/>
              <a:gd name="connsiteY6" fmla="*/ 378277 h 3706826"/>
              <a:gd name="connsiteX7" fmla="*/ 2870583 w 8191532"/>
              <a:gd name="connsiteY7" fmla="*/ 417657 h 3706826"/>
              <a:gd name="connsiteX8" fmla="*/ 3059372 w 8191532"/>
              <a:gd name="connsiteY8" fmla="*/ 576122 h 3706826"/>
              <a:gd name="connsiteX9" fmla="*/ 3333848 w 8191532"/>
              <a:gd name="connsiteY9" fmla="*/ 653006 h 3706826"/>
              <a:gd name="connsiteX10" fmla="*/ 3473619 w 8191532"/>
              <a:gd name="connsiteY10" fmla="*/ 660800 h 3706826"/>
              <a:gd name="connsiteX11" fmla="*/ 3523131 w 8191532"/>
              <a:gd name="connsiteY11" fmla="*/ 763288 h 3706826"/>
              <a:gd name="connsiteX12" fmla="*/ 3646367 w 8191532"/>
              <a:gd name="connsiteY12" fmla="*/ 662379 h 3706826"/>
              <a:gd name="connsiteX13" fmla="*/ 3937775 w 8191532"/>
              <a:gd name="connsiteY13" fmla="*/ 823963 h 3706826"/>
              <a:gd name="connsiteX14" fmla="*/ 4119365 w 8191532"/>
              <a:gd name="connsiteY14" fmla="*/ 900655 h 3706826"/>
              <a:gd name="connsiteX15" fmla="*/ 4319596 w 8191532"/>
              <a:gd name="connsiteY15" fmla="*/ 928259 h 3706826"/>
              <a:gd name="connsiteX16" fmla="*/ 4538859 w 8191532"/>
              <a:gd name="connsiteY16" fmla="*/ 783731 h 3706826"/>
              <a:gd name="connsiteX17" fmla="*/ 4722295 w 8191532"/>
              <a:gd name="connsiteY17" fmla="*/ 661232 h 3706826"/>
              <a:gd name="connsiteX18" fmla="*/ 5020154 w 8191532"/>
              <a:gd name="connsiteY18" fmla="*/ 698896 h 3706826"/>
              <a:gd name="connsiteX19" fmla="*/ 5346108 w 8191532"/>
              <a:gd name="connsiteY19" fmla="*/ 609522 h 3706826"/>
              <a:gd name="connsiteX20" fmla="*/ 5529112 w 8191532"/>
              <a:gd name="connsiteY20" fmla="*/ 487441 h 3706826"/>
              <a:gd name="connsiteX21" fmla="*/ 5738553 w 8191532"/>
              <a:gd name="connsiteY21" fmla="*/ 428200 h 3706826"/>
              <a:gd name="connsiteX22" fmla="*/ 6078232 w 8191532"/>
              <a:gd name="connsiteY22" fmla="*/ 485916 h 3706826"/>
              <a:gd name="connsiteX23" fmla="*/ 6421920 w 8191532"/>
              <a:gd name="connsiteY23" fmla="*/ 513799 h 3706826"/>
              <a:gd name="connsiteX24" fmla="*/ 6752505 w 8191532"/>
              <a:gd name="connsiteY24" fmla="*/ 367372 h 3706826"/>
              <a:gd name="connsiteX25" fmla="*/ 6858663 w 8191532"/>
              <a:gd name="connsiteY25" fmla="*/ 238706 h 3706826"/>
              <a:gd name="connsiteX26" fmla="*/ 7221019 w 8191532"/>
              <a:gd name="connsiteY26" fmla="*/ 11680 h 3706826"/>
              <a:gd name="connsiteX27" fmla="*/ 7323158 w 8191532"/>
              <a:gd name="connsiteY27" fmla="*/ 45726 h 3706826"/>
              <a:gd name="connsiteX28" fmla="*/ 7464210 w 8191532"/>
              <a:gd name="connsiteY28" fmla="*/ 157594 h 3706826"/>
              <a:gd name="connsiteX29" fmla="*/ 7690986 w 8191532"/>
              <a:gd name="connsiteY29" fmla="*/ 95176 h 3706826"/>
              <a:gd name="connsiteX30" fmla="*/ 7933773 w 8191532"/>
              <a:gd name="connsiteY30" fmla="*/ 275544 h 3706826"/>
              <a:gd name="connsiteX31" fmla="*/ 8178585 w 8191532"/>
              <a:gd name="connsiteY31" fmla="*/ 170971 h 3706826"/>
              <a:gd name="connsiteX32" fmla="*/ 8191500 w 8191532"/>
              <a:gd name="connsiteY32" fmla="*/ 3687776 h 3706826"/>
              <a:gd name="connsiteX33" fmla="*/ 0 w 8191532"/>
              <a:gd name="connsiteY33" fmla="*/ 3706826 h 3706826"/>
              <a:gd name="connsiteX34" fmla="*/ 1682903 w 8191532"/>
              <a:gd name="connsiteY34" fmla="*/ 277901 h 3706826"/>
              <a:gd name="connsiteX0" fmla="*/ 1682903 w 8191532"/>
              <a:gd name="connsiteY0" fmla="*/ 277901 h 3706826"/>
              <a:gd name="connsiteX1" fmla="*/ 1822668 w 8191532"/>
              <a:gd name="connsiteY1" fmla="*/ 318121 h 3706826"/>
              <a:gd name="connsiteX2" fmla="*/ 2007152 w 8191532"/>
              <a:gd name="connsiteY2" fmla="*/ 241920 h 3706826"/>
              <a:gd name="connsiteX3" fmla="*/ 2167573 w 8191532"/>
              <a:gd name="connsiteY3" fmla="*/ 342183 h 3706826"/>
              <a:gd name="connsiteX4" fmla="*/ 2291899 w 8191532"/>
              <a:gd name="connsiteY4" fmla="*/ 326141 h 3706826"/>
              <a:gd name="connsiteX5" fmla="*/ 2436278 w 8191532"/>
              <a:gd name="connsiteY5" fmla="*/ 486562 h 3706826"/>
              <a:gd name="connsiteX6" fmla="*/ 2636804 w 8191532"/>
              <a:gd name="connsiteY6" fmla="*/ 378277 h 3706826"/>
              <a:gd name="connsiteX7" fmla="*/ 2870583 w 8191532"/>
              <a:gd name="connsiteY7" fmla="*/ 417657 h 3706826"/>
              <a:gd name="connsiteX8" fmla="*/ 3059372 w 8191532"/>
              <a:gd name="connsiteY8" fmla="*/ 576122 h 3706826"/>
              <a:gd name="connsiteX9" fmla="*/ 3333848 w 8191532"/>
              <a:gd name="connsiteY9" fmla="*/ 653006 h 3706826"/>
              <a:gd name="connsiteX10" fmla="*/ 3473619 w 8191532"/>
              <a:gd name="connsiteY10" fmla="*/ 660800 h 3706826"/>
              <a:gd name="connsiteX11" fmla="*/ 3523131 w 8191532"/>
              <a:gd name="connsiteY11" fmla="*/ 763288 h 3706826"/>
              <a:gd name="connsiteX12" fmla="*/ 3646367 w 8191532"/>
              <a:gd name="connsiteY12" fmla="*/ 662379 h 3706826"/>
              <a:gd name="connsiteX13" fmla="*/ 3937775 w 8191532"/>
              <a:gd name="connsiteY13" fmla="*/ 823963 h 3706826"/>
              <a:gd name="connsiteX14" fmla="*/ 4119365 w 8191532"/>
              <a:gd name="connsiteY14" fmla="*/ 900655 h 3706826"/>
              <a:gd name="connsiteX15" fmla="*/ 4319596 w 8191532"/>
              <a:gd name="connsiteY15" fmla="*/ 928259 h 3706826"/>
              <a:gd name="connsiteX16" fmla="*/ 4538859 w 8191532"/>
              <a:gd name="connsiteY16" fmla="*/ 783731 h 3706826"/>
              <a:gd name="connsiteX17" fmla="*/ 4722295 w 8191532"/>
              <a:gd name="connsiteY17" fmla="*/ 661232 h 3706826"/>
              <a:gd name="connsiteX18" fmla="*/ 5020154 w 8191532"/>
              <a:gd name="connsiteY18" fmla="*/ 698896 h 3706826"/>
              <a:gd name="connsiteX19" fmla="*/ 5346108 w 8191532"/>
              <a:gd name="connsiteY19" fmla="*/ 609522 h 3706826"/>
              <a:gd name="connsiteX20" fmla="*/ 5529112 w 8191532"/>
              <a:gd name="connsiteY20" fmla="*/ 487441 h 3706826"/>
              <a:gd name="connsiteX21" fmla="*/ 5738553 w 8191532"/>
              <a:gd name="connsiteY21" fmla="*/ 428200 h 3706826"/>
              <a:gd name="connsiteX22" fmla="*/ 6078232 w 8191532"/>
              <a:gd name="connsiteY22" fmla="*/ 485916 h 3706826"/>
              <a:gd name="connsiteX23" fmla="*/ 6421920 w 8191532"/>
              <a:gd name="connsiteY23" fmla="*/ 513799 h 3706826"/>
              <a:gd name="connsiteX24" fmla="*/ 6752505 w 8191532"/>
              <a:gd name="connsiteY24" fmla="*/ 367372 h 3706826"/>
              <a:gd name="connsiteX25" fmla="*/ 6858663 w 8191532"/>
              <a:gd name="connsiteY25" fmla="*/ 238706 h 3706826"/>
              <a:gd name="connsiteX26" fmla="*/ 7221019 w 8191532"/>
              <a:gd name="connsiteY26" fmla="*/ 11680 h 3706826"/>
              <a:gd name="connsiteX27" fmla="*/ 7323158 w 8191532"/>
              <a:gd name="connsiteY27" fmla="*/ 45726 h 3706826"/>
              <a:gd name="connsiteX28" fmla="*/ 7464210 w 8191532"/>
              <a:gd name="connsiteY28" fmla="*/ 157594 h 3706826"/>
              <a:gd name="connsiteX29" fmla="*/ 7690986 w 8191532"/>
              <a:gd name="connsiteY29" fmla="*/ 95176 h 3706826"/>
              <a:gd name="connsiteX30" fmla="*/ 7933773 w 8191532"/>
              <a:gd name="connsiteY30" fmla="*/ 275544 h 3706826"/>
              <a:gd name="connsiteX31" fmla="*/ 8178585 w 8191532"/>
              <a:gd name="connsiteY31" fmla="*/ 170971 h 3706826"/>
              <a:gd name="connsiteX32" fmla="*/ 8191500 w 8191532"/>
              <a:gd name="connsiteY32" fmla="*/ 3687776 h 3706826"/>
              <a:gd name="connsiteX33" fmla="*/ 0 w 8191532"/>
              <a:gd name="connsiteY33" fmla="*/ 3706826 h 3706826"/>
              <a:gd name="connsiteX34" fmla="*/ 1682903 w 8191532"/>
              <a:gd name="connsiteY34" fmla="*/ 277901 h 3706826"/>
              <a:gd name="connsiteX0" fmla="*/ 1450293 w 8191532"/>
              <a:gd name="connsiteY0" fmla="*/ 236586 h 3797859"/>
              <a:gd name="connsiteX1" fmla="*/ 1822668 w 8191532"/>
              <a:gd name="connsiteY1" fmla="*/ 409154 h 3797859"/>
              <a:gd name="connsiteX2" fmla="*/ 2007152 w 8191532"/>
              <a:gd name="connsiteY2" fmla="*/ 332953 h 3797859"/>
              <a:gd name="connsiteX3" fmla="*/ 2167573 w 8191532"/>
              <a:gd name="connsiteY3" fmla="*/ 433216 h 3797859"/>
              <a:gd name="connsiteX4" fmla="*/ 2291899 w 8191532"/>
              <a:gd name="connsiteY4" fmla="*/ 417174 h 3797859"/>
              <a:gd name="connsiteX5" fmla="*/ 2436278 w 8191532"/>
              <a:gd name="connsiteY5" fmla="*/ 577595 h 3797859"/>
              <a:gd name="connsiteX6" fmla="*/ 2636804 w 8191532"/>
              <a:gd name="connsiteY6" fmla="*/ 469310 h 3797859"/>
              <a:gd name="connsiteX7" fmla="*/ 2870583 w 8191532"/>
              <a:gd name="connsiteY7" fmla="*/ 508690 h 3797859"/>
              <a:gd name="connsiteX8" fmla="*/ 3059372 w 8191532"/>
              <a:gd name="connsiteY8" fmla="*/ 667155 h 3797859"/>
              <a:gd name="connsiteX9" fmla="*/ 3333848 w 8191532"/>
              <a:gd name="connsiteY9" fmla="*/ 744039 h 3797859"/>
              <a:gd name="connsiteX10" fmla="*/ 3473619 w 8191532"/>
              <a:gd name="connsiteY10" fmla="*/ 751833 h 3797859"/>
              <a:gd name="connsiteX11" fmla="*/ 3523131 w 8191532"/>
              <a:gd name="connsiteY11" fmla="*/ 854321 h 3797859"/>
              <a:gd name="connsiteX12" fmla="*/ 3646367 w 8191532"/>
              <a:gd name="connsiteY12" fmla="*/ 753412 h 3797859"/>
              <a:gd name="connsiteX13" fmla="*/ 3937775 w 8191532"/>
              <a:gd name="connsiteY13" fmla="*/ 914996 h 3797859"/>
              <a:gd name="connsiteX14" fmla="*/ 4119365 w 8191532"/>
              <a:gd name="connsiteY14" fmla="*/ 991688 h 3797859"/>
              <a:gd name="connsiteX15" fmla="*/ 4319596 w 8191532"/>
              <a:gd name="connsiteY15" fmla="*/ 1019292 h 3797859"/>
              <a:gd name="connsiteX16" fmla="*/ 4538859 w 8191532"/>
              <a:gd name="connsiteY16" fmla="*/ 874764 h 3797859"/>
              <a:gd name="connsiteX17" fmla="*/ 4722295 w 8191532"/>
              <a:gd name="connsiteY17" fmla="*/ 752265 h 3797859"/>
              <a:gd name="connsiteX18" fmla="*/ 5020154 w 8191532"/>
              <a:gd name="connsiteY18" fmla="*/ 789929 h 3797859"/>
              <a:gd name="connsiteX19" fmla="*/ 5346108 w 8191532"/>
              <a:gd name="connsiteY19" fmla="*/ 700555 h 3797859"/>
              <a:gd name="connsiteX20" fmla="*/ 5529112 w 8191532"/>
              <a:gd name="connsiteY20" fmla="*/ 578474 h 3797859"/>
              <a:gd name="connsiteX21" fmla="*/ 5738553 w 8191532"/>
              <a:gd name="connsiteY21" fmla="*/ 519233 h 3797859"/>
              <a:gd name="connsiteX22" fmla="*/ 6078232 w 8191532"/>
              <a:gd name="connsiteY22" fmla="*/ 576949 h 3797859"/>
              <a:gd name="connsiteX23" fmla="*/ 6421920 w 8191532"/>
              <a:gd name="connsiteY23" fmla="*/ 604832 h 3797859"/>
              <a:gd name="connsiteX24" fmla="*/ 6752505 w 8191532"/>
              <a:gd name="connsiteY24" fmla="*/ 458405 h 3797859"/>
              <a:gd name="connsiteX25" fmla="*/ 6858663 w 8191532"/>
              <a:gd name="connsiteY25" fmla="*/ 329739 h 3797859"/>
              <a:gd name="connsiteX26" fmla="*/ 7221019 w 8191532"/>
              <a:gd name="connsiteY26" fmla="*/ 102713 h 3797859"/>
              <a:gd name="connsiteX27" fmla="*/ 7323158 w 8191532"/>
              <a:gd name="connsiteY27" fmla="*/ 136759 h 3797859"/>
              <a:gd name="connsiteX28" fmla="*/ 7464210 w 8191532"/>
              <a:gd name="connsiteY28" fmla="*/ 248627 h 3797859"/>
              <a:gd name="connsiteX29" fmla="*/ 7690986 w 8191532"/>
              <a:gd name="connsiteY29" fmla="*/ 186209 h 3797859"/>
              <a:gd name="connsiteX30" fmla="*/ 7933773 w 8191532"/>
              <a:gd name="connsiteY30" fmla="*/ 366577 h 3797859"/>
              <a:gd name="connsiteX31" fmla="*/ 8178585 w 8191532"/>
              <a:gd name="connsiteY31" fmla="*/ 262004 h 3797859"/>
              <a:gd name="connsiteX32" fmla="*/ 8191500 w 8191532"/>
              <a:gd name="connsiteY32" fmla="*/ 3778809 h 3797859"/>
              <a:gd name="connsiteX33" fmla="*/ 0 w 8191532"/>
              <a:gd name="connsiteY33" fmla="*/ 3797859 h 3797859"/>
              <a:gd name="connsiteX34" fmla="*/ 1450293 w 8191532"/>
              <a:gd name="connsiteY34" fmla="*/ 236586 h 3797859"/>
              <a:gd name="connsiteX0" fmla="*/ 1450293 w 8191532"/>
              <a:gd name="connsiteY0" fmla="*/ 145553 h 3706826"/>
              <a:gd name="connsiteX1" fmla="*/ 1822668 w 8191532"/>
              <a:gd name="connsiteY1" fmla="*/ 318121 h 3706826"/>
              <a:gd name="connsiteX2" fmla="*/ 2007152 w 8191532"/>
              <a:gd name="connsiteY2" fmla="*/ 241920 h 3706826"/>
              <a:gd name="connsiteX3" fmla="*/ 2167573 w 8191532"/>
              <a:gd name="connsiteY3" fmla="*/ 342183 h 3706826"/>
              <a:gd name="connsiteX4" fmla="*/ 2291899 w 8191532"/>
              <a:gd name="connsiteY4" fmla="*/ 326141 h 3706826"/>
              <a:gd name="connsiteX5" fmla="*/ 2436278 w 8191532"/>
              <a:gd name="connsiteY5" fmla="*/ 486562 h 3706826"/>
              <a:gd name="connsiteX6" fmla="*/ 2636804 w 8191532"/>
              <a:gd name="connsiteY6" fmla="*/ 378277 h 3706826"/>
              <a:gd name="connsiteX7" fmla="*/ 2870583 w 8191532"/>
              <a:gd name="connsiteY7" fmla="*/ 417657 h 3706826"/>
              <a:gd name="connsiteX8" fmla="*/ 3059372 w 8191532"/>
              <a:gd name="connsiteY8" fmla="*/ 576122 h 3706826"/>
              <a:gd name="connsiteX9" fmla="*/ 3333848 w 8191532"/>
              <a:gd name="connsiteY9" fmla="*/ 653006 h 3706826"/>
              <a:gd name="connsiteX10" fmla="*/ 3473619 w 8191532"/>
              <a:gd name="connsiteY10" fmla="*/ 660800 h 3706826"/>
              <a:gd name="connsiteX11" fmla="*/ 3523131 w 8191532"/>
              <a:gd name="connsiteY11" fmla="*/ 763288 h 3706826"/>
              <a:gd name="connsiteX12" fmla="*/ 3646367 w 8191532"/>
              <a:gd name="connsiteY12" fmla="*/ 662379 h 3706826"/>
              <a:gd name="connsiteX13" fmla="*/ 3937775 w 8191532"/>
              <a:gd name="connsiteY13" fmla="*/ 823963 h 3706826"/>
              <a:gd name="connsiteX14" fmla="*/ 4119365 w 8191532"/>
              <a:gd name="connsiteY14" fmla="*/ 900655 h 3706826"/>
              <a:gd name="connsiteX15" fmla="*/ 4319596 w 8191532"/>
              <a:gd name="connsiteY15" fmla="*/ 928259 h 3706826"/>
              <a:gd name="connsiteX16" fmla="*/ 4538859 w 8191532"/>
              <a:gd name="connsiteY16" fmla="*/ 783731 h 3706826"/>
              <a:gd name="connsiteX17" fmla="*/ 4722295 w 8191532"/>
              <a:gd name="connsiteY17" fmla="*/ 661232 h 3706826"/>
              <a:gd name="connsiteX18" fmla="*/ 5020154 w 8191532"/>
              <a:gd name="connsiteY18" fmla="*/ 698896 h 3706826"/>
              <a:gd name="connsiteX19" fmla="*/ 5346108 w 8191532"/>
              <a:gd name="connsiteY19" fmla="*/ 609522 h 3706826"/>
              <a:gd name="connsiteX20" fmla="*/ 5529112 w 8191532"/>
              <a:gd name="connsiteY20" fmla="*/ 487441 h 3706826"/>
              <a:gd name="connsiteX21" fmla="*/ 5738553 w 8191532"/>
              <a:gd name="connsiteY21" fmla="*/ 428200 h 3706826"/>
              <a:gd name="connsiteX22" fmla="*/ 6078232 w 8191532"/>
              <a:gd name="connsiteY22" fmla="*/ 485916 h 3706826"/>
              <a:gd name="connsiteX23" fmla="*/ 6421920 w 8191532"/>
              <a:gd name="connsiteY23" fmla="*/ 513799 h 3706826"/>
              <a:gd name="connsiteX24" fmla="*/ 6752505 w 8191532"/>
              <a:gd name="connsiteY24" fmla="*/ 367372 h 3706826"/>
              <a:gd name="connsiteX25" fmla="*/ 6858663 w 8191532"/>
              <a:gd name="connsiteY25" fmla="*/ 238706 h 3706826"/>
              <a:gd name="connsiteX26" fmla="*/ 7221019 w 8191532"/>
              <a:gd name="connsiteY26" fmla="*/ 11680 h 3706826"/>
              <a:gd name="connsiteX27" fmla="*/ 7323158 w 8191532"/>
              <a:gd name="connsiteY27" fmla="*/ 45726 h 3706826"/>
              <a:gd name="connsiteX28" fmla="*/ 7464210 w 8191532"/>
              <a:gd name="connsiteY28" fmla="*/ 157594 h 3706826"/>
              <a:gd name="connsiteX29" fmla="*/ 7690986 w 8191532"/>
              <a:gd name="connsiteY29" fmla="*/ 95176 h 3706826"/>
              <a:gd name="connsiteX30" fmla="*/ 7933773 w 8191532"/>
              <a:gd name="connsiteY30" fmla="*/ 275544 h 3706826"/>
              <a:gd name="connsiteX31" fmla="*/ 8178585 w 8191532"/>
              <a:gd name="connsiteY31" fmla="*/ 170971 h 3706826"/>
              <a:gd name="connsiteX32" fmla="*/ 8191500 w 8191532"/>
              <a:gd name="connsiteY32" fmla="*/ 3687776 h 3706826"/>
              <a:gd name="connsiteX33" fmla="*/ 0 w 8191532"/>
              <a:gd name="connsiteY33" fmla="*/ 3706826 h 3706826"/>
              <a:gd name="connsiteX34" fmla="*/ 1450293 w 8191532"/>
              <a:gd name="connsiteY34" fmla="*/ 145553 h 3706826"/>
              <a:gd name="connsiteX0" fmla="*/ 1450293 w 8191532"/>
              <a:gd name="connsiteY0" fmla="*/ 176349 h 3737622"/>
              <a:gd name="connsiteX1" fmla="*/ 1822668 w 8191532"/>
              <a:gd name="connsiteY1" fmla="*/ 348917 h 3737622"/>
              <a:gd name="connsiteX2" fmla="*/ 2007152 w 8191532"/>
              <a:gd name="connsiteY2" fmla="*/ 272716 h 3737622"/>
              <a:gd name="connsiteX3" fmla="*/ 2167573 w 8191532"/>
              <a:gd name="connsiteY3" fmla="*/ 372979 h 3737622"/>
              <a:gd name="connsiteX4" fmla="*/ 2291899 w 8191532"/>
              <a:gd name="connsiteY4" fmla="*/ 356937 h 3737622"/>
              <a:gd name="connsiteX5" fmla="*/ 2436278 w 8191532"/>
              <a:gd name="connsiteY5" fmla="*/ 517358 h 3737622"/>
              <a:gd name="connsiteX6" fmla="*/ 2636804 w 8191532"/>
              <a:gd name="connsiteY6" fmla="*/ 409073 h 3737622"/>
              <a:gd name="connsiteX7" fmla="*/ 2870583 w 8191532"/>
              <a:gd name="connsiteY7" fmla="*/ 448453 h 3737622"/>
              <a:gd name="connsiteX8" fmla="*/ 3059372 w 8191532"/>
              <a:gd name="connsiteY8" fmla="*/ 606918 h 3737622"/>
              <a:gd name="connsiteX9" fmla="*/ 3333848 w 8191532"/>
              <a:gd name="connsiteY9" fmla="*/ 683802 h 3737622"/>
              <a:gd name="connsiteX10" fmla="*/ 3473619 w 8191532"/>
              <a:gd name="connsiteY10" fmla="*/ 691596 h 3737622"/>
              <a:gd name="connsiteX11" fmla="*/ 3523131 w 8191532"/>
              <a:gd name="connsiteY11" fmla="*/ 794084 h 3737622"/>
              <a:gd name="connsiteX12" fmla="*/ 3646367 w 8191532"/>
              <a:gd name="connsiteY12" fmla="*/ 693175 h 3737622"/>
              <a:gd name="connsiteX13" fmla="*/ 3937775 w 8191532"/>
              <a:gd name="connsiteY13" fmla="*/ 854759 h 3737622"/>
              <a:gd name="connsiteX14" fmla="*/ 4119365 w 8191532"/>
              <a:gd name="connsiteY14" fmla="*/ 931451 h 3737622"/>
              <a:gd name="connsiteX15" fmla="*/ 4319596 w 8191532"/>
              <a:gd name="connsiteY15" fmla="*/ 959055 h 3737622"/>
              <a:gd name="connsiteX16" fmla="*/ 4538859 w 8191532"/>
              <a:gd name="connsiteY16" fmla="*/ 814527 h 3737622"/>
              <a:gd name="connsiteX17" fmla="*/ 4722295 w 8191532"/>
              <a:gd name="connsiteY17" fmla="*/ 692028 h 3737622"/>
              <a:gd name="connsiteX18" fmla="*/ 5020154 w 8191532"/>
              <a:gd name="connsiteY18" fmla="*/ 729692 h 3737622"/>
              <a:gd name="connsiteX19" fmla="*/ 5346108 w 8191532"/>
              <a:gd name="connsiteY19" fmla="*/ 640318 h 3737622"/>
              <a:gd name="connsiteX20" fmla="*/ 5529112 w 8191532"/>
              <a:gd name="connsiteY20" fmla="*/ 518237 h 3737622"/>
              <a:gd name="connsiteX21" fmla="*/ 5738553 w 8191532"/>
              <a:gd name="connsiteY21" fmla="*/ 458996 h 3737622"/>
              <a:gd name="connsiteX22" fmla="*/ 6078232 w 8191532"/>
              <a:gd name="connsiteY22" fmla="*/ 516712 h 3737622"/>
              <a:gd name="connsiteX23" fmla="*/ 6421920 w 8191532"/>
              <a:gd name="connsiteY23" fmla="*/ 544595 h 3737622"/>
              <a:gd name="connsiteX24" fmla="*/ 6752505 w 8191532"/>
              <a:gd name="connsiteY24" fmla="*/ 398168 h 3737622"/>
              <a:gd name="connsiteX25" fmla="*/ 6858663 w 8191532"/>
              <a:gd name="connsiteY25" fmla="*/ 269502 h 3737622"/>
              <a:gd name="connsiteX26" fmla="*/ 7221019 w 8191532"/>
              <a:gd name="connsiteY26" fmla="*/ 42476 h 3737622"/>
              <a:gd name="connsiteX27" fmla="*/ 7323158 w 8191532"/>
              <a:gd name="connsiteY27" fmla="*/ 76522 h 3737622"/>
              <a:gd name="connsiteX28" fmla="*/ 7464210 w 8191532"/>
              <a:gd name="connsiteY28" fmla="*/ 188390 h 3737622"/>
              <a:gd name="connsiteX29" fmla="*/ 7690986 w 8191532"/>
              <a:gd name="connsiteY29" fmla="*/ 125972 h 3737622"/>
              <a:gd name="connsiteX30" fmla="*/ 7933773 w 8191532"/>
              <a:gd name="connsiteY30" fmla="*/ 306340 h 3737622"/>
              <a:gd name="connsiteX31" fmla="*/ 8178585 w 8191532"/>
              <a:gd name="connsiteY31" fmla="*/ 201767 h 3737622"/>
              <a:gd name="connsiteX32" fmla="*/ 8191500 w 8191532"/>
              <a:gd name="connsiteY32" fmla="*/ 3718572 h 3737622"/>
              <a:gd name="connsiteX33" fmla="*/ 0 w 8191532"/>
              <a:gd name="connsiteY33" fmla="*/ 3737622 h 3737622"/>
              <a:gd name="connsiteX34" fmla="*/ 1245152 w 8191532"/>
              <a:gd name="connsiteY34" fmla="*/ 0 h 3737622"/>
              <a:gd name="connsiteX35" fmla="*/ 1450293 w 8191532"/>
              <a:gd name="connsiteY35" fmla="*/ 176349 h 3737622"/>
              <a:gd name="connsiteX0" fmla="*/ 1450293 w 8191532"/>
              <a:gd name="connsiteY0" fmla="*/ 176349 h 3737622"/>
              <a:gd name="connsiteX1" fmla="*/ 1674278 w 8191532"/>
              <a:gd name="connsiteY1" fmla="*/ 112294 h 3737622"/>
              <a:gd name="connsiteX2" fmla="*/ 1822668 w 8191532"/>
              <a:gd name="connsiteY2" fmla="*/ 348917 h 3737622"/>
              <a:gd name="connsiteX3" fmla="*/ 2007152 w 8191532"/>
              <a:gd name="connsiteY3" fmla="*/ 272716 h 3737622"/>
              <a:gd name="connsiteX4" fmla="*/ 2167573 w 8191532"/>
              <a:gd name="connsiteY4" fmla="*/ 372979 h 3737622"/>
              <a:gd name="connsiteX5" fmla="*/ 2291899 w 8191532"/>
              <a:gd name="connsiteY5" fmla="*/ 356937 h 3737622"/>
              <a:gd name="connsiteX6" fmla="*/ 2436278 w 8191532"/>
              <a:gd name="connsiteY6" fmla="*/ 517358 h 3737622"/>
              <a:gd name="connsiteX7" fmla="*/ 2636804 w 8191532"/>
              <a:gd name="connsiteY7" fmla="*/ 409073 h 3737622"/>
              <a:gd name="connsiteX8" fmla="*/ 2870583 w 8191532"/>
              <a:gd name="connsiteY8" fmla="*/ 448453 h 3737622"/>
              <a:gd name="connsiteX9" fmla="*/ 3059372 w 8191532"/>
              <a:gd name="connsiteY9" fmla="*/ 606918 h 3737622"/>
              <a:gd name="connsiteX10" fmla="*/ 3333848 w 8191532"/>
              <a:gd name="connsiteY10" fmla="*/ 683802 h 3737622"/>
              <a:gd name="connsiteX11" fmla="*/ 3473619 w 8191532"/>
              <a:gd name="connsiteY11" fmla="*/ 691596 h 3737622"/>
              <a:gd name="connsiteX12" fmla="*/ 3523131 w 8191532"/>
              <a:gd name="connsiteY12" fmla="*/ 794084 h 3737622"/>
              <a:gd name="connsiteX13" fmla="*/ 3646367 w 8191532"/>
              <a:gd name="connsiteY13" fmla="*/ 693175 h 3737622"/>
              <a:gd name="connsiteX14" fmla="*/ 3937775 w 8191532"/>
              <a:gd name="connsiteY14" fmla="*/ 854759 h 3737622"/>
              <a:gd name="connsiteX15" fmla="*/ 4119365 w 8191532"/>
              <a:gd name="connsiteY15" fmla="*/ 931451 h 3737622"/>
              <a:gd name="connsiteX16" fmla="*/ 4319596 w 8191532"/>
              <a:gd name="connsiteY16" fmla="*/ 959055 h 3737622"/>
              <a:gd name="connsiteX17" fmla="*/ 4538859 w 8191532"/>
              <a:gd name="connsiteY17" fmla="*/ 814527 h 3737622"/>
              <a:gd name="connsiteX18" fmla="*/ 4722295 w 8191532"/>
              <a:gd name="connsiteY18" fmla="*/ 692028 h 3737622"/>
              <a:gd name="connsiteX19" fmla="*/ 5020154 w 8191532"/>
              <a:gd name="connsiteY19" fmla="*/ 729692 h 3737622"/>
              <a:gd name="connsiteX20" fmla="*/ 5346108 w 8191532"/>
              <a:gd name="connsiteY20" fmla="*/ 640318 h 3737622"/>
              <a:gd name="connsiteX21" fmla="*/ 5529112 w 8191532"/>
              <a:gd name="connsiteY21" fmla="*/ 518237 h 3737622"/>
              <a:gd name="connsiteX22" fmla="*/ 5738553 w 8191532"/>
              <a:gd name="connsiteY22" fmla="*/ 458996 h 3737622"/>
              <a:gd name="connsiteX23" fmla="*/ 6078232 w 8191532"/>
              <a:gd name="connsiteY23" fmla="*/ 516712 h 3737622"/>
              <a:gd name="connsiteX24" fmla="*/ 6421920 w 8191532"/>
              <a:gd name="connsiteY24" fmla="*/ 544595 h 3737622"/>
              <a:gd name="connsiteX25" fmla="*/ 6752505 w 8191532"/>
              <a:gd name="connsiteY25" fmla="*/ 398168 h 3737622"/>
              <a:gd name="connsiteX26" fmla="*/ 6858663 w 8191532"/>
              <a:gd name="connsiteY26" fmla="*/ 269502 h 3737622"/>
              <a:gd name="connsiteX27" fmla="*/ 7221019 w 8191532"/>
              <a:gd name="connsiteY27" fmla="*/ 42476 h 3737622"/>
              <a:gd name="connsiteX28" fmla="*/ 7323158 w 8191532"/>
              <a:gd name="connsiteY28" fmla="*/ 76522 h 3737622"/>
              <a:gd name="connsiteX29" fmla="*/ 7464210 w 8191532"/>
              <a:gd name="connsiteY29" fmla="*/ 188390 h 3737622"/>
              <a:gd name="connsiteX30" fmla="*/ 7690986 w 8191532"/>
              <a:gd name="connsiteY30" fmla="*/ 125972 h 3737622"/>
              <a:gd name="connsiteX31" fmla="*/ 7933773 w 8191532"/>
              <a:gd name="connsiteY31" fmla="*/ 306340 h 3737622"/>
              <a:gd name="connsiteX32" fmla="*/ 8178585 w 8191532"/>
              <a:gd name="connsiteY32" fmla="*/ 201767 h 3737622"/>
              <a:gd name="connsiteX33" fmla="*/ 8191500 w 8191532"/>
              <a:gd name="connsiteY33" fmla="*/ 3718572 h 3737622"/>
              <a:gd name="connsiteX34" fmla="*/ 0 w 8191532"/>
              <a:gd name="connsiteY34" fmla="*/ 3737622 h 3737622"/>
              <a:gd name="connsiteX35" fmla="*/ 1245152 w 8191532"/>
              <a:gd name="connsiteY35" fmla="*/ 0 h 3737622"/>
              <a:gd name="connsiteX36" fmla="*/ 1450293 w 8191532"/>
              <a:gd name="connsiteY36" fmla="*/ 176349 h 3737622"/>
              <a:gd name="connsiteX0" fmla="*/ 1450293 w 8191532"/>
              <a:gd name="connsiteY0" fmla="*/ 176349 h 3737622"/>
              <a:gd name="connsiteX1" fmla="*/ 1674278 w 8191532"/>
              <a:gd name="connsiteY1" fmla="*/ 112294 h 3737622"/>
              <a:gd name="connsiteX2" fmla="*/ 1798604 w 8191532"/>
              <a:gd name="connsiteY2" fmla="*/ 212558 h 3737622"/>
              <a:gd name="connsiteX3" fmla="*/ 1822668 w 8191532"/>
              <a:gd name="connsiteY3" fmla="*/ 348917 h 3737622"/>
              <a:gd name="connsiteX4" fmla="*/ 2007152 w 8191532"/>
              <a:gd name="connsiteY4" fmla="*/ 272716 h 3737622"/>
              <a:gd name="connsiteX5" fmla="*/ 2167573 w 8191532"/>
              <a:gd name="connsiteY5" fmla="*/ 372979 h 3737622"/>
              <a:gd name="connsiteX6" fmla="*/ 2291899 w 8191532"/>
              <a:gd name="connsiteY6" fmla="*/ 356937 h 3737622"/>
              <a:gd name="connsiteX7" fmla="*/ 2436278 w 8191532"/>
              <a:gd name="connsiteY7" fmla="*/ 517358 h 3737622"/>
              <a:gd name="connsiteX8" fmla="*/ 2636804 w 8191532"/>
              <a:gd name="connsiteY8" fmla="*/ 409073 h 3737622"/>
              <a:gd name="connsiteX9" fmla="*/ 2870583 w 8191532"/>
              <a:gd name="connsiteY9" fmla="*/ 448453 h 3737622"/>
              <a:gd name="connsiteX10" fmla="*/ 3059372 w 8191532"/>
              <a:gd name="connsiteY10" fmla="*/ 606918 h 3737622"/>
              <a:gd name="connsiteX11" fmla="*/ 3333848 w 8191532"/>
              <a:gd name="connsiteY11" fmla="*/ 683802 h 3737622"/>
              <a:gd name="connsiteX12" fmla="*/ 3473619 w 8191532"/>
              <a:gd name="connsiteY12" fmla="*/ 691596 h 3737622"/>
              <a:gd name="connsiteX13" fmla="*/ 3523131 w 8191532"/>
              <a:gd name="connsiteY13" fmla="*/ 794084 h 3737622"/>
              <a:gd name="connsiteX14" fmla="*/ 3646367 w 8191532"/>
              <a:gd name="connsiteY14" fmla="*/ 693175 h 3737622"/>
              <a:gd name="connsiteX15" fmla="*/ 3937775 w 8191532"/>
              <a:gd name="connsiteY15" fmla="*/ 854759 h 3737622"/>
              <a:gd name="connsiteX16" fmla="*/ 4119365 w 8191532"/>
              <a:gd name="connsiteY16" fmla="*/ 931451 h 3737622"/>
              <a:gd name="connsiteX17" fmla="*/ 4319596 w 8191532"/>
              <a:gd name="connsiteY17" fmla="*/ 959055 h 3737622"/>
              <a:gd name="connsiteX18" fmla="*/ 4538859 w 8191532"/>
              <a:gd name="connsiteY18" fmla="*/ 814527 h 3737622"/>
              <a:gd name="connsiteX19" fmla="*/ 4722295 w 8191532"/>
              <a:gd name="connsiteY19" fmla="*/ 692028 h 3737622"/>
              <a:gd name="connsiteX20" fmla="*/ 5020154 w 8191532"/>
              <a:gd name="connsiteY20" fmla="*/ 729692 h 3737622"/>
              <a:gd name="connsiteX21" fmla="*/ 5346108 w 8191532"/>
              <a:gd name="connsiteY21" fmla="*/ 640318 h 3737622"/>
              <a:gd name="connsiteX22" fmla="*/ 5529112 w 8191532"/>
              <a:gd name="connsiteY22" fmla="*/ 518237 h 3737622"/>
              <a:gd name="connsiteX23" fmla="*/ 5738553 w 8191532"/>
              <a:gd name="connsiteY23" fmla="*/ 458996 h 3737622"/>
              <a:gd name="connsiteX24" fmla="*/ 6078232 w 8191532"/>
              <a:gd name="connsiteY24" fmla="*/ 516712 h 3737622"/>
              <a:gd name="connsiteX25" fmla="*/ 6421920 w 8191532"/>
              <a:gd name="connsiteY25" fmla="*/ 544595 h 3737622"/>
              <a:gd name="connsiteX26" fmla="*/ 6752505 w 8191532"/>
              <a:gd name="connsiteY26" fmla="*/ 398168 h 3737622"/>
              <a:gd name="connsiteX27" fmla="*/ 6858663 w 8191532"/>
              <a:gd name="connsiteY27" fmla="*/ 269502 h 3737622"/>
              <a:gd name="connsiteX28" fmla="*/ 7221019 w 8191532"/>
              <a:gd name="connsiteY28" fmla="*/ 42476 h 3737622"/>
              <a:gd name="connsiteX29" fmla="*/ 7323158 w 8191532"/>
              <a:gd name="connsiteY29" fmla="*/ 76522 h 3737622"/>
              <a:gd name="connsiteX30" fmla="*/ 7464210 w 8191532"/>
              <a:gd name="connsiteY30" fmla="*/ 188390 h 3737622"/>
              <a:gd name="connsiteX31" fmla="*/ 7690986 w 8191532"/>
              <a:gd name="connsiteY31" fmla="*/ 125972 h 3737622"/>
              <a:gd name="connsiteX32" fmla="*/ 7933773 w 8191532"/>
              <a:gd name="connsiteY32" fmla="*/ 306340 h 3737622"/>
              <a:gd name="connsiteX33" fmla="*/ 8178585 w 8191532"/>
              <a:gd name="connsiteY33" fmla="*/ 201767 h 3737622"/>
              <a:gd name="connsiteX34" fmla="*/ 8191500 w 8191532"/>
              <a:gd name="connsiteY34" fmla="*/ 3718572 h 3737622"/>
              <a:gd name="connsiteX35" fmla="*/ 0 w 8191532"/>
              <a:gd name="connsiteY35" fmla="*/ 3737622 h 3737622"/>
              <a:gd name="connsiteX36" fmla="*/ 1245152 w 8191532"/>
              <a:gd name="connsiteY36" fmla="*/ 0 h 3737622"/>
              <a:gd name="connsiteX37" fmla="*/ 1450293 w 8191532"/>
              <a:gd name="connsiteY37" fmla="*/ 176349 h 3737622"/>
              <a:gd name="connsiteX0" fmla="*/ 1450293 w 8191532"/>
              <a:gd name="connsiteY0" fmla="*/ 176349 h 3737622"/>
              <a:gd name="connsiteX1" fmla="*/ 1493804 w 8191532"/>
              <a:gd name="connsiteY1" fmla="*/ 48126 h 3737622"/>
              <a:gd name="connsiteX2" fmla="*/ 1674278 w 8191532"/>
              <a:gd name="connsiteY2" fmla="*/ 112294 h 3737622"/>
              <a:gd name="connsiteX3" fmla="*/ 1798604 w 8191532"/>
              <a:gd name="connsiteY3" fmla="*/ 212558 h 3737622"/>
              <a:gd name="connsiteX4" fmla="*/ 1822668 w 8191532"/>
              <a:gd name="connsiteY4" fmla="*/ 348917 h 3737622"/>
              <a:gd name="connsiteX5" fmla="*/ 2007152 w 8191532"/>
              <a:gd name="connsiteY5" fmla="*/ 272716 h 3737622"/>
              <a:gd name="connsiteX6" fmla="*/ 2167573 w 8191532"/>
              <a:gd name="connsiteY6" fmla="*/ 372979 h 3737622"/>
              <a:gd name="connsiteX7" fmla="*/ 2291899 w 8191532"/>
              <a:gd name="connsiteY7" fmla="*/ 356937 h 3737622"/>
              <a:gd name="connsiteX8" fmla="*/ 2436278 w 8191532"/>
              <a:gd name="connsiteY8" fmla="*/ 517358 h 3737622"/>
              <a:gd name="connsiteX9" fmla="*/ 2636804 w 8191532"/>
              <a:gd name="connsiteY9" fmla="*/ 409073 h 3737622"/>
              <a:gd name="connsiteX10" fmla="*/ 2870583 w 8191532"/>
              <a:gd name="connsiteY10" fmla="*/ 448453 h 3737622"/>
              <a:gd name="connsiteX11" fmla="*/ 3059372 w 8191532"/>
              <a:gd name="connsiteY11" fmla="*/ 606918 h 3737622"/>
              <a:gd name="connsiteX12" fmla="*/ 3333848 w 8191532"/>
              <a:gd name="connsiteY12" fmla="*/ 683802 h 3737622"/>
              <a:gd name="connsiteX13" fmla="*/ 3473619 w 8191532"/>
              <a:gd name="connsiteY13" fmla="*/ 691596 h 3737622"/>
              <a:gd name="connsiteX14" fmla="*/ 3523131 w 8191532"/>
              <a:gd name="connsiteY14" fmla="*/ 794084 h 3737622"/>
              <a:gd name="connsiteX15" fmla="*/ 3646367 w 8191532"/>
              <a:gd name="connsiteY15" fmla="*/ 693175 h 3737622"/>
              <a:gd name="connsiteX16" fmla="*/ 3937775 w 8191532"/>
              <a:gd name="connsiteY16" fmla="*/ 854759 h 3737622"/>
              <a:gd name="connsiteX17" fmla="*/ 4119365 w 8191532"/>
              <a:gd name="connsiteY17" fmla="*/ 931451 h 3737622"/>
              <a:gd name="connsiteX18" fmla="*/ 4319596 w 8191532"/>
              <a:gd name="connsiteY18" fmla="*/ 959055 h 3737622"/>
              <a:gd name="connsiteX19" fmla="*/ 4538859 w 8191532"/>
              <a:gd name="connsiteY19" fmla="*/ 814527 h 3737622"/>
              <a:gd name="connsiteX20" fmla="*/ 4722295 w 8191532"/>
              <a:gd name="connsiteY20" fmla="*/ 692028 h 3737622"/>
              <a:gd name="connsiteX21" fmla="*/ 5020154 w 8191532"/>
              <a:gd name="connsiteY21" fmla="*/ 729692 h 3737622"/>
              <a:gd name="connsiteX22" fmla="*/ 5346108 w 8191532"/>
              <a:gd name="connsiteY22" fmla="*/ 640318 h 3737622"/>
              <a:gd name="connsiteX23" fmla="*/ 5529112 w 8191532"/>
              <a:gd name="connsiteY23" fmla="*/ 518237 h 3737622"/>
              <a:gd name="connsiteX24" fmla="*/ 5738553 w 8191532"/>
              <a:gd name="connsiteY24" fmla="*/ 458996 h 3737622"/>
              <a:gd name="connsiteX25" fmla="*/ 6078232 w 8191532"/>
              <a:gd name="connsiteY25" fmla="*/ 516712 h 3737622"/>
              <a:gd name="connsiteX26" fmla="*/ 6421920 w 8191532"/>
              <a:gd name="connsiteY26" fmla="*/ 544595 h 3737622"/>
              <a:gd name="connsiteX27" fmla="*/ 6752505 w 8191532"/>
              <a:gd name="connsiteY27" fmla="*/ 398168 h 3737622"/>
              <a:gd name="connsiteX28" fmla="*/ 6858663 w 8191532"/>
              <a:gd name="connsiteY28" fmla="*/ 269502 h 3737622"/>
              <a:gd name="connsiteX29" fmla="*/ 7221019 w 8191532"/>
              <a:gd name="connsiteY29" fmla="*/ 42476 h 3737622"/>
              <a:gd name="connsiteX30" fmla="*/ 7323158 w 8191532"/>
              <a:gd name="connsiteY30" fmla="*/ 76522 h 3737622"/>
              <a:gd name="connsiteX31" fmla="*/ 7464210 w 8191532"/>
              <a:gd name="connsiteY31" fmla="*/ 188390 h 3737622"/>
              <a:gd name="connsiteX32" fmla="*/ 7690986 w 8191532"/>
              <a:gd name="connsiteY32" fmla="*/ 125972 h 3737622"/>
              <a:gd name="connsiteX33" fmla="*/ 7933773 w 8191532"/>
              <a:gd name="connsiteY33" fmla="*/ 306340 h 3737622"/>
              <a:gd name="connsiteX34" fmla="*/ 8178585 w 8191532"/>
              <a:gd name="connsiteY34" fmla="*/ 201767 h 3737622"/>
              <a:gd name="connsiteX35" fmla="*/ 8191500 w 8191532"/>
              <a:gd name="connsiteY35" fmla="*/ 3718572 h 3737622"/>
              <a:gd name="connsiteX36" fmla="*/ 0 w 8191532"/>
              <a:gd name="connsiteY36" fmla="*/ 3737622 h 3737622"/>
              <a:gd name="connsiteX37" fmla="*/ 1245152 w 8191532"/>
              <a:gd name="connsiteY37" fmla="*/ 0 h 3737622"/>
              <a:gd name="connsiteX38" fmla="*/ 1450293 w 8191532"/>
              <a:gd name="connsiteY38" fmla="*/ 176349 h 3737622"/>
              <a:gd name="connsiteX0" fmla="*/ 1354040 w 8191532"/>
              <a:gd name="connsiteY0" fmla="*/ 0 h 3757789"/>
              <a:gd name="connsiteX1" fmla="*/ 1493804 w 8191532"/>
              <a:gd name="connsiteY1" fmla="*/ 68293 h 3757789"/>
              <a:gd name="connsiteX2" fmla="*/ 1674278 w 8191532"/>
              <a:gd name="connsiteY2" fmla="*/ 132461 h 3757789"/>
              <a:gd name="connsiteX3" fmla="*/ 1798604 w 8191532"/>
              <a:gd name="connsiteY3" fmla="*/ 232725 h 3757789"/>
              <a:gd name="connsiteX4" fmla="*/ 1822668 w 8191532"/>
              <a:gd name="connsiteY4" fmla="*/ 369084 h 3757789"/>
              <a:gd name="connsiteX5" fmla="*/ 2007152 w 8191532"/>
              <a:gd name="connsiteY5" fmla="*/ 292883 h 3757789"/>
              <a:gd name="connsiteX6" fmla="*/ 2167573 w 8191532"/>
              <a:gd name="connsiteY6" fmla="*/ 393146 h 3757789"/>
              <a:gd name="connsiteX7" fmla="*/ 2291899 w 8191532"/>
              <a:gd name="connsiteY7" fmla="*/ 377104 h 3757789"/>
              <a:gd name="connsiteX8" fmla="*/ 2436278 w 8191532"/>
              <a:gd name="connsiteY8" fmla="*/ 537525 h 3757789"/>
              <a:gd name="connsiteX9" fmla="*/ 2636804 w 8191532"/>
              <a:gd name="connsiteY9" fmla="*/ 429240 h 3757789"/>
              <a:gd name="connsiteX10" fmla="*/ 2870583 w 8191532"/>
              <a:gd name="connsiteY10" fmla="*/ 468620 h 3757789"/>
              <a:gd name="connsiteX11" fmla="*/ 3059372 w 8191532"/>
              <a:gd name="connsiteY11" fmla="*/ 627085 h 3757789"/>
              <a:gd name="connsiteX12" fmla="*/ 3333848 w 8191532"/>
              <a:gd name="connsiteY12" fmla="*/ 703969 h 3757789"/>
              <a:gd name="connsiteX13" fmla="*/ 3473619 w 8191532"/>
              <a:gd name="connsiteY13" fmla="*/ 711763 h 3757789"/>
              <a:gd name="connsiteX14" fmla="*/ 3523131 w 8191532"/>
              <a:gd name="connsiteY14" fmla="*/ 814251 h 3757789"/>
              <a:gd name="connsiteX15" fmla="*/ 3646367 w 8191532"/>
              <a:gd name="connsiteY15" fmla="*/ 713342 h 3757789"/>
              <a:gd name="connsiteX16" fmla="*/ 3937775 w 8191532"/>
              <a:gd name="connsiteY16" fmla="*/ 874926 h 3757789"/>
              <a:gd name="connsiteX17" fmla="*/ 4119365 w 8191532"/>
              <a:gd name="connsiteY17" fmla="*/ 951618 h 3757789"/>
              <a:gd name="connsiteX18" fmla="*/ 4319596 w 8191532"/>
              <a:gd name="connsiteY18" fmla="*/ 979222 h 3757789"/>
              <a:gd name="connsiteX19" fmla="*/ 4538859 w 8191532"/>
              <a:gd name="connsiteY19" fmla="*/ 834694 h 3757789"/>
              <a:gd name="connsiteX20" fmla="*/ 4722295 w 8191532"/>
              <a:gd name="connsiteY20" fmla="*/ 712195 h 3757789"/>
              <a:gd name="connsiteX21" fmla="*/ 5020154 w 8191532"/>
              <a:gd name="connsiteY21" fmla="*/ 749859 h 3757789"/>
              <a:gd name="connsiteX22" fmla="*/ 5346108 w 8191532"/>
              <a:gd name="connsiteY22" fmla="*/ 660485 h 3757789"/>
              <a:gd name="connsiteX23" fmla="*/ 5529112 w 8191532"/>
              <a:gd name="connsiteY23" fmla="*/ 538404 h 3757789"/>
              <a:gd name="connsiteX24" fmla="*/ 5738553 w 8191532"/>
              <a:gd name="connsiteY24" fmla="*/ 479163 h 3757789"/>
              <a:gd name="connsiteX25" fmla="*/ 6078232 w 8191532"/>
              <a:gd name="connsiteY25" fmla="*/ 536879 h 3757789"/>
              <a:gd name="connsiteX26" fmla="*/ 6421920 w 8191532"/>
              <a:gd name="connsiteY26" fmla="*/ 564762 h 3757789"/>
              <a:gd name="connsiteX27" fmla="*/ 6752505 w 8191532"/>
              <a:gd name="connsiteY27" fmla="*/ 418335 h 3757789"/>
              <a:gd name="connsiteX28" fmla="*/ 6858663 w 8191532"/>
              <a:gd name="connsiteY28" fmla="*/ 289669 h 3757789"/>
              <a:gd name="connsiteX29" fmla="*/ 7221019 w 8191532"/>
              <a:gd name="connsiteY29" fmla="*/ 62643 h 3757789"/>
              <a:gd name="connsiteX30" fmla="*/ 7323158 w 8191532"/>
              <a:gd name="connsiteY30" fmla="*/ 96689 h 3757789"/>
              <a:gd name="connsiteX31" fmla="*/ 7464210 w 8191532"/>
              <a:gd name="connsiteY31" fmla="*/ 208557 h 3757789"/>
              <a:gd name="connsiteX32" fmla="*/ 7690986 w 8191532"/>
              <a:gd name="connsiteY32" fmla="*/ 146139 h 3757789"/>
              <a:gd name="connsiteX33" fmla="*/ 7933773 w 8191532"/>
              <a:gd name="connsiteY33" fmla="*/ 326507 h 3757789"/>
              <a:gd name="connsiteX34" fmla="*/ 8178585 w 8191532"/>
              <a:gd name="connsiteY34" fmla="*/ 221934 h 3757789"/>
              <a:gd name="connsiteX35" fmla="*/ 8191500 w 8191532"/>
              <a:gd name="connsiteY35" fmla="*/ 3738739 h 3757789"/>
              <a:gd name="connsiteX36" fmla="*/ 0 w 8191532"/>
              <a:gd name="connsiteY36" fmla="*/ 3757789 h 3757789"/>
              <a:gd name="connsiteX37" fmla="*/ 1245152 w 8191532"/>
              <a:gd name="connsiteY37" fmla="*/ 20167 h 3757789"/>
              <a:gd name="connsiteX38" fmla="*/ 1354040 w 8191532"/>
              <a:gd name="connsiteY38" fmla="*/ 0 h 3757789"/>
              <a:gd name="connsiteX0" fmla="*/ 1354040 w 8191532"/>
              <a:gd name="connsiteY0" fmla="*/ 0 h 3757789"/>
              <a:gd name="connsiteX1" fmla="*/ 1493804 w 8191532"/>
              <a:gd name="connsiteY1" fmla="*/ 68293 h 3757789"/>
              <a:gd name="connsiteX2" fmla="*/ 1674278 w 8191532"/>
              <a:gd name="connsiteY2" fmla="*/ 132461 h 3757789"/>
              <a:gd name="connsiteX3" fmla="*/ 1798604 w 8191532"/>
              <a:gd name="connsiteY3" fmla="*/ 232725 h 3757789"/>
              <a:gd name="connsiteX4" fmla="*/ 1822668 w 8191532"/>
              <a:gd name="connsiteY4" fmla="*/ 369084 h 3757789"/>
              <a:gd name="connsiteX5" fmla="*/ 2007152 w 8191532"/>
              <a:gd name="connsiteY5" fmla="*/ 292883 h 3757789"/>
              <a:gd name="connsiteX6" fmla="*/ 2167573 w 8191532"/>
              <a:gd name="connsiteY6" fmla="*/ 393146 h 3757789"/>
              <a:gd name="connsiteX7" fmla="*/ 2291899 w 8191532"/>
              <a:gd name="connsiteY7" fmla="*/ 377104 h 3757789"/>
              <a:gd name="connsiteX8" fmla="*/ 2436278 w 8191532"/>
              <a:gd name="connsiteY8" fmla="*/ 537525 h 3757789"/>
              <a:gd name="connsiteX9" fmla="*/ 2636804 w 8191532"/>
              <a:gd name="connsiteY9" fmla="*/ 429240 h 3757789"/>
              <a:gd name="connsiteX10" fmla="*/ 2870583 w 8191532"/>
              <a:gd name="connsiteY10" fmla="*/ 468620 h 3757789"/>
              <a:gd name="connsiteX11" fmla="*/ 3059372 w 8191532"/>
              <a:gd name="connsiteY11" fmla="*/ 627085 h 3757789"/>
              <a:gd name="connsiteX12" fmla="*/ 3333848 w 8191532"/>
              <a:gd name="connsiteY12" fmla="*/ 703969 h 3757789"/>
              <a:gd name="connsiteX13" fmla="*/ 3473619 w 8191532"/>
              <a:gd name="connsiteY13" fmla="*/ 711763 h 3757789"/>
              <a:gd name="connsiteX14" fmla="*/ 3523131 w 8191532"/>
              <a:gd name="connsiteY14" fmla="*/ 814251 h 3757789"/>
              <a:gd name="connsiteX15" fmla="*/ 3646367 w 8191532"/>
              <a:gd name="connsiteY15" fmla="*/ 713342 h 3757789"/>
              <a:gd name="connsiteX16" fmla="*/ 3937775 w 8191532"/>
              <a:gd name="connsiteY16" fmla="*/ 874926 h 3757789"/>
              <a:gd name="connsiteX17" fmla="*/ 4119365 w 8191532"/>
              <a:gd name="connsiteY17" fmla="*/ 951618 h 3757789"/>
              <a:gd name="connsiteX18" fmla="*/ 4319596 w 8191532"/>
              <a:gd name="connsiteY18" fmla="*/ 979222 h 3757789"/>
              <a:gd name="connsiteX19" fmla="*/ 4538859 w 8191532"/>
              <a:gd name="connsiteY19" fmla="*/ 834694 h 3757789"/>
              <a:gd name="connsiteX20" fmla="*/ 4722295 w 8191532"/>
              <a:gd name="connsiteY20" fmla="*/ 712195 h 3757789"/>
              <a:gd name="connsiteX21" fmla="*/ 5020154 w 8191532"/>
              <a:gd name="connsiteY21" fmla="*/ 749859 h 3757789"/>
              <a:gd name="connsiteX22" fmla="*/ 5346108 w 8191532"/>
              <a:gd name="connsiteY22" fmla="*/ 660485 h 3757789"/>
              <a:gd name="connsiteX23" fmla="*/ 5529112 w 8191532"/>
              <a:gd name="connsiteY23" fmla="*/ 538404 h 3757789"/>
              <a:gd name="connsiteX24" fmla="*/ 5738553 w 8191532"/>
              <a:gd name="connsiteY24" fmla="*/ 479163 h 3757789"/>
              <a:gd name="connsiteX25" fmla="*/ 6078232 w 8191532"/>
              <a:gd name="connsiteY25" fmla="*/ 536879 h 3757789"/>
              <a:gd name="connsiteX26" fmla="*/ 6421920 w 8191532"/>
              <a:gd name="connsiteY26" fmla="*/ 564762 h 3757789"/>
              <a:gd name="connsiteX27" fmla="*/ 6752505 w 8191532"/>
              <a:gd name="connsiteY27" fmla="*/ 418335 h 3757789"/>
              <a:gd name="connsiteX28" fmla="*/ 6858663 w 8191532"/>
              <a:gd name="connsiteY28" fmla="*/ 289669 h 3757789"/>
              <a:gd name="connsiteX29" fmla="*/ 7221019 w 8191532"/>
              <a:gd name="connsiteY29" fmla="*/ 62643 h 3757789"/>
              <a:gd name="connsiteX30" fmla="*/ 7323158 w 8191532"/>
              <a:gd name="connsiteY30" fmla="*/ 96689 h 3757789"/>
              <a:gd name="connsiteX31" fmla="*/ 7464210 w 8191532"/>
              <a:gd name="connsiteY31" fmla="*/ 208557 h 3757789"/>
              <a:gd name="connsiteX32" fmla="*/ 7690986 w 8191532"/>
              <a:gd name="connsiteY32" fmla="*/ 146139 h 3757789"/>
              <a:gd name="connsiteX33" fmla="*/ 7933773 w 8191532"/>
              <a:gd name="connsiteY33" fmla="*/ 326507 h 3757789"/>
              <a:gd name="connsiteX34" fmla="*/ 8178585 w 8191532"/>
              <a:gd name="connsiteY34" fmla="*/ 221934 h 3757789"/>
              <a:gd name="connsiteX35" fmla="*/ 8191500 w 8191532"/>
              <a:gd name="connsiteY35" fmla="*/ 3738739 h 3757789"/>
              <a:gd name="connsiteX36" fmla="*/ 0 w 8191532"/>
              <a:gd name="connsiteY36" fmla="*/ 3757789 h 3757789"/>
              <a:gd name="connsiteX37" fmla="*/ 1205046 w 8191532"/>
              <a:gd name="connsiteY37" fmla="*/ 72304 h 3757789"/>
              <a:gd name="connsiteX38" fmla="*/ 1354040 w 8191532"/>
              <a:gd name="connsiteY38" fmla="*/ 0 h 3757789"/>
              <a:gd name="connsiteX0" fmla="*/ 1354040 w 8191532"/>
              <a:gd name="connsiteY0" fmla="*/ 0 h 3757789"/>
              <a:gd name="connsiteX1" fmla="*/ 1493804 w 8191532"/>
              <a:gd name="connsiteY1" fmla="*/ 68293 h 3757789"/>
              <a:gd name="connsiteX2" fmla="*/ 1674278 w 8191532"/>
              <a:gd name="connsiteY2" fmla="*/ 132461 h 3757789"/>
              <a:gd name="connsiteX3" fmla="*/ 1798604 w 8191532"/>
              <a:gd name="connsiteY3" fmla="*/ 232725 h 3757789"/>
              <a:gd name="connsiteX4" fmla="*/ 1822668 w 8191532"/>
              <a:gd name="connsiteY4" fmla="*/ 369084 h 3757789"/>
              <a:gd name="connsiteX5" fmla="*/ 2007152 w 8191532"/>
              <a:gd name="connsiteY5" fmla="*/ 292883 h 3757789"/>
              <a:gd name="connsiteX6" fmla="*/ 2167573 w 8191532"/>
              <a:gd name="connsiteY6" fmla="*/ 393146 h 3757789"/>
              <a:gd name="connsiteX7" fmla="*/ 2291899 w 8191532"/>
              <a:gd name="connsiteY7" fmla="*/ 377104 h 3757789"/>
              <a:gd name="connsiteX8" fmla="*/ 2436278 w 8191532"/>
              <a:gd name="connsiteY8" fmla="*/ 537525 h 3757789"/>
              <a:gd name="connsiteX9" fmla="*/ 2636804 w 8191532"/>
              <a:gd name="connsiteY9" fmla="*/ 429240 h 3757789"/>
              <a:gd name="connsiteX10" fmla="*/ 2870583 w 8191532"/>
              <a:gd name="connsiteY10" fmla="*/ 468620 h 3757789"/>
              <a:gd name="connsiteX11" fmla="*/ 3059372 w 8191532"/>
              <a:gd name="connsiteY11" fmla="*/ 627085 h 3757789"/>
              <a:gd name="connsiteX12" fmla="*/ 3333848 w 8191532"/>
              <a:gd name="connsiteY12" fmla="*/ 703969 h 3757789"/>
              <a:gd name="connsiteX13" fmla="*/ 3473619 w 8191532"/>
              <a:gd name="connsiteY13" fmla="*/ 711763 h 3757789"/>
              <a:gd name="connsiteX14" fmla="*/ 3523131 w 8191532"/>
              <a:gd name="connsiteY14" fmla="*/ 814251 h 3757789"/>
              <a:gd name="connsiteX15" fmla="*/ 3646367 w 8191532"/>
              <a:gd name="connsiteY15" fmla="*/ 713342 h 3757789"/>
              <a:gd name="connsiteX16" fmla="*/ 3937775 w 8191532"/>
              <a:gd name="connsiteY16" fmla="*/ 874926 h 3757789"/>
              <a:gd name="connsiteX17" fmla="*/ 4119365 w 8191532"/>
              <a:gd name="connsiteY17" fmla="*/ 951618 h 3757789"/>
              <a:gd name="connsiteX18" fmla="*/ 4319596 w 8191532"/>
              <a:gd name="connsiteY18" fmla="*/ 979222 h 3757789"/>
              <a:gd name="connsiteX19" fmla="*/ 4538859 w 8191532"/>
              <a:gd name="connsiteY19" fmla="*/ 834694 h 3757789"/>
              <a:gd name="connsiteX20" fmla="*/ 4722295 w 8191532"/>
              <a:gd name="connsiteY20" fmla="*/ 712195 h 3757789"/>
              <a:gd name="connsiteX21" fmla="*/ 5020154 w 8191532"/>
              <a:gd name="connsiteY21" fmla="*/ 749859 h 3757789"/>
              <a:gd name="connsiteX22" fmla="*/ 5346108 w 8191532"/>
              <a:gd name="connsiteY22" fmla="*/ 660485 h 3757789"/>
              <a:gd name="connsiteX23" fmla="*/ 5529112 w 8191532"/>
              <a:gd name="connsiteY23" fmla="*/ 538404 h 3757789"/>
              <a:gd name="connsiteX24" fmla="*/ 5738553 w 8191532"/>
              <a:gd name="connsiteY24" fmla="*/ 479163 h 3757789"/>
              <a:gd name="connsiteX25" fmla="*/ 6078232 w 8191532"/>
              <a:gd name="connsiteY25" fmla="*/ 536879 h 3757789"/>
              <a:gd name="connsiteX26" fmla="*/ 6421920 w 8191532"/>
              <a:gd name="connsiteY26" fmla="*/ 564762 h 3757789"/>
              <a:gd name="connsiteX27" fmla="*/ 6752505 w 8191532"/>
              <a:gd name="connsiteY27" fmla="*/ 418335 h 3757789"/>
              <a:gd name="connsiteX28" fmla="*/ 6858663 w 8191532"/>
              <a:gd name="connsiteY28" fmla="*/ 289669 h 3757789"/>
              <a:gd name="connsiteX29" fmla="*/ 7221019 w 8191532"/>
              <a:gd name="connsiteY29" fmla="*/ 62643 h 3757789"/>
              <a:gd name="connsiteX30" fmla="*/ 7323158 w 8191532"/>
              <a:gd name="connsiteY30" fmla="*/ 96689 h 3757789"/>
              <a:gd name="connsiteX31" fmla="*/ 7464210 w 8191532"/>
              <a:gd name="connsiteY31" fmla="*/ 208557 h 3757789"/>
              <a:gd name="connsiteX32" fmla="*/ 7690986 w 8191532"/>
              <a:gd name="connsiteY32" fmla="*/ 146139 h 3757789"/>
              <a:gd name="connsiteX33" fmla="*/ 7933773 w 8191532"/>
              <a:gd name="connsiteY33" fmla="*/ 326507 h 3757789"/>
              <a:gd name="connsiteX34" fmla="*/ 8178585 w 8191532"/>
              <a:gd name="connsiteY34" fmla="*/ 221934 h 3757789"/>
              <a:gd name="connsiteX35" fmla="*/ 8191500 w 8191532"/>
              <a:gd name="connsiteY35" fmla="*/ 3738739 h 3757789"/>
              <a:gd name="connsiteX36" fmla="*/ 0 w 8191532"/>
              <a:gd name="connsiteY36" fmla="*/ 3757789 h 3757789"/>
              <a:gd name="connsiteX37" fmla="*/ 226478 w 8191532"/>
              <a:gd name="connsiteY37" fmla="*/ 264809 h 3757789"/>
              <a:gd name="connsiteX38" fmla="*/ 1354040 w 8191532"/>
              <a:gd name="connsiteY38" fmla="*/ 0 h 3757789"/>
              <a:gd name="connsiteX0" fmla="*/ 1354040 w 8191532"/>
              <a:gd name="connsiteY0" fmla="*/ 0 h 3757789"/>
              <a:gd name="connsiteX1" fmla="*/ 1493804 w 8191532"/>
              <a:gd name="connsiteY1" fmla="*/ 68293 h 3757789"/>
              <a:gd name="connsiteX2" fmla="*/ 1674278 w 8191532"/>
              <a:gd name="connsiteY2" fmla="*/ 132461 h 3757789"/>
              <a:gd name="connsiteX3" fmla="*/ 1798604 w 8191532"/>
              <a:gd name="connsiteY3" fmla="*/ 232725 h 3757789"/>
              <a:gd name="connsiteX4" fmla="*/ 1822668 w 8191532"/>
              <a:gd name="connsiteY4" fmla="*/ 369084 h 3757789"/>
              <a:gd name="connsiteX5" fmla="*/ 2007152 w 8191532"/>
              <a:gd name="connsiteY5" fmla="*/ 292883 h 3757789"/>
              <a:gd name="connsiteX6" fmla="*/ 2167573 w 8191532"/>
              <a:gd name="connsiteY6" fmla="*/ 393146 h 3757789"/>
              <a:gd name="connsiteX7" fmla="*/ 2291899 w 8191532"/>
              <a:gd name="connsiteY7" fmla="*/ 377104 h 3757789"/>
              <a:gd name="connsiteX8" fmla="*/ 2436278 w 8191532"/>
              <a:gd name="connsiteY8" fmla="*/ 537525 h 3757789"/>
              <a:gd name="connsiteX9" fmla="*/ 2636804 w 8191532"/>
              <a:gd name="connsiteY9" fmla="*/ 429240 h 3757789"/>
              <a:gd name="connsiteX10" fmla="*/ 2870583 w 8191532"/>
              <a:gd name="connsiteY10" fmla="*/ 468620 h 3757789"/>
              <a:gd name="connsiteX11" fmla="*/ 3059372 w 8191532"/>
              <a:gd name="connsiteY11" fmla="*/ 627085 h 3757789"/>
              <a:gd name="connsiteX12" fmla="*/ 3333848 w 8191532"/>
              <a:gd name="connsiteY12" fmla="*/ 703969 h 3757789"/>
              <a:gd name="connsiteX13" fmla="*/ 3473619 w 8191532"/>
              <a:gd name="connsiteY13" fmla="*/ 711763 h 3757789"/>
              <a:gd name="connsiteX14" fmla="*/ 3523131 w 8191532"/>
              <a:gd name="connsiteY14" fmla="*/ 814251 h 3757789"/>
              <a:gd name="connsiteX15" fmla="*/ 3646367 w 8191532"/>
              <a:gd name="connsiteY15" fmla="*/ 713342 h 3757789"/>
              <a:gd name="connsiteX16" fmla="*/ 3937775 w 8191532"/>
              <a:gd name="connsiteY16" fmla="*/ 874926 h 3757789"/>
              <a:gd name="connsiteX17" fmla="*/ 4119365 w 8191532"/>
              <a:gd name="connsiteY17" fmla="*/ 951618 h 3757789"/>
              <a:gd name="connsiteX18" fmla="*/ 4319596 w 8191532"/>
              <a:gd name="connsiteY18" fmla="*/ 979222 h 3757789"/>
              <a:gd name="connsiteX19" fmla="*/ 4538859 w 8191532"/>
              <a:gd name="connsiteY19" fmla="*/ 834694 h 3757789"/>
              <a:gd name="connsiteX20" fmla="*/ 4722295 w 8191532"/>
              <a:gd name="connsiteY20" fmla="*/ 712195 h 3757789"/>
              <a:gd name="connsiteX21" fmla="*/ 5020154 w 8191532"/>
              <a:gd name="connsiteY21" fmla="*/ 749859 h 3757789"/>
              <a:gd name="connsiteX22" fmla="*/ 5346108 w 8191532"/>
              <a:gd name="connsiteY22" fmla="*/ 660485 h 3757789"/>
              <a:gd name="connsiteX23" fmla="*/ 5529112 w 8191532"/>
              <a:gd name="connsiteY23" fmla="*/ 538404 h 3757789"/>
              <a:gd name="connsiteX24" fmla="*/ 5738553 w 8191532"/>
              <a:gd name="connsiteY24" fmla="*/ 479163 h 3757789"/>
              <a:gd name="connsiteX25" fmla="*/ 6078232 w 8191532"/>
              <a:gd name="connsiteY25" fmla="*/ 536879 h 3757789"/>
              <a:gd name="connsiteX26" fmla="*/ 6421920 w 8191532"/>
              <a:gd name="connsiteY26" fmla="*/ 564762 h 3757789"/>
              <a:gd name="connsiteX27" fmla="*/ 6752505 w 8191532"/>
              <a:gd name="connsiteY27" fmla="*/ 418335 h 3757789"/>
              <a:gd name="connsiteX28" fmla="*/ 6858663 w 8191532"/>
              <a:gd name="connsiteY28" fmla="*/ 289669 h 3757789"/>
              <a:gd name="connsiteX29" fmla="*/ 7221019 w 8191532"/>
              <a:gd name="connsiteY29" fmla="*/ 62643 h 3757789"/>
              <a:gd name="connsiteX30" fmla="*/ 7323158 w 8191532"/>
              <a:gd name="connsiteY30" fmla="*/ 96689 h 3757789"/>
              <a:gd name="connsiteX31" fmla="*/ 7464210 w 8191532"/>
              <a:gd name="connsiteY31" fmla="*/ 208557 h 3757789"/>
              <a:gd name="connsiteX32" fmla="*/ 7690986 w 8191532"/>
              <a:gd name="connsiteY32" fmla="*/ 146139 h 3757789"/>
              <a:gd name="connsiteX33" fmla="*/ 7933773 w 8191532"/>
              <a:gd name="connsiteY33" fmla="*/ 326507 h 3757789"/>
              <a:gd name="connsiteX34" fmla="*/ 8178585 w 8191532"/>
              <a:gd name="connsiteY34" fmla="*/ 221934 h 3757789"/>
              <a:gd name="connsiteX35" fmla="*/ 8191500 w 8191532"/>
              <a:gd name="connsiteY35" fmla="*/ 3738739 h 3757789"/>
              <a:gd name="connsiteX36" fmla="*/ 0 w 8191532"/>
              <a:gd name="connsiteY36" fmla="*/ 3757789 h 3757789"/>
              <a:gd name="connsiteX37" fmla="*/ 226478 w 8191532"/>
              <a:gd name="connsiteY37" fmla="*/ 264809 h 3757789"/>
              <a:gd name="connsiteX38" fmla="*/ 1354040 w 8191532"/>
              <a:gd name="connsiteY38" fmla="*/ 0 h 3757789"/>
              <a:gd name="connsiteX0" fmla="*/ 1354040 w 8191532"/>
              <a:gd name="connsiteY0" fmla="*/ 0 h 3757789"/>
              <a:gd name="connsiteX1" fmla="*/ 1493804 w 8191532"/>
              <a:gd name="connsiteY1" fmla="*/ 68293 h 3757789"/>
              <a:gd name="connsiteX2" fmla="*/ 1674278 w 8191532"/>
              <a:gd name="connsiteY2" fmla="*/ 132461 h 3757789"/>
              <a:gd name="connsiteX3" fmla="*/ 1798604 w 8191532"/>
              <a:gd name="connsiteY3" fmla="*/ 232725 h 3757789"/>
              <a:gd name="connsiteX4" fmla="*/ 1822668 w 8191532"/>
              <a:gd name="connsiteY4" fmla="*/ 369084 h 3757789"/>
              <a:gd name="connsiteX5" fmla="*/ 2007152 w 8191532"/>
              <a:gd name="connsiteY5" fmla="*/ 292883 h 3757789"/>
              <a:gd name="connsiteX6" fmla="*/ 2167573 w 8191532"/>
              <a:gd name="connsiteY6" fmla="*/ 393146 h 3757789"/>
              <a:gd name="connsiteX7" fmla="*/ 2291899 w 8191532"/>
              <a:gd name="connsiteY7" fmla="*/ 377104 h 3757789"/>
              <a:gd name="connsiteX8" fmla="*/ 2436278 w 8191532"/>
              <a:gd name="connsiteY8" fmla="*/ 537525 h 3757789"/>
              <a:gd name="connsiteX9" fmla="*/ 2636804 w 8191532"/>
              <a:gd name="connsiteY9" fmla="*/ 429240 h 3757789"/>
              <a:gd name="connsiteX10" fmla="*/ 2870583 w 8191532"/>
              <a:gd name="connsiteY10" fmla="*/ 468620 h 3757789"/>
              <a:gd name="connsiteX11" fmla="*/ 3059372 w 8191532"/>
              <a:gd name="connsiteY11" fmla="*/ 627085 h 3757789"/>
              <a:gd name="connsiteX12" fmla="*/ 3333848 w 8191532"/>
              <a:gd name="connsiteY12" fmla="*/ 703969 h 3757789"/>
              <a:gd name="connsiteX13" fmla="*/ 3473619 w 8191532"/>
              <a:gd name="connsiteY13" fmla="*/ 711763 h 3757789"/>
              <a:gd name="connsiteX14" fmla="*/ 3523131 w 8191532"/>
              <a:gd name="connsiteY14" fmla="*/ 814251 h 3757789"/>
              <a:gd name="connsiteX15" fmla="*/ 3646367 w 8191532"/>
              <a:gd name="connsiteY15" fmla="*/ 713342 h 3757789"/>
              <a:gd name="connsiteX16" fmla="*/ 3937775 w 8191532"/>
              <a:gd name="connsiteY16" fmla="*/ 874926 h 3757789"/>
              <a:gd name="connsiteX17" fmla="*/ 4119365 w 8191532"/>
              <a:gd name="connsiteY17" fmla="*/ 951618 h 3757789"/>
              <a:gd name="connsiteX18" fmla="*/ 4319596 w 8191532"/>
              <a:gd name="connsiteY18" fmla="*/ 979222 h 3757789"/>
              <a:gd name="connsiteX19" fmla="*/ 4538859 w 8191532"/>
              <a:gd name="connsiteY19" fmla="*/ 834694 h 3757789"/>
              <a:gd name="connsiteX20" fmla="*/ 4722295 w 8191532"/>
              <a:gd name="connsiteY20" fmla="*/ 712195 h 3757789"/>
              <a:gd name="connsiteX21" fmla="*/ 5020154 w 8191532"/>
              <a:gd name="connsiteY21" fmla="*/ 749859 h 3757789"/>
              <a:gd name="connsiteX22" fmla="*/ 5346108 w 8191532"/>
              <a:gd name="connsiteY22" fmla="*/ 660485 h 3757789"/>
              <a:gd name="connsiteX23" fmla="*/ 5529112 w 8191532"/>
              <a:gd name="connsiteY23" fmla="*/ 538404 h 3757789"/>
              <a:gd name="connsiteX24" fmla="*/ 5738553 w 8191532"/>
              <a:gd name="connsiteY24" fmla="*/ 479163 h 3757789"/>
              <a:gd name="connsiteX25" fmla="*/ 6078232 w 8191532"/>
              <a:gd name="connsiteY25" fmla="*/ 536879 h 3757789"/>
              <a:gd name="connsiteX26" fmla="*/ 6421920 w 8191532"/>
              <a:gd name="connsiteY26" fmla="*/ 564762 h 3757789"/>
              <a:gd name="connsiteX27" fmla="*/ 6752505 w 8191532"/>
              <a:gd name="connsiteY27" fmla="*/ 418335 h 3757789"/>
              <a:gd name="connsiteX28" fmla="*/ 6858663 w 8191532"/>
              <a:gd name="connsiteY28" fmla="*/ 289669 h 3757789"/>
              <a:gd name="connsiteX29" fmla="*/ 7221019 w 8191532"/>
              <a:gd name="connsiteY29" fmla="*/ 62643 h 3757789"/>
              <a:gd name="connsiteX30" fmla="*/ 7323158 w 8191532"/>
              <a:gd name="connsiteY30" fmla="*/ 96689 h 3757789"/>
              <a:gd name="connsiteX31" fmla="*/ 7464210 w 8191532"/>
              <a:gd name="connsiteY31" fmla="*/ 208557 h 3757789"/>
              <a:gd name="connsiteX32" fmla="*/ 7690986 w 8191532"/>
              <a:gd name="connsiteY32" fmla="*/ 146139 h 3757789"/>
              <a:gd name="connsiteX33" fmla="*/ 7933773 w 8191532"/>
              <a:gd name="connsiteY33" fmla="*/ 326507 h 3757789"/>
              <a:gd name="connsiteX34" fmla="*/ 8178585 w 8191532"/>
              <a:gd name="connsiteY34" fmla="*/ 221934 h 3757789"/>
              <a:gd name="connsiteX35" fmla="*/ 8191500 w 8191532"/>
              <a:gd name="connsiteY35" fmla="*/ 3738739 h 3757789"/>
              <a:gd name="connsiteX36" fmla="*/ 0 w 8191532"/>
              <a:gd name="connsiteY36" fmla="*/ 3757789 h 3757789"/>
              <a:gd name="connsiteX37" fmla="*/ 226478 w 8191532"/>
              <a:gd name="connsiteY37" fmla="*/ 264809 h 3757789"/>
              <a:gd name="connsiteX38" fmla="*/ 1172962 w 8191532"/>
              <a:gd name="connsiteY38" fmla="*/ 112410 h 3757789"/>
              <a:gd name="connsiteX39" fmla="*/ 1354040 w 8191532"/>
              <a:gd name="connsiteY39" fmla="*/ 0 h 3757789"/>
              <a:gd name="connsiteX0" fmla="*/ 1354040 w 8191532"/>
              <a:gd name="connsiteY0" fmla="*/ 0 h 3757789"/>
              <a:gd name="connsiteX1" fmla="*/ 1493804 w 8191532"/>
              <a:gd name="connsiteY1" fmla="*/ 68293 h 3757789"/>
              <a:gd name="connsiteX2" fmla="*/ 1674278 w 8191532"/>
              <a:gd name="connsiteY2" fmla="*/ 132461 h 3757789"/>
              <a:gd name="connsiteX3" fmla="*/ 1798604 w 8191532"/>
              <a:gd name="connsiteY3" fmla="*/ 232725 h 3757789"/>
              <a:gd name="connsiteX4" fmla="*/ 1822668 w 8191532"/>
              <a:gd name="connsiteY4" fmla="*/ 369084 h 3757789"/>
              <a:gd name="connsiteX5" fmla="*/ 2007152 w 8191532"/>
              <a:gd name="connsiteY5" fmla="*/ 292883 h 3757789"/>
              <a:gd name="connsiteX6" fmla="*/ 2167573 w 8191532"/>
              <a:gd name="connsiteY6" fmla="*/ 393146 h 3757789"/>
              <a:gd name="connsiteX7" fmla="*/ 2291899 w 8191532"/>
              <a:gd name="connsiteY7" fmla="*/ 377104 h 3757789"/>
              <a:gd name="connsiteX8" fmla="*/ 2436278 w 8191532"/>
              <a:gd name="connsiteY8" fmla="*/ 537525 h 3757789"/>
              <a:gd name="connsiteX9" fmla="*/ 2636804 w 8191532"/>
              <a:gd name="connsiteY9" fmla="*/ 429240 h 3757789"/>
              <a:gd name="connsiteX10" fmla="*/ 2870583 w 8191532"/>
              <a:gd name="connsiteY10" fmla="*/ 468620 h 3757789"/>
              <a:gd name="connsiteX11" fmla="*/ 3059372 w 8191532"/>
              <a:gd name="connsiteY11" fmla="*/ 627085 h 3757789"/>
              <a:gd name="connsiteX12" fmla="*/ 3333848 w 8191532"/>
              <a:gd name="connsiteY12" fmla="*/ 703969 h 3757789"/>
              <a:gd name="connsiteX13" fmla="*/ 3473619 w 8191532"/>
              <a:gd name="connsiteY13" fmla="*/ 711763 h 3757789"/>
              <a:gd name="connsiteX14" fmla="*/ 3523131 w 8191532"/>
              <a:gd name="connsiteY14" fmla="*/ 814251 h 3757789"/>
              <a:gd name="connsiteX15" fmla="*/ 3646367 w 8191532"/>
              <a:gd name="connsiteY15" fmla="*/ 713342 h 3757789"/>
              <a:gd name="connsiteX16" fmla="*/ 3937775 w 8191532"/>
              <a:gd name="connsiteY16" fmla="*/ 874926 h 3757789"/>
              <a:gd name="connsiteX17" fmla="*/ 4119365 w 8191532"/>
              <a:gd name="connsiteY17" fmla="*/ 951618 h 3757789"/>
              <a:gd name="connsiteX18" fmla="*/ 4319596 w 8191532"/>
              <a:gd name="connsiteY18" fmla="*/ 979222 h 3757789"/>
              <a:gd name="connsiteX19" fmla="*/ 4538859 w 8191532"/>
              <a:gd name="connsiteY19" fmla="*/ 834694 h 3757789"/>
              <a:gd name="connsiteX20" fmla="*/ 4722295 w 8191532"/>
              <a:gd name="connsiteY20" fmla="*/ 712195 h 3757789"/>
              <a:gd name="connsiteX21" fmla="*/ 5020154 w 8191532"/>
              <a:gd name="connsiteY21" fmla="*/ 749859 h 3757789"/>
              <a:gd name="connsiteX22" fmla="*/ 5346108 w 8191532"/>
              <a:gd name="connsiteY22" fmla="*/ 660485 h 3757789"/>
              <a:gd name="connsiteX23" fmla="*/ 5529112 w 8191532"/>
              <a:gd name="connsiteY23" fmla="*/ 538404 h 3757789"/>
              <a:gd name="connsiteX24" fmla="*/ 5738553 w 8191532"/>
              <a:gd name="connsiteY24" fmla="*/ 479163 h 3757789"/>
              <a:gd name="connsiteX25" fmla="*/ 6078232 w 8191532"/>
              <a:gd name="connsiteY25" fmla="*/ 536879 h 3757789"/>
              <a:gd name="connsiteX26" fmla="*/ 6421920 w 8191532"/>
              <a:gd name="connsiteY26" fmla="*/ 564762 h 3757789"/>
              <a:gd name="connsiteX27" fmla="*/ 6752505 w 8191532"/>
              <a:gd name="connsiteY27" fmla="*/ 418335 h 3757789"/>
              <a:gd name="connsiteX28" fmla="*/ 6858663 w 8191532"/>
              <a:gd name="connsiteY28" fmla="*/ 289669 h 3757789"/>
              <a:gd name="connsiteX29" fmla="*/ 7221019 w 8191532"/>
              <a:gd name="connsiteY29" fmla="*/ 62643 h 3757789"/>
              <a:gd name="connsiteX30" fmla="*/ 7323158 w 8191532"/>
              <a:gd name="connsiteY30" fmla="*/ 96689 h 3757789"/>
              <a:gd name="connsiteX31" fmla="*/ 7464210 w 8191532"/>
              <a:gd name="connsiteY31" fmla="*/ 208557 h 3757789"/>
              <a:gd name="connsiteX32" fmla="*/ 7690986 w 8191532"/>
              <a:gd name="connsiteY32" fmla="*/ 146139 h 3757789"/>
              <a:gd name="connsiteX33" fmla="*/ 7933773 w 8191532"/>
              <a:gd name="connsiteY33" fmla="*/ 326507 h 3757789"/>
              <a:gd name="connsiteX34" fmla="*/ 8178585 w 8191532"/>
              <a:gd name="connsiteY34" fmla="*/ 221934 h 3757789"/>
              <a:gd name="connsiteX35" fmla="*/ 8191500 w 8191532"/>
              <a:gd name="connsiteY35" fmla="*/ 3738739 h 3757789"/>
              <a:gd name="connsiteX36" fmla="*/ 0 w 8191532"/>
              <a:gd name="connsiteY36" fmla="*/ 3757789 h 3757789"/>
              <a:gd name="connsiteX37" fmla="*/ 226478 w 8191532"/>
              <a:gd name="connsiteY37" fmla="*/ 264809 h 3757789"/>
              <a:gd name="connsiteX38" fmla="*/ 1172962 w 8191532"/>
              <a:gd name="connsiteY38" fmla="*/ 112410 h 3757789"/>
              <a:gd name="connsiteX39" fmla="*/ 1354040 w 8191532"/>
              <a:gd name="connsiteY39" fmla="*/ 0 h 3757789"/>
              <a:gd name="connsiteX0" fmla="*/ 1354040 w 8191532"/>
              <a:gd name="connsiteY0" fmla="*/ 0 h 3757789"/>
              <a:gd name="connsiteX1" fmla="*/ 1493804 w 8191532"/>
              <a:gd name="connsiteY1" fmla="*/ 68293 h 3757789"/>
              <a:gd name="connsiteX2" fmla="*/ 1674278 w 8191532"/>
              <a:gd name="connsiteY2" fmla="*/ 132461 h 3757789"/>
              <a:gd name="connsiteX3" fmla="*/ 1798604 w 8191532"/>
              <a:gd name="connsiteY3" fmla="*/ 232725 h 3757789"/>
              <a:gd name="connsiteX4" fmla="*/ 1822668 w 8191532"/>
              <a:gd name="connsiteY4" fmla="*/ 369084 h 3757789"/>
              <a:gd name="connsiteX5" fmla="*/ 2007152 w 8191532"/>
              <a:gd name="connsiteY5" fmla="*/ 292883 h 3757789"/>
              <a:gd name="connsiteX6" fmla="*/ 2167573 w 8191532"/>
              <a:gd name="connsiteY6" fmla="*/ 393146 h 3757789"/>
              <a:gd name="connsiteX7" fmla="*/ 2291899 w 8191532"/>
              <a:gd name="connsiteY7" fmla="*/ 377104 h 3757789"/>
              <a:gd name="connsiteX8" fmla="*/ 2436278 w 8191532"/>
              <a:gd name="connsiteY8" fmla="*/ 537525 h 3757789"/>
              <a:gd name="connsiteX9" fmla="*/ 2636804 w 8191532"/>
              <a:gd name="connsiteY9" fmla="*/ 429240 h 3757789"/>
              <a:gd name="connsiteX10" fmla="*/ 2870583 w 8191532"/>
              <a:gd name="connsiteY10" fmla="*/ 468620 h 3757789"/>
              <a:gd name="connsiteX11" fmla="*/ 3059372 w 8191532"/>
              <a:gd name="connsiteY11" fmla="*/ 627085 h 3757789"/>
              <a:gd name="connsiteX12" fmla="*/ 3333848 w 8191532"/>
              <a:gd name="connsiteY12" fmla="*/ 703969 h 3757789"/>
              <a:gd name="connsiteX13" fmla="*/ 3473619 w 8191532"/>
              <a:gd name="connsiteY13" fmla="*/ 711763 h 3757789"/>
              <a:gd name="connsiteX14" fmla="*/ 3523131 w 8191532"/>
              <a:gd name="connsiteY14" fmla="*/ 814251 h 3757789"/>
              <a:gd name="connsiteX15" fmla="*/ 3646367 w 8191532"/>
              <a:gd name="connsiteY15" fmla="*/ 713342 h 3757789"/>
              <a:gd name="connsiteX16" fmla="*/ 3937775 w 8191532"/>
              <a:gd name="connsiteY16" fmla="*/ 874926 h 3757789"/>
              <a:gd name="connsiteX17" fmla="*/ 4119365 w 8191532"/>
              <a:gd name="connsiteY17" fmla="*/ 951618 h 3757789"/>
              <a:gd name="connsiteX18" fmla="*/ 4319596 w 8191532"/>
              <a:gd name="connsiteY18" fmla="*/ 979222 h 3757789"/>
              <a:gd name="connsiteX19" fmla="*/ 4538859 w 8191532"/>
              <a:gd name="connsiteY19" fmla="*/ 834694 h 3757789"/>
              <a:gd name="connsiteX20" fmla="*/ 4722295 w 8191532"/>
              <a:gd name="connsiteY20" fmla="*/ 712195 h 3757789"/>
              <a:gd name="connsiteX21" fmla="*/ 5020154 w 8191532"/>
              <a:gd name="connsiteY21" fmla="*/ 749859 h 3757789"/>
              <a:gd name="connsiteX22" fmla="*/ 5346108 w 8191532"/>
              <a:gd name="connsiteY22" fmla="*/ 660485 h 3757789"/>
              <a:gd name="connsiteX23" fmla="*/ 5529112 w 8191532"/>
              <a:gd name="connsiteY23" fmla="*/ 538404 h 3757789"/>
              <a:gd name="connsiteX24" fmla="*/ 5738553 w 8191532"/>
              <a:gd name="connsiteY24" fmla="*/ 479163 h 3757789"/>
              <a:gd name="connsiteX25" fmla="*/ 6078232 w 8191532"/>
              <a:gd name="connsiteY25" fmla="*/ 536879 h 3757789"/>
              <a:gd name="connsiteX26" fmla="*/ 6421920 w 8191532"/>
              <a:gd name="connsiteY26" fmla="*/ 564762 h 3757789"/>
              <a:gd name="connsiteX27" fmla="*/ 6752505 w 8191532"/>
              <a:gd name="connsiteY27" fmla="*/ 418335 h 3757789"/>
              <a:gd name="connsiteX28" fmla="*/ 6858663 w 8191532"/>
              <a:gd name="connsiteY28" fmla="*/ 289669 h 3757789"/>
              <a:gd name="connsiteX29" fmla="*/ 7221019 w 8191532"/>
              <a:gd name="connsiteY29" fmla="*/ 62643 h 3757789"/>
              <a:gd name="connsiteX30" fmla="*/ 7323158 w 8191532"/>
              <a:gd name="connsiteY30" fmla="*/ 96689 h 3757789"/>
              <a:gd name="connsiteX31" fmla="*/ 7464210 w 8191532"/>
              <a:gd name="connsiteY31" fmla="*/ 208557 h 3757789"/>
              <a:gd name="connsiteX32" fmla="*/ 7690986 w 8191532"/>
              <a:gd name="connsiteY32" fmla="*/ 146139 h 3757789"/>
              <a:gd name="connsiteX33" fmla="*/ 7933773 w 8191532"/>
              <a:gd name="connsiteY33" fmla="*/ 326507 h 3757789"/>
              <a:gd name="connsiteX34" fmla="*/ 8178585 w 8191532"/>
              <a:gd name="connsiteY34" fmla="*/ 221934 h 3757789"/>
              <a:gd name="connsiteX35" fmla="*/ 8191500 w 8191532"/>
              <a:gd name="connsiteY35" fmla="*/ 3738739 h 3757789"/>
              <a:gd name="connsiteX36" fmla="*/ 0 w 8191532"/>
              <a:gd name="connsiteY36" fmla="*/ 3757789 h 3757789"/>
              <a:gd name="connsiteX37" fmla="*/ 226478 w 8191532"/>
              <a:gd name="connsiteY37" fmla="*/ 264809 h 3757789"/>
              <a:gd name="connsiteX38" fmla="*/ 1020562 w 8191532"/>
              <a:gd name="connsiteY38" fmla="*/ 312936 h 3757789"/>
              <a:gd name="connsiteX39" fmla="*/ 1172962 w 8191532"/>
              <a:gd name="connsiteY39" fmla="*/ 112410 h 3757789"/>
              <a:gd name="connsiteX40" fmla="*/ 1354040 w 8191532"/>
              <a:gd name="connsiteY40" fmla="*/ 0 h 3757789"/>
              <a:gd name="connsiteX0" fmla="*/ 1325967 w 8191532"/>
              <a:gd name="connsiteY0" fmla="*/ 0 h 3769820"/>
              <a:gd name="connsiteX1" fmla="*/ 1493804 w 8191532"/>
              <a:gd name="connsiteY1" fmla="*/ 80324 h 3769820"/>
              <a:gd name="connsiteX2" fmla="*/ 1674278 w 8191532"/>
              <a:gd name="connsiteY2" fmla="*/ 144492 h 3769820"/>
              <a:gd name="connsiteX3" fmla="*/ 1798604 w 8191532"/>
              <a:gd name="connsiteY3" fmla="*/ 244756 h 3769820"/>
              <a:gd name="connsiteX4" fmla="*/ 1822668 w 8191532"/>
              <a:gd name="connsiteY4" fmla="*/ 381115 h 3769820"/>
              <a:gd name="connsiteX5" fmla="*/ 2007152 w 8191532"/>
              <a:gd name="connsiteY5" fmla="*/ 304914 h 3769820"/>
              <a:gd name="connsiteX6" fmla="*/ 2167573 w 8191532"/>
              <a:gd name="connsiteY6" fmla="*/ 405177 h 3769820"/>
              <a:gd name="connsiteX7" fmla="*/ 2291899 w 8191532"/>
              <a:gd name="connsiteY7" fmla="*/ 389135 h 3769820"/>
              <a:gd name="connsiteX8" fmla="*/ 2436278 w 8191532"/>
              <a:gd name="connsiteY8" fmla="*/ 549556 h 3769820"/>
              <a:gd name="connsiteX9" fmla="*/ 2636804 w 8191532"/>
              <a:gd name="connsiteY9" fmla="*/ 441271 h 3769820"/>
              <a:gd name="connsiteX10" fmla="*/ 2870583 w 8191532"/>
              <a:gd name="connsiteY10" fmla="*/ 480651 h 3769820"/>
              <a:gd name="connsiteX11" fmla="*/ 3059372 w 8191532"/>
              <a:gd name="connsiteY11" fmla="*/ 639116 h 3769820"/>
              <a:gd name="connsiteX12" fmla="*/ 3333848 w 8191532"/>
              <a:gd name="connsiteY12" fmla="*/ 716000 h 3769820"/>
              <a:gd name="connsiteX13" fmla="*/ 3473619 w 8191532"/>
              <a:gd name="connsiteY13" fmla="*/ 723794 h 3769820"/>
              <a:gd name="connsiteX14" fmla="*/ 3523131 w 8191532"/>
              <a:gd name="connsiteY14" fmla="*/ 826282 h 3769820"/>
              <a:gd name="connsiteX15" fmla="*/ 3646367 w 8191532"/>
              <a:gd name="connsiteY15" fmla="*/ 725373 h 3769820"/>
              <a:gd name="connsiteX16" fmla="*/ 3937775 w 8191532"/>
              <a:gd name="connsiteY16" fmla="*/ 886957 h 3769820"/>
              <a:gd name="connsiteX17" fmla="*/ 4119365 w 8191532"/>
              <a:gd name="connsiteY17" fmla="*/ 963649 h 3769820"/>
              <a:gd name="connsiteX18" fmla="*/ 4319596 w 8191532"/>
              <a:gd name="connsiteY18" fmla="*/ 991253 h 3769820"/>
              <a:gd name="connsiteX19" fmla="*/ 4538859 w 8191532"/>
              <a:gd name="connsiteY19" fmla="*/ 846725 h 3769820"/>
              <a:gd name="connsiteX20" fmla="*/ 4722295 w 8191532"/>
              <a:gd name="connsiteY20" fmla="*/ 724226 h 3769820"/>
              <a:gd name="connsiteX21" fmla="*/ 5020154 w 8191532"/>
              <a:gd name="connsiteY21" fmla="*/ 761890 h 3769820"/>
              <a:gd name="connsiteX22" fmla="*/ 5346108 w 8191532"/>
              <a:gd name="connsiteY22" fmla="*/ 672516 h 3769820"/>
              <a:gd name="connsiteX23" fmla="*/ 5529112 w 8191532"/>
              <a:gd name="connsiteY23" fmla="*/ 550435 h 3769820"/>
              <a:gd name="connsiteX24" fmla="*/ 5738553 w 8191532"/>
              <a:gd name="connsiteY24" fmla="*/ 491194 h 3769820"/>
              <a:gd name="connsiteX25" fmla="*/ 6078232 w 8191532"/>
              <a:gd name="connsiteY25" fmla="*/ 548910 h 3769820"/>
              <a:gd name="connsiteX26" fmla="*/ 6421920 w 8191532"/>
              <a:gd name="connsiteY26" fmla="*/ 576793 h 3769820"/>
              <a:gd name="connsiteX27" fmla="*/ 6752505 w 8191532"/>
              <a:gd name="connsiteY27" fmla="*/ 430366 h 3769820"/>
              <a:gd name="connsiteX28" fmla="*/ 6858663 w 8191532"/>
              <a:gd name="connsiteY28" fmla="*/ 301700 h 3769820"/>
              <a:gd name="connsiteX29" fmla="*/ 7221019 w 8191532"/>
              <a:gd name="connsiteY29" fmla="*/ 74674 h 3769820"/>
              <a:gd name="connsiteX30" fmla="*/ 7323158 w 8191532"/>
              <a:gd name="connsiteY30" fmla="*/ 108720 h 3769820"/>
              <a:gd name="connsiteX31" fmla="*/ 7464210 w 8191532"/>
              <a:gd name="connsiteY31" fmla="*/ 220588 h 3769820"/>
              <a:gd name="connsiteX32" fmla="*/ 7690986 w 8191532"/>
              <a:gd name="connsiteY32" fmla="*/ 158170 h 3769820"/>
              <a:gd name="connsiteX33" fmla="*/ 7933773 w 8191532"/>
              <a:gd name="connsiteY33" fmla="*/ 338538 h 3769820"/>
              <a:gd name="connsiteX34" fmla="*/ 8178585 w 8191532"/>
              <a:gd name="connsiteY34" fmla="*/ 233965 h 3769820"/>
              <a:gd name="connsiteX35" fmla="*/ 8191500 w 8191532"/>
              <a:gd name="connsiteY35" fmla="*/ 3750770 h 3769820"/>
              <a:gd name="connsiteX36" fmla="*/ 0 w 8191532"/>
              <a:gd name="connsiteY36" fmla="*/ 3769820 h 3769820"/>
              <a:gd name="connsiteX37" fmla="*/ 226478 w 8191532"/>
              <a:gd name="connsiteY37" fmla="*/ 276840 h 3769820"/>
              <a:gd name="connsiteX38" fmla="*/ 1020562 w 8191532"/>
              <a:gd name="connsiteY38" fmla="*/ 324967 h 3769820"/>
              <a:gd name="connsiteX39" fmla="*/ 1172962 w 8191532"/>
              <a:gd name="connsiteY39" fmla="*/ 124441 h 3769820"/>
              <a:gd name="connsiteX40" fmla="*/ 1325967 w 8191532"/>
              <a:gd name="connsiteY40" fmla="*/ 0 h 3769820"/>
              <a:gd name="connsiteX0" fmla="*/ 1325967 w 8191532"/>
              <a:gd name="connsiteY0" fmla="*/ 217 h 3770037"/>
              <a:gd name="connsiteX1" fmla="*/ 1493804 w 8191532"/>
              <a:gd name="connsiteY1" fmla="*/ 80541 h 3770037"/>
              <a:gd name="connsiteX2" fmla="*/ 1674278 w 8191532"/>
              <a:gd name="connsiteY2" fmla="*/ 144709 h 3770037"/>
              <a:gd name="connsiteX3" fmla="*/ 1798604 w 8191532"/>
              <a:gd name="connsiteY3" fmla="*/ 244973 h 3770037"/>
              <a:gd name="connsiteX4" fmla="*/ 1822668 w 8191532"/>
              <a:gd name="connsiteY4" fmla="*/ 381332 h 3770037"/>
              <a:gd name="connsiteX5" fmla="*/ 2007152 w 8191532"/>
              <a:gd name="connsiteY5" fmla="*/ 305131 h 3770037"/>
              <a:gd name="connsiteX6" fmla="*/ 2167573 w 8191532"/>
              <a:gd name="connsiteY6" fmla="*/ 405394 h 3770037"/>
              <a:gd name="connsiteX7" fmla="*/ 2291899 w 8191532"/>
              <a:gd name="connsiteY7" fmla="*/ 389352 h 3770037"/>
              <a:gd name="connsiteX8" fmla="*/ 2436278 w 8191532"/>
              <a:gd name="connsiteY8" fmla="*/ 549773 h 3770037"/>
              <a:gd name="connsiteX9" fmla="*/ 2636804 w 8191532"/>
              <a:gd name="connsiteY9" fmla="*/ 441488 h 3770037"/>
              <a:gd name="connsiteX10" fmla="*/ 2870583 w 8191532"/>
              <a:gd name="connsiteY10" fmla="*/ 480868 h 3770037"/>
              <a:gd name="connsiteX11" fmla="*/ 3059372 w 8191532"/>
              <a:gd name="connsiteY11" fmla="*/ 639333 h 3770037"/>
              <a:gd name="connsiteX12" fmla="*/ 3333848 w 8191532"/>
              <a:gd name="connsiteY12" fmla="*/ 716217 h 3770037"/>
              <a:gd name="connsiteX13" fmla="*/ 3473619 w 8191532"/>
              <a:gd name="connsiteY13" fmla="*/ 724011 h 3770037"/>
              <a:gd name="connsiteX14" fmla="*/ 3523131 w 8191532"/>
              <a:gd name="connsiteY14" fmla="*/ 826499 h 3770037"/>
              <a:gd name="connsiteX15" fmla="*/ 3646367 w 8191532"/>
              <a:gd name="connsiteY15" fmla="*/ 725590 h 3770037"/>
              <a:gd name="connsiteX16" fmla="*/ 3937775 w 8191532"/>
              <a:gd name="connsiteY16" fmla="*/ 887174 h 3770037"/>
              <a:gd name="connsiteX17" fmla="*/ 4119365 w 8191532"/>
              <a:gd name="connsiteY17" fmla="*/ 963866 h 3770037"/>
              <a:gd name="connsiteX18" fmla="*/ 4319596 w 8191532"/>
              <a:gd name="connsiteY18" fmla="*/ 991470 h 3770037"/>
              <a:gd name="connsiteX19" fmla="*/ 4538859 w 8191532"/>
              <a:gd name="connsiteY19" fmla="*/ 846942 h 3770037"/>
              <a:gd name="connsiteX20" fmla="*/ 4722295 w 8191532"/>
              <a:gd name="connsiteY20" fmla="*/ 724443 h 3770037"/>
              <a:gd name="connsiteX21" fmla="*/ 5020154 w 8191532"/>
              <a:gd name="connsiteY21" fmla="*/ 762107 h 3770037"/>
              <a:gd name="connsiteX22" fmla="*/ 5346108 w 8191532"/>
              <a:gd name="connsiteY22" fmla="*/ 672733 h 3770037"/>
              <a:gd name="connsiteX23" fmla="*/ 5529112 w 8191532"/>
              <a:gd name="connsiteY23" fmla="*/ 550652 h 3770037"/>
              <a:gd name="connsiteX24" fmla="*/ 5738553 w 8191532"/>
              <a:gd name="connsiteY24" fmla="*/ 491411 h 3770037"/>
              <a:gd name="connsiteX25" fmla="*/ 6078232 w 8191532"/>
              <a:gd name="connsiteY25" fmla="*/ 549127 h 3770037"/>
              <a:gd name="connsiteX26" fmla="*/ 6421920 w 8191532"/>
              <a:gd name="connsiteY26" fmla="*/ 577010 h 3770037"/>
              <a:gd name="connsiteX27" fmla="*/ 6752505 w 8191532"/>
              <a:gd name="connsiteY27" fmla="*/ 430583 h 3770037"/>
              <a:gd name="connsiteX28" fmla="*/ 6858663 w 8191532"/>
              <a:gd name="connsiteY28" fmla="*/ 301917 h 3770037"/>
              <a:gd name="connsiteX29" fmla="*/ 7221019 w 8191532"/>
              <a:gd name="connsiteY29" fmla="*/ 74891 h 3770037"/>
              <a:gd name="connsiteX30" fmla="*/ 7323158 w 8191532"/>
              <a:gd name="connsiteY30" fmla="*/ 108937 h 3770037"/>
              <a:gd name="connsiteX31" fmla="*/ 7464210 w 8191532"/>
              <a:gd name="connsiteY31" fmla="*/ 220805 h 3770037"/>
              <a:gd name="connsiteX32" fmla="*/ 7690986 w 8191532"/>
              <a:gd name="connsiteY32" fmla="*/ 158387 h 3770037"/>
              <a:gd name="connsiteX33" fmla="*/ 7933773 w 8191532"/>
              <a:gd name="connsiteY33" fmla="*/ 338755 h 3770037"/>
              <a:gd name="connsiteX34" fmla="*/ 8178585 w 8191532"/>
              <a:gd name="connsiteY34" fmla="*/ 234182 h 3770037"/>
              <a:gd name="connsiteX35" fmla="*/ 8191500 w 8191532"/>
              <a:gd name="connsiteY35" fmla="*/ 3750987 h 3770037"/>
              <a:gd name="connsiteX36" fmla="*/ 0 w 8191532"/>
              <a:gd name="connsiteY36" fmla="*/ 3770037 h 3770037"/>
              <a:gd name="connsiteX37" fmla="*/ 226478 w 8191532"/>
              <a:gd name="connsiteY37" fmla="*/ 277057 h 3770037"/>
              <a:gd name="connsiteX38" fmla="*/ 1020562 w 8191532"/>
              <a:gd name="connsiteY38" fmla="*/ 325184 h 3770037"/>
              <a:gd name="connsiteX39" fmla="*/ 1172962 w 8191532"/>
              <a:gd name="connsiteY39" fmla="*/ 124658 h 3770037"/>
              <a:gd name="connsiteX40" fmla="*/ 1325967 w 8191532"/>
              <a:gd name="connsiteY40" fmla="*/ 217 h 3770037"/>
              <a:gd name="connsiteX0" fmla="*/ 1325967 w 8191532"/>
              <a:gd name="connsiteY0" fmla="*/ 217 h 3770037"/>
              <a:gd name="connsiteX1" fmla="*/ 1493804 w 8191532"/>
              <a:gd name="connsiteY1" fmla="*/ 80541 h 3770037"/>
              <a:gd name="connsiteX2" fmla="*/ 1674278 w 8191532"/>
              <a:gd name="connsiteY2" fmla="*/ 144709 h 3770037"/>
              <a:gd name="connsiteX3" fmla="*/ 1798604 w 8191532"/>
              <a:gd name="connsiteY3" fmla="*/ 244973 h 3770037"/>
              <a:gd name="connsiteX4" fmla="*/ 1822668 w 8191532"/>
              <a:gd name="connsiteY4" fmla="*/ 381332 h 3770037"/>
              <a:gd name="connsiteX5" fmla="*/ 2007152 w 8191532"/>
              <a:gd name="connsiteY5" fmla="*/ 305131 h 3770037"/>
              <a:gd name="connsiteX6" fmla="*/ 2167573 w 8191532"/>
              <a:gd name="connsiteY6" fmla="*/ 405394 h 3770037"/>
              <a:gd name="connsiteX7" fmla="*/ 2291899 w 8191532"/>
              <a:gd name="connsiteY7" fmla="*/ 389352 h 3770037"/>
              <a:gd name="connsiteX8" fmla="*/ 2436278 w 8191532"/>
              <a:gd name="connsiteY8" fmla="*/ 549773 h 3770037"/>
              <a:gd name="connsiteX9" fmla="*/ 2636804 w 8191532"/>
              <a:gd name="connsiteY9" fmla="*/ 441488 h 3770037"/>
              <a:gd name="connsiteX10" fmla="*/ 2870583 w 8191532"/>
              <a:gd name="connsiteY10" fmla="*/ 480868 h 3770037"/>
              <a:gd name="connsiteX11" fmla="*/ 3059372 w 8191532"/>
              <a:gd name="connsiteY11" fmla="*/ 639333 h 3770037"/>
              <a:gd name="connsiteX12" fmla="*/ 3333848 w 8191532"/>
              <a:gd name="connsiteY12" fmla="*/ 716217 h 3770037"/>
              <a:gd name="connsiteX13" fmla="*/ 3473619 w 8191532"/>
              <a:gd name="connsiteY13" fmla="*/ 724011 h 3770037"/>
              <a:gd name="connsiteX14" fmla="*/ 3523131 w 8191532"/>
              <a:gd name="connsiteY14" fmla="*/ 826499 h 3770037"/>
              <a:gd name="connsiteX15" fmla="*/ 3646367 w 8191532"/>
              <a:gd name="connsiteY15" fmla="*/ 725590 h 3770037"/>
              <a:gd name="connsiteX16" fmla="*/ 3937775 w 8191532"/>
              <a:gd name="connsiteY16" fmla="*/ 887174 h 3770037"/>
              <a:gd name="connsiteX17" fmla="*/ 4119365 w 8191532"/>
              <a:gd name="connsiteY17" fmla="*/ 963866 h 3770037"/>
              <a:gd name="connsiteX18" fmla="*/ 4319596 w 8191532"/>
              <a:gd name="connsiteY18" fmla="*/ 991470 h 3770037"/>
              <a:gd name="connsiteX19" fmla="*/ 4538859 w 8191532"/>
              <a:gd name="connsiteY19" fmla="*/ 846942 h 3770037"/>
              <a:gd name="connsiteX20" fmla="*/ 4722295 w 8191532"/>
              <a:gd name="connsiteY20" fmla="*/ 724443 h 3770037"/>
              <a:gd name="connsiteX21" fmla="*/ 5020154 w 8191532"/>
              <a:gd name="connsiteY21" fmla="*/ 762107 h 3770037"/>
              <a:gd name="connsiteX22" fmla="*/ 5346108 w 8191532"/>
              <a:gd name="connsiteY22" fmla="*/ 672733 h 3770037"/>
              <a:gd name="connsiteX23" fmla="*/ 5529112 w 8191532"/>
              <a:gd name="connsiteY23" fmla="*/ 550652 h 3770037"/>
              <a:gd name="connsiteX24" fmla="*/ 5738553 w 8191532"/>
              <a:gd name="connsiteY24" fmla="*/ 491411 h 3770037"/>
              <a:gd name="connsiteX25" fmla="*/ 6078232 w 8191532"/>
              <a:gd name="connsiteY25" fmla="*/ 549127 h 3770037"/>
              <a:gd name="connsiteX26" fmla="*/ 6421920 w 8191532"/>
              <a:gd name="connsiteY26" fmla="*/ 577010 h 3770037"/>
              <a:gd name="connsiteX27" fmla="*/ 6752505 w 8191532"/>
              <a:gd name="connsiteY27" fmla="*/ 430583 h 3770037"/>
              <a:gd name="connsiteX28" fmla="*/ 6858663 w 8191532"/>
              <a:gd name="connsiteY28" fmla="*/ 301917 h 3770037"/>
              <a:gd name="connsiteX29" fmla="*/ 7221019 w 8191532"/>
              <a:gd name="connsiteY29" fmla="*/ 74891 h 3770037"/>
              <a:gd name="connsiteX30" fmla="*/ 7323158 w 8191532"/>
              <a:gd name="connsiteY30" fmla="*/ 108937 h 3770037"/>
              <a:gd name="connsiteX31" fmla="*/ 7464210 w 8191532"/>
              <a:gd name="connsiteY31" fmla="*/ 220805 h 3770037"/>
              <a:gd name="connsiteX32" fmla="*/ 7690986 w 8191532"/>
              <a:gd name="connsiteY32" fmla="*/ 158387 h 3770037"/>
              <a:gd name="connsiteX33" fmla="*/ 7933773 w 8191532"/>
              <a:gd name="connsiteY33" fmla="*/ 338755 h 3770037"/>
              <a:gd name="connsiteX34" fmla="*/ 8178585 w 8191532"/>
              <a:gd name="connsiteY34" fmla="*/ 234182 h 3770037"/>
              <a:gd name="connsiteX35" fmla="*/ 8191500 w 8191532"/>
              <a:gd name="connsiteY35" fmla="*/ 3750987 h 3770037"/>
              <a:gd name="connsiteX36" fmla="*/ 0 w 8191532"/>
              <a:gd name="connsiteY36" fmla="*/ 3770037 h 3770037"/>
              <a:gd name="connsiteX37" fmla="*/ 226478 w 8191532"/>
              <a:gd name="connsiteY37" fmla="*/ 277057 h 3770037"/>
              <a:gd name="connsiteX38" fmla="*/ 1020562 w 8191532"/>
              <a:gd name="connsiteY38" fmla="*/ 325184 h 3770037"/>
              <a:gd name="connsiteX39" fmla="*/ 1064678 w 8191532"/>
              <a:gd name="connsiteY39" fmla="*/ 200859 h 3770037"/>
              <a:gd name="connsiteX40" fmla="*/ 1172962 w 8191532"/>
              <a:gd name="connsiteY40" fmla="*/ 124658 h 3770037"/>
              <a:gd name="connsiteX41" fmla="*/ 1325967 w 8191532"/>
              <a:gd name="connsiteY41" fmla="*/ 217 h 3770037"/>
              <a:gd name="connsiteX0" fmla="*/ 1325967 w 8191532"/>
              <a:gd name="connsiteY0" fmla="*/ 217 h 3770037"/>
              <a:gd name="connsiteX1" fmla="*/ 1493804 w 8191532"/>
              <a:gd name="connsiteY1" fmla="*/ 80541 h 3770037"/>
              <a:gd name="connsiteX2" fmla="*/ 1674278 w 8191532"/>
              <a:gd name="connsiteY2" fmla="*/ 144709 h 3770037"/>
              <a:gd name="connsiteX3" fmla="*/ 1798604 w 8191532"/>
              <a:gd name="connsiteY3" fmla="*/ 244973 h 3770037"/>
              <a:gd name="connsiteX4" fmla="*/ 1822668 w 8191532"/>
              <a:gd name="connsiteY4" fmla="*/ 381332 h 3770037"/>
              <a:gd name="connsiteX5" fmla="*/ 2007152 w 8191532"/>
              <a:gd name="connsiteY5" fmla="*/ 305131 h 3770037"/>
              <a:gd name="connsiteX6" fmla="*/ 2167573 w 8191532"/>
              <a:gd name="connsiteY6" fmla="*/ 405394 h 3770037"/>
              <a:gd name="connsiteX7" fmla="*/ 2291899 w 8191532"/>
              <a:gd name="connsiteY7" fmla="*/ 389352 h 3770037"/>
              <a:gd name="connsiteX8" fmla="*/ 2436278 w 8191532"/>
              <a:gd name="connsiteY8" fmla="*/ 549773 h 3770037"/>
              <a:gd name="connsiteX9" fmla="*/ 2636804 w 8191532"/>
              <a:gd name="connsiteY9" fmla="*/ 441488 h 3770037"/>
              <a:gd name="connsiteX10" fmla="*/ 2870583 w 8191532"/>
              <a:gd name="connsiteY10" fmla="*/ 480868 h 3770037"/>
              <a:gd name="connsiteX11" fmla="*/ 3059372 w 8191532"/>
              <a:gd name="connsiteY11" fmla="*/ 639333 h 3770037"/>
              <a:gd name="connsiteX12" fmla="*/ 3333848 w 8191532"/>
              <a:gd name="connsiteY12" fmla="*/ 716217 h 3770037"/>
              <a:gd name="connsiteX13" fmla="*/ 3473619 w 8191532"/>
              <a:gd name="connsiteY13" fmla="*/ 724011 h 3770037"/>
              <a:gd name="connsiteX14" fmla="*/ 3523131 w 8191532"/>
              <a:gd name="connsiteY14" fmla="*/ 826499 h 3770037"/>
              <a:gd name="connsiteX15" fmla="*/ 3646367 w 8191532"/>
              <a:gd name="connsiteY15" fmla="*/ 725590 h 3770037"/>
              <a:gd name="connsiteX16" fmla="*/ 3937775 w 8191532"/>
              <a:gd name="connsiteY16" fmla="*/ 887174 h 3770037"/>
              <a:gd name="connsiteX17" fmla="*/ 4119365 w 8191532"/>
              <a:gd name="connsiteY17" fmla="*/ 963866 h 3770037"/>
              <a:gd name="connsiteX18" fmla="*/ 4319596 w 8191532"/>
              <a:gd name="connsiteY18" fmla="*/ 991470 h 3770037"/>
              <a:gd name="connsiteX19" fmla="*/ 4538859 w 8191532"/>
              <a:gd name="connsiteY19" fmla="*/ 846942 h 3770037"/>
              <a:gd name="connsiteX20" fmla="*/ 4722295 w 8191532"/>
              <a:gd name="connsiteY20" fmla="*/ 724443 h 3770037"/>
              <a:gd name="connsiteX21" fmla="*/ 5020154 w 8191532"/>
              <a:gd name="connsiteY21" fmla="*/ 762107 h 3770037"/>
              <a:gd name="connsiteX22" fmla="*/ 5346108 w 8191532"/>
              <a:gd name="connsiteY22" fmla="*/ 672733 h 3770037"/>
              <a:gd name="connsiteX23" fmla="*/ 5529112 w 8191532"/>
              <a:gd name="connsiteY23" fmla="*/ 550652 h 3770037"/>
              <a:gd name="connsiteX24" fmla="*/ 5738553 w 8191532"/>
              <a:gd name="connsiteY24" fmla="*/ 491411 h 3770037"/>
              <a:gd name="connsiteX25" fmla="*/ 6078232 w 8191532"/>
              <a:gd name="connsiteY25" fmla="*/ 549127 h 3770037"/>
              <a:gd name="connsiteX26" fmla="*/ 6421920 w 8191532"/>
              <a:gd name="connsiteY26" fmla="*/ 577010 h 3770037"/>
              <a:gd name="connsiteX27" fmla="*/ 6752505 w 8191532"/>
              <a:gd name="connsiteY27" fmla="*/ 430583 h 3770037"/>
              <a:gd name="connsiteX28" fmla="*/ 6858663 w 8191532"/>
              <a:gd name="connsiteY28" fmla="*/ 301917 h 3770037"/>
              <a:gd name="connsiteX29" fmla="*/ 7221019 w 8191532"/>
              <a:gd name="connsiteY29" fmla="*/ 74891 h 3770037"/>
              <a:gd name="connsiteX30" fmla="*/ 7323158 w 8191532"/>
              <a:gd name="connsiteY30" fmla="*/ 108937 h 3770037"/>
              <a:gd name="connsiteX31" fmla="*/ 7464210 w 8191532"/>
              <a:gd name="connsiteY31" fmla="*/ 220805 h 3770037"/>
              <a:gd name="connsiteX32" fmla="*/ 7690986 w 8191532"/>
              <a:gd name="connsiteY32" fmla="*/ 158387 h 3770037"/>
              <a:gd name="connsiteX33" fmla="*/ 7933773 w 8191532"/>
              <a:gd name="connsiteY33" fmla="*/ 338755 h 3770037"/>
              <a:gd name="connsiteX34" fmla="*/ 8178585 w 8191532"/>
              <a:gd name="connsiteY34" fmla="*/ 234182 h 3770037"/>
              <a:gd name="connsiteX35" fmla="*/ 8191500 w 8191532"/>
              <a:gd name="connsiteY35" fmla="*/ 3750987 h 3770037"/>
              <a:gd name="connsiteX36" fmla="*/ 0 w 8191532"/>
              <a:gd name="connsiteY36" fmla="*/ 3770037 h 3770037"/>
              <a:gd name="connsiteX37" fmla="*/ 226478 w 8191532"/>
              <a:gd name="connsiteY37" fmla="*/ 277057 h 3770037"/>
              <a:gd name="connsiteX38" fmla="*/ 948373 w 8191532"/>
              <a:gd name="connsiteY38" fmla="*/ 321173 h 3770037"/>
              <a:gd name="connsiteX39" fmla="*/ 1064678 w 8191532"/>
              <a:gd name="connsiteY39" fmla="*/ 200859 h 3770037"/>
              <a:gd name="connsiteX40" fmla="*/ 1172962 w 8191532"/>
              <a:gd name="connsiteY40" fmla="*/ 124658 h 3770037"/>
              <a:gd name="connsiteX41" fmla="*/ 1325967 w 8191532"/>
              <a:gd name="connsiteY41" fmla="*/ 217 h 3770037"/>
              <a:gd name="connsiteX0" fmla="*/ 1325967 w 8191532"/>
              <a:gd name="connsiteY0" fmla="*/ 22605 h 3792425"/>
              <a:gd name="connsiteX1" fmla="*/ 1493804 w 8191532"/>
              <a:gd name="connsiteY1" fmla="*/ 102929 h 3792425"/>
              <a:gd name="connsiteX2" fmla="*/ 1674278 w 8191532"/>
              <a:gd name="connsiteY2" fmla="*/ 167097 h 3792425"/>
              <a:gd name="connsiteX3" fmla="*/ 1798604 w 8191532"/>
              <a:gd name="connsiteY3" fmla="*/ 267361 h 3792425"/>
              <a:gd name="connsiteX4" fmla="*/ 1822668 w 8191532"/>
              <a:gd name="connsiteY4" fmla="*/ 403720 h 3792425"/>
              <a:gd name="connsiteX5" fmla="*/ 2007152 w 8191532"/>
              <a:gd name="connsiteY5" fmla="*/ 327519 h 3792425"/>
              <a:gd name="connsiteX6" fmla="*/ 2167573 w 8191532"/>
              <a:gd name="connsiteY6" fmla="*/ 427782 h 3792425"/>
              <a:gd name="connsiteX7" fmla="*/ 2291899 w 8191532"/>
              <a:gd name="connsiteY7" fmla="*/ 411740 h 3792425"/>
              <a:gd name="connsiteX8" fmla="*/ 2436278 w 8191532"/>
              <a:gd name="connsiteY8" fmla="*/ 572161 h 3792425"/>
              <a:gd name="connsiteX9" fmla="*/ 2636804 w 8191532"/>
              <a:gd name="connsiteY9" fmla="*/ 463876 h 3792425"/>
              <a:gd name="connsiteX10" fmla="*/ 2870583 w 8191532"/>
              <a:gd name="connsiteY10" fmla="*/ 503256 h 3792425"/>
              <a:gd name="connsiteX11" fmla="*/ 3059372 w 8191532"/>
              <a:gd name="connsiteY11" fmla="*/ 661721 h 3792425"/>
              <a:gd name="connsiteX12" fmla="*/ 3333848 w 8191532"/>
              <a:gd name="connsiteY12" fmla="*/ 738605 h 3792425"/>
              <a:gd name="connsiteX13" fmla="*/ 3473619 w 8191532"/>
              <a:gd name="connsiteY13" fmla="*/ 746399 h 3792425"/>
              <a:gd name="connsiteX14" fmla="*/ 3523131 w 8191532"/>
              <a:gd name="connsiteY14" fmla="*/ 848887 h 3792425"/>
              <a:gd name="connsiteX15" fmla="*/ 3646367 w 8191532"/>
              <a:gd name="connsiteY15" fmla="*/ 747978 h 3792425"/>
              <a:gd name="connsiteX16" fmla="*/ 3937775 w 8191532"/>
              <a:gd name="connsiteY16" fmla="*/ 909562 h 3792425"/>
              <a:gd name="connsiteX17" fmla="*/ 4119365 w 8191532"/>
              <a:gd name="connsiteY17" fmla="*/ 986254 h 3792425"/>
              <a:gd name="connsiteX18" fmla="*/ 4319596 w 8191532"/>
              <a:gd name="connsiteY18" fmla="*/ 1013858 h 3792425"/>
              <a:gd name="connsiteX19" fmla="*/ 4538859 w 8191532"/>
              <a:gd name="connsiteY19" fmla="*/ 869330 h 3792425"/>
              <a:gd name="connsiteX20" fmla="*/ 4722295 w 8191532"/>
              <a:gd name="connsiteY20" fmla="*/ 746831 h 3792425"/>
              <a:gd name="connsiteX21" fmla="*/ 5020154 w 8191532"/>
              <a:gd name="connsiteY21" fmla="*/ 784495 h 3792425"/>
              <a:gd name="connsiteX22" fmla="*/ 5346108 w 8191532"/>
              <a:gd name="connsiteY22" fmla="*/ 695121 h 3792425"/>
              <a:gd name="connsiteX23" fmla="*/ 5529112 w 8191532"/>
              <a:gd name="connsiteY23" fmla="*/ 573040 h 3792425"/>
              <a:gd name="connsiteX24" fmla="*/ 5738553 w 8191532"/>
              <a:gd name="connsiteY24" fmla="*/ 513799 h 3792425"/>
              <a:gd name="connsiteX25" fmla="*/ 6078232 w 8191532"/>
              <a:gd name="connsiteY25" fmla="*/ 571515 h 3792425"/>
              <a:gd name="connsiteX26" fmla="*/ 6421920 w 8191532"/>
              <a:gd name="connsiteY26" fmla="*/ 599398 h 3792425"/>
              <a:gd name="connsiteX27" fmla="*/ 6752505 w 8191532"/>
              <a:gd name="connsiteY27" fmla="*/ 452971 h 3792425"/>
              <a:gd name="connsiteX28" fmla="*/ 6858663 w 8191532"/>
              <a:gd name="connsiteY28" fmla="*/ 324305 h 3792425"/>
              <a:gd name="connsiteX29" fmla="*/ 7221019 w 8191532"/>
              <a:gd name="connsiteY29" fmla="*/ 97279 h 3792425"/>
              <a:gd name="connsiteX30" fmla="*/ 7323158 w 8191532"/>
              <a:gd name="connsiteY30" fmla="*/ 131325 h 3792425"/>
              <a:gd name="connsiteX31" fmla="*/ 7464210 w 8191532"/>
              <a:gd name="connsiteY31" fmla="*/ 243193 h 3792425"/>
              <a:gd name="connsiteX32" fmla="*/ 7690986 w 8191532"/>
              <a:gd name="connsiteY32" fmla="*/ 180775 h 3792425"/>
              <a:gd name="connsiteX33" fmla="*/ 7933773 w 8191532"/>
              <a:gd name="connsiteY33" fmla="*/ 361143 h 3792425"/>
              <a:gd name="connsiteX34" fmla="*/ 8178585 w 8191532"/>
              <a:gd name="connsiteY34" fmla="*/ 256570 h 3792425"/>
              <a:gd name="connsiteX35" fmla="*/ 8191500 w 8191532"/>
              <a:gd name="connsiteY35" fmla="*/ 3773375 h 3792425"/>
              <a:gd name="connsiteX36" fmla="*/ 0 w 8191532"/>
              <a:gd name="connsiteY36" fmla="*/ 3792425 h 3792425"/>
              <a:gd name="connsiteX37" fmla="*/ 226478 w 8191532"/>
              <a:gd name="connsiteY37" fmla="*/ 299445 h 3792425"/>
              <a:gd name="connsiteX38" fmla="*/ 812015 w 8191532"/>
              <a:gd name="connsiteY38" fmla="*/ 183142 h 3792425"/>
              <a:gd name="connsiteX39" fmla="*/ 948373 w 8191532"/>
              <a:gd name="connsiteY39" fmla="*/ 343561 h 3792425"/>
              <a:gd name="connsiteX40" fmla="*/ 1064678 w 8191532"/>
              <a:gd name="connsiteY40" fmla="*/ 223247 h 3792425"/>
              <a:gd name="connsiteX41" fmla="*/ 1172962 w 8191532"/>
              <a:gd name="connsiteY41" fmla="*/ 147046 h 3792425"/>
              <a:gd name="connsiteX42" fmla="*/ 1325967 w 8191532"/>
              <a:gd name="connsiteY42" fmla="*/ 22605 h 3792425"/>
              <a:gd name="connsiteX0" fmla="*/ 1325967 w 8191532"/>
              <a:gd name="connsiteY0" fmla="*/ 22605 h 3792425"/>
              <a:gd name="connsiteX1" fmla="*/ 1493804 w 8191532"/>
              <a:gd name="connsiteY1" fmla="*/ 102929 h 3792425"/>
              <a:gd name="connsiteX2" fmla="*/ 1674278 w 8191532"/>
              <a:gd name="connsiteY2" fmla="*/ 167097 h 3792425"/>
              <a:gd name="connsiteX3" fmla="*/ 1798604 w 8191532"/>
              <a:gd name="connsiteY3" fmla="*/ 267361 h 3792425"/>
              <a:gd name="connsiteX4" fmla="*/ 1822668 w 8191532"/>
              <a:gd name="connsiteY4" fmla="*/ 403720 h 3792425"/>
              <a:gd name="connsiteX5" fmla="*/ 2007152 w 8191532"/>
              <a:gd name="connsiteY5" fmla="*/ 327519 h 3792425"/>
              <a:gd name="connsiteX6" fmla="*/ 2167573 w 8191532"/>
              <a:gd name="connsiteY6" fmla="*/ 427782 h 3792425"/>
              <a:gd name="connsiteX7" fmla="*/ 2291899 w 8191532"/>
              <a:gd name="connsiteY7" fmla="*/ 411740 h 3792425"/>
              <a:gd name="connsiteX8" fmla="*/ 2436278 w 8191532"/>
              <a:gd name="connsiteY8" fmla="*/ 572161 h 3792425"/>
              <a:gd name="connsiteX9" fmla="*/ 2636804 w 8191532"/>
              <a:gd name="connsiteY9" fmla="*/ 463876 h 3792425"/>
              <a:gd name="connsiteX10" fmla="*/ 2870583 w 8191532"/>
              <a:gd name="connsiteY10" fmla="*/ 503256 h 3792425"/>
              <a:gd name="connsiteX11" fmla="*/ 3059372 w 8191532"/>
              <a:gd name="connsiteY11" fmla="*/ 661721 h 3792425"/>
              <a:gd name="connsiteX12" fmla="*/ 3333848 w 8191532"/>
              <a:gd name="connsiteY12" fmla="*/ 738605 h 3792425"/>
              <a:gd name="connsiteX13" fmla="*/ 3473619 w 8191532"/>
              <a:gd name="connsiteY13" fmla="*/ 746399 h 3792425"/>
              <a:gd name="connsiteX14" fmla="*/ 3523131 w 8191532"/>
              <a:gd name="connsiteY14" fmla="*/ 848887 h 3792425"/>
              <a:gd name="connsiteX15" fmla="*/ 3646367 w 8191532"/>
              <a:gd name="connsiteY15" fmla="*/ 747978 h 3792425"/>
              <a:gd name="connsiteX16" fmla="*/ 3937775 w 8191532"/>
              <a:gd name="connsiteY16" fmla="*/ 909562 h 3792425"/>
              <a:gd name="connsiteX17" fmla="*/ 4119365 w 8191532"/>
              <a:gd name="connsiteY17" fmla="*/ 986254 h 3792425"/>
              <a:gd name="connsiteX18" fmla="*/ 4319596 w 8191532"/>
              <a:gd name="connsiteY18" fmla="*/ 1013858 h 3792425"/>
              <a:gd name="connsiteX19" fmla="*/ 4538859 w 8191532"/>
              <a:gd name="connsiteY19" fmla="*/ 869330 h 3792425"/>
              <a:gd name="connsiteX20" fmla="*/ 4722295 w 8191532"/>
              <a:gd name="connsiteY20" fmla="*/ 746831 h 3792425"/>
              <a:gd name="connsiteX21" fmla="*/ 5020154 w 8191532"/>
              <a:gd name="connsiteY21" fmla="*/ 784495 h 3792425"/>
              <a:gd name="connsiteX22" fmla="*/ 5346108 w 8191532"/>
              <a:gd name="connsiteY22" fmla="*/ 695121 h 3792425"/>
              <a:gd name="connsiteX23" fmla="*/ 5529112 w 8191532"/>
              <a:gd name="connsiteY23" fmla="*/ 573040 h 3792425"/>
              <a:gd name="connsiteX24" fmla="*/ 5738553 w 8191532"/>
              <a:gd name="connsiteY24" fmla="*/ 513799 h 3792425"/>
              <a:gd name="connsiteX25" fmla="*/ 6078232 w 8191532"/>
              <a:gd name="connsiteY25" fmla="*/ 571515 h 3792425"/>
              <a:gd name="connsiteX26" fmla="*/ 6421920 w 8191532"/>
              <a:gd name="connsiteY26" fmla="*/ 599398 h 3792425"/>
              <a:gd name="connsiteX27" fmla="*/ 6752505 w 8191532"/>
              <a:gd name="connsiteY27" fmla="*/ 452971 h 3792425"/>
              <a:gd name="connsiteX28" fmla="*/ 6858663 w 8191532"/>
              <a:gd name="connsiteY28" fmla="*/ 324305 h 3792425"/>
              <a:gd name="connsiteX29" fmla="*/ 7221019 w 8191532"/>
              <a:gd name="connsiteY29" fmla="*/ 97279 h 3792425"/>
              <a:gd name="connsiteX30" fmla="*/ 7323158 w 8191532"/>
              <a:gd name="connsiteY30" fmla="*/ 131325 h 3792425"/>
              <a:gd name="connsiteX31" fmla="*/ 7464210 w 8191532"/>
              <a:gd name="connsiteY31" fmla="*/ 243193 h 3792425"/>
              <a:gd name="connsiteX32" fmla="*/ 7690986 w 8191532"/>
              <a:gd name="connsiteY32" fmla="*/ 180775 h 3792425"/>
              <a:gd name="connsiteX33" fmla="*/ 7933773 w 8191532"/>
              <a:gd name="connsiteY33" fmla="*/ 361143 h 3792425"/>
              <a:gd name="connsiteX34" fmla="*/ 8178585 w 8191532"/>
              <a:gd name="connsiteY34" fmla="*/ 256570 h 3792425"/>
              <a:gd name="connsiteX35" fmla="*/ 8191500 w 8191532"/>
              <a:gd name="connsiteY35" fmla="*/ 3773375 h 3792425"/>
              <a:gd name="connsiteX36" fmla="*/ 0 w 8191532"/>
              <a:gd name="connsiteY36" fmla="*/ 3792425 h 3792425"/>
              <a:gd name="connsiteX37" fmla="*/ 226478 w 8191532"/>
              <a:gd name="connsiteY37" fmla="*/ 299445 h 3792425"/>
              <a:gd name="connsiteX38" fmla="*/ 812015 w 8191532"/>
              <a:gd name="connsiteY38" fmla="*/ 183142 h 3792425"/>
              <a:gd name="connsiteX39" fmla="*/ 952383 w 8191532"/>
              <a:gd name="connsiteY39" fmla="*/ 351582 h 3792425"/>
              <a:gd name="connsiteX40" fmla="*/ 1064678 w 8191532"/>
              <a:gd name="connsiteY40" fmla="*/ 223247 h 3792425"/>
              <a:gd name="connsiteX41" fmla="*/ 1172962 w 8191532"/>
              <a:gd name="connsiteY41" fmla="*/ 147046 h 3792425"/>
              <a:gd name="connsiteX42" fmla="*/ 1325967 w 8191532"/>
              <a:gd name="connsiteY42" fmla="*/ 22605 h 3792425"/>
              <a:gd name="connsiteX0" fmla="*/ 1325967 w 8191532"/>
              <a:gd name="connsiteY0" fmla="*/ 218 h 3770038"/>
              <a:gd name="connsiteX1" fmla="*/ 1493804 w 8191532"/>
              <a:gd name="connsiteY1" fmla="*/ 80542 h 3770038"/>
              <a:gd name="connsiteX2" fmla="*/ 1674278 w 8191532"/>
              <a:gd name="connsiteY2" fmla="*/ 144710 h 3770038"/>
              <a:gd name="connsiteX3" fmla="*/ 1798604 w 8191532"/>
              <a:gd name="connsiteY3" fmla="*/ 244974 h 3770038"/>
              <a:gd name="connsiteX4" fmla="*/ 1822668 w 8191532"/>
              <a:gd name="connsiteY4" fmla="*/ 381333 h 3770038"/>
              <a:gd name="connsiteX5" fmla="*/ 2007152 w 8191532"/>
              <a:gd name="connsiteY5" fmla="*/ 305132 h 3770038"/>
              <a:gd name="connsiteX6" fmla="*/ 2167573 w 8191532"/>
              <a:gd name="connsiteY6" fmla="*/ 405395 h 3770038"/>
              <a:gd name="connsiteX7" fmla="*/ 2291899 w 8191532"/>
              <a:gd name="connsiteY7" fmla="*/ 389353 h 3770038"/>
              <a:gd name="connsiteX8" fmla="*/ 2436278 w 8191532"/>
              <a:gd name="connsiteY8" fmla="*/ 549774 h 3770038"/>
              <a:gd name="connsiteX9" fmla="*/ 2636804 w 8191532"/>
              <a:gd name="connsiteY9" fmla="*/ 441489 h 3770038"/>
              <a:gd name="connsiteX10" fmla="*/ 2870583 w 8191532"/>
              <a:gd name="connsiteY10" fmla="*/ 480869 h 3770038"/>
              <a:gd name="connsiteX11" fmla="*/ 3059372 w 8191532"/>
              <a:gd name="connsiteY11" fmla="*/ 639334 h 3770038"/>
              <a:gd name="connsiteX12" fmla="*/ 3333848 w 8191532"/>
              <a:gd name="connsiteY12" fmla="*/ 716218 h 3770038"/>
              <a:gd name="connsiteX13" fmla="*/ 3473619 w 8191532"/>
              <a:gd name="connsiteY13" fmla="*/ 724012 h 3770038"/>
              <a:gd name="connsiteX14" fmla="*/ 3523131 w 8191532"/>
              <a:gd name="connsiteY14" fmla="*/ 826500 h 3770038"/>
              <a:gd name="connsiteX15" fmla="*/ 3646367 w 8191532"/>
              <a:gd name="connsiteY15" fmla="*/ 725591 h 3770038"/>
              <a:gd name="connsiteX16" fmla="*/ 3937775 w 8191532"/>
              <a:gd name="connsiteY16" fmla="*/ 887175 h 3770038"/>
              <a:gd name="connsiteX17" fmla="*/ 4119365 w 8191532"/>
              <a:gd name="connsiteY17" fmla="*/ 963867 h 3770038"/>
              <a:gd name="connsiteX18" fmla="*/ 4319596 w 8191532"/>
              <a:gd name="connsiteY18" fmla="*/ 991471 h 3770038"/>
              <a:gd name="connsiteX19" fmla="*/ 4538859 w 8191532"/>
              <a:gd name="connsiteY19" fmla="*/ 846943 h 3770038"/>
              <a:gd name="connsiteX20" fmla="*/ 4722295 w 8191532"/>
              <a:gd name="connsiteY20" fmla="*/ 724444 h 3770038"/>
              <a:gd name="connsiteX21" fmla="*/ 5020154 w 8191532"/>
              <a:gd name="connsiteY21" fmla="*/ 762108 h 3770038"/>
              <a:gd name="connsiteX22" fmla="*/ 5346108 w 8191532"/>
              <a:gd name="connsiteY22" fmla="*/ 672734 h 3770038"/>
              <a:gd name="connsiteX23" fmla="*/ 5529112 w 8191532"/>
              <a:gd name="connsiteY23" fmla="*/ 550653 h 3770038"/>
              <a:gd name="connsiteX24" fmla="*/ 5738553 w 8191532"/>
              <a:gd name="connsiteY24" fmla="*/ 491412 h 3770038"/>
              <a:gd name="connsiteX25" fmla="*/ 6078232 w 8191532"/>
              <a:gd name="connsiteY25" fmla="*/ 549128 h 3770038"/>
              <a:gd name="connsiteX26" fmla="*/ 6421920 w 8191532"/>
              <a:gd name="connsiteY26" fmla="*/ 577011 h 3770038"/>
              <a:gd name="connsiteX27" fmla="*/ 6752505 w 8191532"/>
              <a:gd name="connsiteY27" fmla="*/ 430584 h 3770038"/>
              <a:gd name="connsiteX28" fmla="*/ 6858663 w 8191532"/>
              <a:gd name="connsiteY28" fmla="*/ 301918 h 3770038"/>
              <a:gd name="connsiteX29" fmla="*/ 7221019 w 8191532"/>
              <a:gd name="connsiteY29" fmla="*/ 74892 h 3770038"/>
              <a:gd name="connsiteX30" fmla="*/ 7323158 w 8191532"/>
              <a:gd name="connsiteY30" fmla="*/ 108938 h 3770038"/>
              <a:gd name="connsiteX31" fmla="*/ 7464210 w 8191532"/>
              <a:gd name="connsiteY31" fmla="*/ 220806 h 3770038"/>
              <a:gd name="connsiteX32" fmla="*/ 7690986 w 8191532"/>
              <a:gd name="connsiteY32" fmla="*/ 158388 h 3770038"/>
              <a:gd name="connsiteX33" fmla="*/ 7933773 w 8191532"/>
              <a:gd name="connsiteY33" fmla="*/ 338756 h 3770038"/>
              <a:gd name="connsiteX34" fmla="*/ 8178585 w 8191532"/>
              <a:gd name="connsiteY34" fmla="*/ 234183 h 3770038"/>
              <a:gd name="connsiteX35" fmla="*/ 8191500 w 8191532"/>
              <a:gd name="connsiteY35" fmla="*/ 3750988 h 3770038"/>
              <a:gd name="connsiteX36" fmla="*/ 0 w 8191532"/>
              <a:gd name="connsiteY36" fmla="*/ 3770038 h 3770038"/>
              <a:gd name="connsiteX37" fmla="*/ 226478 w 8191532"/>
              <a:gd name="connsiteY37" fmla="*/ 277058 h 3770038"/>
              <a:gd name="connsiteX38" fmla="*/ 864152 w 8191532"/>
              <a:gd name="connsiteY38" fmla="*/ 236955 h 3770038"/>
              <a:gd name="connsiteX39" fmla="*/ 952383 w 8191532"/>
              <a:gd name="connsiteY39" fmla="*/ 329195 h 3770038"/>
              <a:gd name="connsiteX40" fmla="*/ 1064678 w 8191532"/>
              <a:gd name="connsiteY40" fmla="*/ 200860 h 3770038"/>
              <a:gd name="connsiteX41" fmla="*/ 1172962 w 8191532"/>
              <a:gd name="connsiteY41" fmla="*/ 124659 h 3770038"/>
              <a:gd name="connsiteX42" fmla="*/ 1325967 w 8191532"/>
              <a:gd name="connsiteY42" fmla="*/ 218 h 3770038"/>
              <a:gd name="connsiteX0" fmla="*/ 1325967 w 8191532"/>
              <a:gd name="connsiteY0" fmla="*/ 218 h 3770038"/>
              <a:gd name="connsiteX1" fmla="*/ 1493804 w 8191532"/>
              <a:gd name="connsiteY1" fmla="*/ 80542 h 3770038"/>
              <a:gd name="connsiteX2" fmla="*/ 1674278 w 8191532"/>
              <a:gd name="connsiteY2" fmla="*/ 144710 h 3770038"/>
              <a:gd name="connsiteX3" fmla="*/ 1798604 w 8191532"/>
              <a:gd name="connsiteY3" fmla="*/ 244974 h 3770038"/>
              <a:gd name="connsiteX4" fmla="*/ 1822668 w 8191532"/>
              <a:gd name="connsiteY4" fmla="*/ 381333 h 3770038"/>
              <a:gd name="connsiteX5" fmla="*/ 2007152 w 8191532"/>
              <a:gd name="connsiteY5" fmla="*/ 305132 h 3770038"/>
              <a:gd name="connsiteX6" fmla="*/ 2167573 w 8191532"/>
              <a:gd name="connsiteY6" fmla="*/ 405395 h 3770038"/>
              <a:gd name="connsiteX7" fmla="*/ 2291899 w 8191532"/>
              <a:gd name="connsiteY7" fmla="*/ 389353 h 3770038"/>
              <a:gd name="connsiteX8" fmla="*/ 2436278 w 8191532"/>
              <a:gd name="connsiteY8" fmla="*/ 549774 h 3770038"/>
              <a:gd name="connsiteX9" fmla="*/ 2636804 w 8191532"/>
              <a:gd name="connsiteY9" fmla="*/ 441489 h 3770038"/>
              <a:gd name="connsiteX10" fmla="*/ 2870583 w 8191532"/>
              <a:gd name="connsiteY10" fmla="*/ 480869 h 3770038"/>
              <a:gd name="connsiteX11" fmla="*/ 3059372 w 8191532"/>
              <a:gd name="connsiteY11" fmla="*/ 639334 h 3770038"/>
              <a:gd name="connsiteX12" fmla="*/ 3333848 w 8191532"/>
              <a:gd name="connsiteY12" fmla="*/ 716218 h 3770038"/>
              <a:gd name="connsiteX13" fmla="*/ 3473619 w 8191532"/>
              <a:gd name="connsiteY13" fmla="*/ 724012 h 3770038"/>
              <a:gd name="connsiteX14" fmla="*/ 3523131 w 8191532"/>
              <a:gd name="connsiteY14" fmla="*/ 826500 h 3770038"/>
              <a:gd name="connsiteX15" fmla="*/ 3646367 w 8191532"/>
              <a:gd name="connsiteY15" fmla="*/ 725591 h 3770038"/>
              <a:gd name="connsiteX16" fmla="*/ 3937775 w 8191532"/>
              <a:gd name="connsiteY16" fmla="*/ 887175 h 3770038"/>
              <a:gd name="connsiteX17" fmla="*/ 4119365 w 8191532"/>
              <a:gd name="connsiteY17" fmla="*/ 963867 h 3770038"/>
              <a:gd name="connsiteX18" fmla="*/ 4319596 w 8191532"/>
              <a:gd name="connsiteY18" fmla="*/ 991471 h 3770038"/>
              <a:gd name="connsiteX19" fmla="*/ 4538859 w 8191532"/>
              <a:gd name="connsiteY19" fmla="*/ 846943 h 3770038"/>
              <a:gd name="connsiteX20" fmla="*/ 4722295 w 8191532"/>
              <a:gd name="connsiteY20" fmla="*/ 724444 h 3770038"/>
              <a:gd name="connsiteX21" fmla="*/ 5020154 w 8191532"/>
              <a:gd name="connsiteY21" fmla="*/ 762108 h 3770038"/>
              <a:gd name="connsiteX22" fmla="*/ 5346108 w 8191532"/>
              <a:gd name="connsiteY22" fmla="*/ 672734 h 3770038"/>
              <a:gd name="connsiteX23" fmla="*/ 5529112 w 8191532"/>
              <a:gd name="connsiteY23" fmla="*/ 550653 h 3770038"/>
              <a:gd name="connsiteX24" fmla="*/ 5738553 w 8191532"/>
              <a:gd name="connsiteY24" fmla="*/ 491412 h 3770038"/>
              <a:gd name="connsiteX25" fmla="*/ 6078232 w 8191532"/>
              <a:gd name="connsiteY25" fmla="*/ 549128 h 3770038"/>
              <a:gd name="connsiteX26" fmla="*/ 6421920 w 8191532"/>
              <a:gd name="connsiteY26" fmla="*/ 577011 h 3770038"/>
              <a:gd name="connsiteX27" fmla="*/ 6752505 w 8191532"/>
              <a:gd name="connsiteY27" fmla="*/ 430584 h 3770038"/>
              <a:gd name="connsiteX28" fmla="*/ 6858663 w 8191532"/>
              <a:gd name="connsiteY28" fmla="*/ 301918 h 3770038"/>
              <a:gd name="connsiteX29" fmla="*/ 7221019 w 8191532"/>
              <a:gd name="connsiteY29" fmla="*/ 74892 h 3770038"/>
              <a:gd name="connsiteX30" fmla="*/ 7323158 w 8191532"/>
              <a:gd name="connsiteY30" fmla="*/ 108938 h 3770038"/>
              <a:gd name="connsiteX31" fmla="*/ 7464210 w 8191532"/>
              <a:gd name="connsiteY31" fmla="*/ 220806 h 3770038"/>
              <a:gd name="connsiteX32" fmla="*/ 7690986 w 8191532"/>
              <a:gd name="connsiteY32" fmla="*/ 158388 h 3770038"/>
              <a:gd name="connsiteX33" fmla="*/ 7933773 w 8191532"/>
              <a:gd name="connsiteY33" fmla="*/ 338756 h 3770038"/>
              <a:gd name="connsiteX34" fmla="*/ 8178585 w 8191532"/>
              <a:gd name="connsiteY34" fmla="*/ 234183 h 3770038"/>
              <a:gd name="connsiteX35" fmla="*/ 8191500 w 8191532"/>
              <a:gd name="connsiteY35" fmla="*/ 3750988 h 3770038"/>
              <a:gd name="connsiteX36" fmla="*/ 0 w 8191532"/>
              <a:gd name="connsiteY36" fmla="*/ 3770038 h 3770038"/>
              <a:gd name="connsiteX37" fmla="*/ 226478 w 8191532"/>
              <a:gd name="connsiteY37" fmla="*/ 277058 h 3770038"/>
              <a:gd name="connsiteX38" fmla="*/ 643573 w 8191532"/>
              <a:gd name="connsiteY38" fmla="*/ 337217 h 3770038"/>
              <a:gd name="connsiteX39" fmla="*/ 864152 w 8191532"/>
              <a:gd name="connsiteY39" fmla="*/ 236955 h 3770038"/>
              <a:gd name="connsiteX40" fmla="*/ 952383 w 8191532"/>
              <a:gd name="connsiteY40" fmla="*/ 329195 h 3770038"/>
              <a:gd name="connsiteX41" fmla="*/ 1064678 w 8191532"/>
              <a:gd name="connsiteY41" fmla="*/ 200860 h 3770038"/>
              <a:gd name="connsiteX42" fmla="*/ 1172962 w 8191532"/>
              <a:gd name="connsiteY42" fmla="*/ 124659 h 3770038"/>
              <a:gd name="connsiteX43" fmla="*/ 1325967 w 8191532"/>
              <a:gd name="connsiteY43" fmla="*/ 218 h 3770038"/>
              <a:gd name="connsiteX0" fmla="*/ 1325967 w 8191532"/>
              <a:gd name="connsiteY0" fmla="*/ 218 h 3770038"/>
              <a:gd name="connsiteX1" fmla="*/ 1493804 w 8191532"/>
              <a:gd name="connsiteY1" fmla="*/ 80542 h 3770038"/>
              <a:gd name="connsiteX2" fmla="*/ 1674278 w 8191532"/>
              <a:gd name="connsiteY2" fmla="*/ 144710 h 3770038"/>
              <a:gd name="connsiteX3" fmla="*/ 1798604 w 8191532"/>
              <a:gd name="connsiteY3" fmla="*/ 244974 h 3770038"/>
              <a:gd name="connsiteX4" fmla="*/ 1822668 w 8191532"/>
              <a:gd name="connsiteY4" fmla="*/ 381333 h 3770038"/>
              <a:gd name="connsiteX5" fmla="*/ 2007152 w 8191532"/>
              <a:gd name="connsiteY5" fmla="*/ 305132 h 3770038"/>
              <a:gd name="connsiteX6" fmla="*/ 2167573 w 8191532"/>
              <a:gd name="connsiteY6" fmla="*/ 405395 h 3770038"/>
              <a:gd name="connsiteX7" fmla="*/ 2291899 w 8191532"/>
              <a:gd name="connsiteY7" fmla="*/ 389353 h 3770038"/>
              <a:gd name="connsiteX8" fmla="*/ 2436278 w 8191532"/>
              <a:gd name="connsiteY8" fmla="*/ 549774 h 3770038"/>
              <a:gd name="connsiteX9" fmla="*/ 2636804 w 8191532"/>
              <a:gd name="connsiteY9" fmla="*/ 441489 h 3770038"/>
              <a:gd name="connsiteX10" fmla="*/ 2870583 w 8191532"/>
              <a:gd name="connsiteY10" fmla="*/ 480869 h 3770038"/>
              <a:gd name="connsiteX11" fmla="*/ 3059372 w 8191532"/>
              <a:gd name="connsiteY11" fmla="*/ 639334 h 3770038"/>
              <a:gd name="connsiteX12" fmla="*/ 3333848 w 8191532"/>
              <a:gd name="connsiteY12" fmla="*/ 716218 h 3770038"/>
              <a:gd name="connsiteX13" fmla="*/ 3473619 w 8191532"/>
              <a:gd name="connsiteY13" fmla="*/ 724012 h 3770038"/>
              <a:gd name="connsiteX14" fmla="*/ 3523131 w 8191532"/>
              <a:gd name="connsiteY14" fmla="*/ 826500 h 3770038"/>
              <a:gd name="connsiteX15" fmla="*/ 3646367 w 8191532"/>
              <a:gd name="connsiteY15" fmla="*/ 725591 h 3770038"/>
              <a:gd name="connsiteX16" fmla="*/ 3937775 w 8191532"/>
              <a:gd name="connsiteY16" fmla="*/ 887175 h 3770038"/>
              <a:gd name="connsiteX17" fmla="*/ 4119365 w 8191532"/>
              <a:gd name="connsiteY17" fmla="*/ 963867 h 3770038"/>
              <a:gd name="connsiteX18" fmla="*/ 4319596 w 8191532"/>
              <a:gd name="connsiteY18" fmla="*/ 991471 h 3770038"/>
              <a:gd name="connsiteX19" fmla="*/ 4538859 w 8191532"/>
              <a:gd name="connsiteY19" fmla="*/ 846943 h 3770038"/>
              <a:gd name="connsiteX20" fmla="*/ 4722295 w 8191532"/>
              <a:gd name="connsiteY20" fmla="*/ 724444 h 3770038"/>
              <a:gd name="connsiteX21" fmla="*/ 5020154 w 8191532"/>
              <a:gd name="connsiteY21" fmla="*/ 762108 h 3770038"/>
              <a:gd name="connsiteX22" fmla="*/ 5346108 w 8191532"/>
              <a:gd name="connsiteY22" fmla="*/ 672734 h 3770038"/>
              <a:gd name="connsiteX23" fmla="*/ 5529112 w 8191532"/>
              <a:gd name="connsiteY23" fmla="*/ 550653 h 3770038"/>
              <a:gd name="connsiteX24" fmla="*/ 5738553 w 8191532"/>
              <a:gd name="connsiteY24" fmla="*/ 491412 h 3770038"/>
              <a:gd name="connsiteX25" fmla="*/ 6078232 w 8191532"/>
              <a:gd name="connsiteY25" fmla="*/ 549128 h 3770038"/>
              <a:gd name="connsiteX26" fmla="*/ 6421920 w 8191532"/>
              <a:gd name="connsiteY26" fmla="*/ 577011 h 3770038"/>
              <a:gd name="connsiteX27" fmla="*/ 6752505 w 8191532"/>
              <a:gd name="connsiteY27" fmla="*/ 430584 h 3770038"/>
              <a:gd name="connsiteX28" fmla="*/ 6858663 w 8191532"/>
              <a:gd name="connsiteY28" fmla="*/ 301918 h 3770038"/>
              <a:gd name="connsiteX29" fmla="*/ 7221019 w 8191532"/>
              <a:gd name="connsiteY29" fmla="*/ 74892 h 3770038"/>
              <a:gd name="connsiteX30" fmla="*/ 7323158 w 8191532"/>
              <a:gd name="connsiteY30" fmla="*/ 108938 h 3770038"/>
              <a:gd name="connsiteX31" fmla="*/ 7464210 w 8191532"/>
              <a:gd name="connsiteY31" fmla="*/ 220806 h 3770038"/>
              <a:gd name="connsiteX32" fmla="*/ 7690986 w 8191532"/>
              <a:gd name="connsiteY32" fmla="*/ 158388 h 3770038"/>
              <a:gd name="connsiteX33" fmla="*/ 7933773 w 8191532"/>
              <a:gd name="connsiteY33" fmla="*/ 338756 h 3770038"/>
              <a:gd name="connsiteX34" fmla="*/ 8178585 w 8191532"/>
              <a:gd name="connsiteY34" fmla="*/ 234183 h 3770038"/>
              <a:gd name="connsiteX35" fmla="*/ 8191500 w 8191532"/>
              <a:gd name="connsiteY35" fmla="*/ 3750988 h 3770038"/>
              <a:gd name="connsiteX36" fmla="*/ 0 w 8191532"/>
              <a:gd name="connsiteY36" fmla="*/ 3770038 h 3770038"/>
              <a:gd name="connsiteX37" fmla="*/ 226478 w 8191532"/>
              <a:gd name="connsiteY37" fmla="*/ 277058 h 3770038"/>
              <a:gd name="connsiteX38" fmla="*/ 643573 w 8191532"/>
              <a:gd name="connsiteY38" fmla="*/ 337217 h 3770038"/>
              <a:gd name="connsiteX39" fmla="*/ 864152 w 8191532"/>
              <a:gd name="connsiteY39" fmla="*/ 236955 h 3770038"/>
              <a:gd name="connsiteX40" fmla="*/ 952383 w 8191532"/>
              <a:gd name="connsiteY40" fmla="*/ 329195 h 3770038"/>
              <a:gd name="connsiteX41" fmla="*/ 1064678 w 8191532"/>
              <a:gd name="connsiteY41" fmla="*/ 200860 h 3770038"/>
              <a:gd name="connsiteX42" fmla="*/ 1172962 w 8191532"/>
              <a:gd name="connsiteY42" fmla="*/ 124659 h 3770038"/>
              <a:gd name="connsiteX43" fmla="*/ 1325967 w 8191532"/>
              <a:gd name="connsiteY43" fmla="*/ 218 h 3770038"/>
              <a:gd name="connsiteX0" fmla="*/ 1325967 w 8191532"/>
              <a:gd name="connsiteY0" fmla="*/ 218 h 3770038"/>
              <a:gd name="connsiteX1" fmla="*/ 1493804 w 8191532"/>
              <a:gd name="connsiteY1" fmla="*/ 80542 h 3770038"/>
              <a:gd name="connsiteX2" fmla="*/ 1674278 w 8191532"/>
              <a:gd name="connsiteY2" fmla="*/ 144710 h 3770038"/>
              <a:gd name="connsiteX3" fmla="*/ 1798604 w 8191532"/>
              <a:gd name="connsiteY3" fmla="*/ 244974 h 3770038"/>
              <a:gd name="connsiteX4" fmla="*/ 1822668 w 8191532"/>
              <a:gd name="connsiteY4" fmla="*/ 381333 h 3770038"/>
              <a:gd name="connsiteX5" fmla="*/ 2007152 w 8191532"/>
              <a:gd name="connsiteY5" fmla="*/ 305132 h 3770038"/>
              <a:gd name="connsiteX6" fmla="*/ 2167573 w 8191532"/>
              <a:gd name="connsiteY6" fmla="*/ 405395 h 3770038"/>
              <a:gd name="connsiteX7" fmla="*/ 2291899 w 8191532"/>
              <a:gd name="connsiteY7" fmla="*/ 389353 h 3770038"/>
              <a:gd name="connsiteX8" fmla="*/ 2436278 w 8191532"/>
              <a:gd name="connsiteY8" fmla="*/ 549774 h 3770038"/>
              <a:gd name="connsiteX9" fmla="*/ 2636804 w 8191532"/>
              <a:gd name="connsiteY9" fmla="*/ 441489 h 3770038"/>
              <a:gd name="connsiteX10" fmla="*/ 2870583 w 8191532"/>
              <a:gd name="connsiteY10" fmla="*/ 480869 h 3770038"/>
              <a:gd name="connsiteX11" fmla="*/ 3059372 w 8191532"/>
              <a:gd name="connsiteY11" fmla="*/ 639334 h 3770038"/>
              <a:gd name="connsiteX12" fmla="*/ 3333848 w 8191532"/>
              <a:gd name="connsiteY12" fmla="*/ 716218 h 3770038"/>
              <a:gd name="connsiteX13" fmla="*/ 3473619 w 8191532"/>
              <a:gd name="connsiteY13" fmla="*/ 724012 h 3770038"/>
              <a:gd name="connsiteX14" fmla="*/ 3523131 w 8191532"/>
              <a:gd name="connsiteY14" fmla="*/ 826500 h 3770038"/>
              <a:gd name="connsiteX15" fmla="*/ 3646367 w 8191532"/>
              <a:gd name="connsiteY15" fmla="*/ 725591 h 3770038"/>
              <a:gd name="connsiteX16" fmla="*/ 3937775 w 8191532"/>
              <a:gd name="connsiteY16" fmla="*/ 887175 h 3770038"/>
              <a:gd name="connsiteX17" fmla="*/ 4119365 w 8191532"/>
              <a:gd name="connsiteY17" fmla="*/ 963867 h 3770038"/>
              <a:gd name="connsiteX18" fmla="*/ 4319596 w 8191532"/>
              <a:gd name="connsiteY18" fmla="*/ 991471 h 3770038"/>
              <a:gd name="connsiteX19" fmla="*/ 4538859 w 8191532"/>
              <a:gd name="connsiteY19" fmla="*/ 846943 h 3770038"/>
              <a:gd name="connsiteX20" fmla="*/ 4722295 w 8191532"/>
              <a:gd name="connsiteY20" fmla="*/ 724444 h 3770038"/>
              <a:gd name="connsiteX21" fmla="*/ 5020154 w 8191532"/>
              <a:gd name="connsiteY21" fmla="*/ 762108 h 3770038"/>
              <a:gd name="connsiteX22" fmla="*/ 5346108 w 8191532"/>
              <a:gd name="connsiteY22" fmla="*/ 672734 h 3770038"/>
              <a:gd name="connsiteX23" fmla="*/ 5529112 w 8191532"/>
              <a:gd name="connsiteY23" fmla="*/ 550653 h 3770038"/>
              <a:gd name="connsiteX24" fmla="*/ 5738553 w 8191532"/>
              <a:gd name="connsiteY24" fmla="*/ 491412 h 3770038"/>
              <a:gd name="connsiteX25" fmla="*/ 6078232 w 8191532"/>
              <a:gd name="connsiteY25" fmla="*/ 549128 h 3770038"/>
              <a:gd name="connsiteX26" fmla="*/ 6421920 w 8191532"/>
              <a:gd name="connsiteY26" fmla="*/ 577011 h 3770038"/>
              <a:gd name="connsiteX27" fmla="*/ 6752505 w 8191532"/>
              <a:gd name="connsiteY27" fmla="*/ 430584 h 3770038"/>
              <a:gd name="connsiteX28" fmla="*/ 6858663 w 8191532"/>
              <a:gd name="connsiteY28" fmla="*/ 301918 h 3770038"/>
              <a:gd name="connsiteX29" fmla="*/ 7221019 w 8191532"/>
              <a:gd name="connsiteY29" fmla="*/ 74892 h 3770038"/>
              <a:gd name="connsiteX30" fmla="*/ 7323158 w 8191532"/>
              <a:gd name="connsiteY30" fmla="*/ 108938 h 3770038"/>
              <a:gd name="connsiteX31" fmla="*/ 7464210 w 8191532"/>
              <a:gd name="connsiteY31" fmla="*/ 220806 h 3770038"/>
              <a:gd name="connsiteX32" fmla="*/ 7690986 w 8191532"/>
              <a:gd name="connsiteY32" fmla="*/ 158388 h 3770038"/>
              <a:gd name="connsiteX33" fmla="*/ 7933773 w 8191532"/>
              <a:gd name="connsiteY33" fmla="*/ 338756 h 3770038"/>
              <a:gd name="connsiteX34" fmla="*/ 8178585 w 8191532"/>
              <a:gd name="connsiteY34" fmla="*/ 234183 h 3770038"/>
              <a:gd name="connsiteX35" fmla="*/ 8191500 w 8191532"/>
              <a:gd name="connsiteY35" fmla="*/ 3750988 h 3770038"/>
              <a:gd name="connsiteX36" fmla="*/ 0 w 8191532"/>
              <a:gd name="connsiteY36" fmla="*/ 3770038 h 3770038"/>
              <a:gd name="connsiteX37" fmla="*/ 226478 w 8191532"/>
              <a:gd name="connsiteY37" fmla="*/ 277058 h 3770038"/>
              <a:gd name="connsiteX38" fmla="*/ 487162 w 8191532"/>
              <a:gd name="connsiteY38" fmla="*/ 329196 h 3770038"/>
              <a:gd name="connsiteX39" fmla="*/ 643573 w 8191532"/>
              <a:gd name="connsiteY39" fmla="*/ 337217 h 3770038"/>
              <a:gd name="connsiteX40" fmla="*/ 864152 w 8191532"/>
              <a:gd name="connsiteY40" fmla="*/ 236955 h 3770038"/>
              <a:gd name="connsiteX41" fmla="*/ 952383 w 8191532"/>
              <a:gd name="connsiteY41" fmla="*/ 329195 h 3770038"/>
              <a:gd name="connsiteX42" fmla="*/ 1064678 w 8191532"/>
              <a:gd name="connsiteY42" fmla="*/ 200860 h 3770038"/>
              <a:gd name="connsiteX43" fmla="*/ 1172962 w 8191532"/>
              <a:gd name="connsiteY43" fmla="*/ 124659 h 3770038"/>
              <a:gd name="connsiteX44" fmla="*/ 1325967 w 8191532"/>
              <a:gd name="connsiteY44" fmla="*/ 218 h 3770038"/>
              <a:gd name="connsiteX0" fmla="*/ 1325967 w 8191532"/>
              <a:gd name="connsiteY0" fmla="*/ 218 h 3770038"/>
              <a:gd name="connsiteX1" fmla="*/ 1493804 w 8191532"/>
              <a:gd name="connsiteY1" fmla="*/ 80542 h 3770038"/>
              <a:gd name="connsiteX2" fmla="*/ 1674278 w 8191532"/>
              <a:gd name="connsiteY2" fmla="*/ 144710 h 3770038"/>
              <a:gd name="connsiteX3" fmla="*/ 1798604 w 8191532"/>
              <a:gd name="connsiteY3" fmla="*/ 244974 h 3770038"/>
              <a:gd name="connsiteX4" fmla="*/ 1822668 w 8191532"/>
              <a:gd name="connsiteY4" fmla="*/ 381333 h 3770038"/>
              <a:gd name="connsiteX5" fmla="*/ 2007152 w 8191532"/>
              <a:gd name="connsiteY5" fmla="*/ 305132 h 3770038"/>
              <a:gd name="connsiteX6" fmla="*/ 2167573 w 8191532"/>
              <a:gd name="connsiteY6" fmla="*/ 405395 h 3770038"/>
              <a:gd name="connsiteX7" fmla="*/ 2291899 w 8191532"/>
              <a:gd name="connsiteY7" fmla="*/ 389353 h 3770038"/>
              <a:gd name="connsiteX8" fmla="*/ 2436278 w 8191532"/>
              <a:gd name="connsiteY8" fmla="*/ 549774 h 3770038"/>
              <a:gd name="connsiteX9" fmla="*/ 2636804 w 8191532"/>
              <a:gd name="connsiteY9" fmla="*/ 441489 h 3770038"/>
              <a:gd name="connsiteX10" fmla="*/ 2870583 w 8191532"/>
              <a:gd name="connsiteY10" fmla="*/ 480869 h 3770038"/>
              <a:gd name="connsiteX11" fmla="*/ 3059372 w 8191532"/>
              <a:gd name="connsiteY11" fmla="*/ 639334 h 3770038"/>
              <a:gd name="connsiteX12" fmla="*/ 3333848 w 8191532"/>
              <a:gd name="connsiteY12" fmla="*/ 716218 h 3770038"/>
              <a:gd name="connsiteX13" fmla="*/ 3473619 w 8191532"/>
              <a:gd name="connsiteY13" fmla="*/ 724012 h 3770038"/>
              <a:gd name="connsiteX14" fmla="*/ 3523131 w 8191532"/>
              <a:gd name="connsiteY14" fmla="*/ 826500 h 3770038"/>
              <a:gd name="connsiteX15" fmla="*/ 3646367 w 8191532"/>
              <a:gd name="connsiteY15" fmla="*/ 725591 h 3770038"/>
              <a:gd name="connsiteX16" fmla="*/ 3937775 w 8191532"/>
              <a:gd name="connsiteY16" fmla="*/ 887175 h 3770038"/>
              <a:gd name="connsiteX17" fmla="*/ 4119365 w 8191532"/>
              <a:gd name="connsiteY17" fmla="*/ 963867 h 3770038"/>
              <a:gd name="connsiteX18" fmla="*/ 4319596 w 8191532"/>
              <a:gd name="connsiteY18" fmla="*/ 991471 h 3770038"/>
              <a:gd name="connsiteX19" fmla="*/ 4538859 w 8191532"/>
              <a:gd name="connsiteY19" fmla="*/ 846943 h 3770038"/>
              <a:gd name="connsiteX20" fmla="*/ 4722295 w 8191532"/>
              <a:gd name="connsiteY20" fmla="*/ 724444 h 3770038"/>
              <a:gd name="connsiteX21" fmla="*/ 5020154 w 8191532"/>
              <a:gd name="connsiteY21" fmla="*/ 762108 h 3770038"/>
              <a:gd name="connsiteX22" fmla="*/ 5346108 w 8191532"/>
              <a:gd name="connsiteY22" fmla="*/ 672734 h 3770038"/>
              <a:gd name="connsiteX23" fmla="*/ 5529112 w 8191532"/>
              <a:gd name="connsiteY23" fmla="*/ 550653 h 3770038"/>
              <a:gd name="connsiteX24" fmla="*/ 5738553 w 8191532"/>
              <a:gd name="connsiteY24" fmla="*/ 491412 h 3770038"/>
              <a:gd name="connsiteX25" fmla="*/ 6078232 w 8191532"/>
              <a:gd name="connsiteY25" fmla="*/ 549128 h 3770038"/>
              <a:gd name="connsiteX26" fmla="*/ 6421920 w 8191532"/>
              <a:gd name="connsiteY26" fmla="*/ 577011 h 3770038"/>
              <a:gd name="connsiteX27" fmla="*/ 6752505 w 8191532"/>
              <a:gd name="connsiteY27" fmla="*/ 430584 h 3770038"/>
              <a:gd name="connsiteX28" fmla="*/ 6858663 w 8191532"/>
              <a:gd name="connsiteY28" fmla="*/ 301918 h 3770038"/>
              <a:gd name="connsiteX29" fmla="*/ 7221019 w 8191532"/>
              <a:gd name="connsiteY29" fmla="*/ 74892 h 3770038"/>
              <a:gd name="connsiteX30" fmla="*/ 7323158 w 8191532"/>
              <a:gd name="connsiteY30" fmla="*/ 108938 h 3770038"/>
              <a:gd name="connsiteX31" fmla="*/ 7464210 w 8191532"/>
              <a:gd name="connsiteY31" fmla="*/ 220806 h 3770038"/>
              <a:gd name="connsiteX32" fmla="*/ 7690986 w 8191532"/>
              <a:gd name="connsiteY32" fmla="*/ 158388 h 3770038"/>
              <a:gd name="connsiteX33" fmla="*/ 7933773 w 8191532"/>
              <a:gd name="connsiteY33" fmla="*/ 338756 h 3770038"/>
              <a:gd name="connsiteX34" fmla="*/ 8178585 w 8191532"/>
              <a:gd name="connsiteY34" fmla="*/ 234183 h 3770038"/>
              <a:gd name="connsiteX35" fmla="*/ 8191500 w 8191532"/>
              <a:gd name="connsiteY35" fmla="*/ 3750988 h 3770038"/>
              <a:gd name="connsiteX36" fmla="*/ 0 w 8191532"/>
              <a:gd name="connsiteY36" fmla="*/ 3770038 h 3770038"/>
              <a:gd name="connsiteX37" fmla="*/ 226478 w 8191532"/>
              <a:gd name="connsiteY37" fmla="*/ 277058 h 3770038"/>
              <a:gd name="connsiteX38" fmla="*/ 487162 w 8191532"/>
              <a:gd name="connsiteY38" fmla="*/ 329196 h 3770038"/>
              <a:gd name="connsiteX39" fmla="*/ 643573 w 8191532"/>
              <a:gd name="connsiteY39" fmla="*/ 337217 h 3770038"/>
              <a:gd name="connsiteX40" fmla="*/ 864152 w 8191532"/>
              <a:gd name="connsiteY40" fmla="*/ 236955 h 3770038"/>
              <a:gd name="connsiteX41" fmla="*/ 952383 w 8191532"/>
              <a:gd name="connsiteY41" fmla="*/ 329195 h 3770038"/>
              <a:gd name="connsiteX42" fmla="*/ 1064678 w 8191532"/>
              <a:gd name="connsiteY42" fmla="*/ 200860 h 3770038"/>
              <a:gd name="connsiteX43" fmla="*/ 1172962 w 8191532"/>
              <a:gd name="connsiteY43" fmla="*/ 124659 h 3770038"/>
              <a:gd name="connsiteX44" fmla="*/ 1325967 w 8191532"/>
              <a:gd name="connsiteY44" fmla="*/ 218 h 3770038"/>
              <a:gd name="connsiteX0" fmla="*/ 1325967 w 8191532"/>
              <a:gd name="connsiteY0" fmla="*/ 218 h 3770038"/>
              <a:gd name="connsiteX1" fmla="*/ 1493804 w 8191532"/>
              <a:gd name="connsiteY1" fmla="*/ 80542 h 3770038"/>
              <a:gd name="connsiteX2" fmla="*/ 1674278 w 8191532"/>
              <a:gd name="connsiteY2" fmla="*/ 144710 h 3770038"/>
              <a:gd name="connsiteX3" fmla="*/ 1798604 w 8191532"/>
              <a:gd name="connsiteY3" fmla="*/ 244974 h 3770038"/>
              <a:gd name="connsiteX4" fmla="*/ 1854752 w 8191532"/>
              <a:gd name="connsiteY4" fmla="*/ 333206 h 3770038"/>
              <a:gd name="connsiteX5" fmla="*/ 2007152 w 8191532"/>
              <a:gd name="connsiteY5" fmla="*/ 305132 h 3770038"/>
              <a:gd name="connsiteX6" fmla="*/ 2167573 w 8191532"/>
              <a:gd name="connsiteY6" fmla="*/ 405395 h 3770038"/>
              <a:gd name="connsiteX7" fmla="*/ 2291899 w 8191532"/>
              <a:gd name="connsiteY7" fmla="*/ 389353 h 3770038"/>
              <a:gd name="connsiteX8" fmla="*/ 2436278 w 8191532"/>
              <a:gd name="connsiteY8" fmla="*/ 549774 h 3770038"/>
              <a:gd name="connsiteX9" fmla="*/ 2636804 w 8191532"/>
              <a:gd name="connsiteY9" fmla="*/ 441489 h 3770038"/>
              <a:gd name="connsiteX10" fmla="*/ 2870583 w 8191532"/>
              <a:gd name="connsiteY10" fmla="*/ 480869 h 3770038"/>
              <a:gd name="connsiteX11" fmla="*/ 3059372 w 8191532"/>
              <a:gd name="connsiteY11" fmla="*/ 639334 h 3770038"/>
              <a:gd name="connsiteX12" fmla="*/ 3333848 w 8191532"/>
              <a:gd name="connsiteY12" fmla="*/ 716218 h 3770038"/>
              <a:gd name="connsiteX13" fmla="*/ 3473619 w 8191532"/>
              <a:gd name="connsiteY13" fmla="*/ 724012 h 3770038"/>
              <a:gd name="connsiteX14" fmla="*/ 3523131 w 8191532"/>
              <a:gd name="connsiteY14" fmla="*/ 826500 h 3770038"/>
              <a:gd name="connsiteX15" fmla="*/ 3646367 w 8191532"/>
              <a:gd name="connsiteY15" fmla="*/ 725591 h 3770038"/>
              <a:gd name="connsiteX16" fmla="*/ 3937775 w 8191532"/>
              <a:gd name="connsiteY16" fmla="*/ 887175 h 3770038"/>
              <a:gd name="connsiteX17" fmla="*/ 4119365 w 8191532"/>
              <a:gd name="connsiteY17" fmla="*/ 963867 h 3770038"/>
              <a:gd name="connsiteX18" fmla="*/ 4319596 w 8191532"/>
              <a:gd name="connsiteY18" fmla="*/ 991471 h 3770038"/>
              <a:gd name="connsiteX19" fmla="*/ 4538859 w 8191532"/>
              <a:gd name="connsiteY19" fmla="*/ 846943 h 3770038"/>
              <a:gd name="connsiteX20" fmla="*/ 4722295 w 8191532"/>
              <a:gd name="connsiteY20" fmla="*/ 724444 h 3770038"/>
              <a:gd name="connsiteX21" fmla="*/ 5020154 w 8191532"/>
              <a:gd name="connsiteY21" fmla="*/ 762108 h 3770038"/>
              <a:gd name="connsiteX22" fmla="*/ 5346108 w 8191532"/>
              <a:gd name="connsiteY22" fmla="*/ 672734 h 3770038"/>
              <a:gd name="connsiteX23" fmla="*/ 5529112 w 8191532"/>
              <a:gd name="connsiteY23" fmla="*/ 550653 h 3770038"/>
              <a:gd name="connsiteX24" fmla="*/ 5738553 w 8191532"/>
              <a:gd name="connsiteY24" fmla="*/ 491412 h 3770038"/>
              <a:gd name="connsiteX25" fmla="*/ 6078232 w 8191532"/>
              <a:gd name="connsiteY25" fmla="*/ 549128 h 3770038"/>
              <a:gd name="connsiteX26" fmla="*/ 6421920 w 8191532"/>
              <a:gd name="connsiteY26" fmla="*/ 577011 h 3770038"/>
              <a:gd name="connsiteX27" fmla="*/ 6752505 w 8191532"/>
              <a:gd name="connsiteY27" fmla="*/ 430584 h 3770038"/>
              <a:gd name="connsiteX28" fmla="*/ 6858663 w 8191532"/>
              <a:gd name="connsiteY28" fmla="*/ 301918 h 3770038"/>
              <a:gd name="connsiteX29" fmla="*/ 7221019 w 8191532"/>
              <a:gd name="connsiteY29" fmla="*/ 74892 h 3770038"/>
              <a:gd name="connsiteX30" fmla="*/ 7323158 w 8191532"/>
              <a:gd name="connsiteY30" fmla="*/ 108938 h 3770038"/>
              <a:gd name="connsiteX31" fmla="*/ 7464210 w 8191532"/>
              <a:gd name="connsiteY31" fmla="*/ 220806 h 3770038"/>
              <a:gd name="connsiteX32" fmla="*/ 7690986 w 8191532"/>
              <a:gd name="connsiteY32" fmla="*/ 158388 h 3770038"/>
              <a:gd name="connsiteX33" fmla="*/ 7933773 w 8191532"/>
              <a:gd name="connsiteY33" fmla="*/ 338756 h 3770038"/>
              <a:gd name="connsiteX34" fmla="*/ 8178585 w 8191532"/>
              <a:gd name="connsiteY34" fmla="*/ 234183 h 3770038"/>
              <a:gd name="connsiteX35" fmla="*/ 8191500 w 8191532"/>
              <a:gd name="connsiteY35" fmla="*/ 3750988 h 3770038"/>
              <a:gd name="connsiteX36" fmla="*/ 0 w 8191532"/>
              <a:gd name="connsiteY36" fmla="*/ 3770038 h 3770038"/>
              <a:gd name="connsiteX37" fmla="*/ 226478 w 8191532"/>
              <a:gd name="connsiteY37" fmla="*/ 277058 h 3770038"/>
              <a:gd name="connsiteX38" fmla="*/ 487162 w 8191532"/>
              <a:gd name="connsiteY38" fmla="*/ 329196 h 3770038"/>
              <a:gd name="connsiteX39" fmla="*/ 643573 w 8191532"/>
              <a:gd name="connsiteY39" fmla="*/ 337217 h 3770038"/>
              <a:gd name="connsiteX40" fmla="*/ 864152 w 8191532"/>
              <a:gd name="connsiteY40" fmla="*/ 236955 h 3770038"/>
              <a:gd name="connsiteX41" fmla="*/ 952383 w 8191532"/>
              <a:gd name="connsiteY41" fmla="*/ 329195 h 3770038"/>
              <a:gd name="connsiteX42" fmla="*/ 1064678 w 8191532"/>
              <a:gd name="connsiteY42" fmla="*/ 200860 h 3770038"/>
              <a:gd name="connsiteX43" fmla="*/ 1172962 w 8191532"/>
              <a:gd name="connsiteY43" fmla="*/ 124659 h 3770038"/>
              <a:gd name="connsiteX44" fmla="*/ 1325967 w 8191532"/>
              <a:gd name="connsiteY44" fmla="*/ 218 h 3770038"/>
              <a:gd name="connsiteX0" fmla="*/ 1535517 w 8401082"/>
              <a:gd name="connsiteY0" fmla="*/ 218 h 3750988"/>
              <a:gd name="connsiteX1" fmla="*/ 1703354 w 8401082"/>
              <a:gd name="connsiteY1" fmla="*/ 80542 h 3750988"/>
              <a:gd name="connsiteX2" fmla="*/ 1883828 w 8401082"/>
              <a:gd name="connsiteY2" fmla="*/ 144710 h 3750988"/>
              <a:gd name="connsiteX3" fmla="*/ 2008154 w 8401082"/>
              <a:gd name="connsiteY3" fmla="*/ 244974 h 3750988"/>
              <a:gd name="connsiteX4" fmla="*/ 2064302 w 8401082"/>
              <a:gd name="connsiteY4" fmla="*/ 333206 h 3750988"/>
              <a:gd name="connsiteX5" fmla="*/ 2216702 w 8401082"/>
              <a:gd name="connsiteY5" fmla="*/ 305132 h 3750988"/>
              <a:gd name="connsiteX6" fmla="*/ 2377123 w 8401082"/>
              <a:gd name="connsiteY6" fmla="*/ 405395 h 3750988"/>
              <a:gd name="connsiteX7" fmla="*/ 2501449 w 8401082"/>
              <a:gd name="connsiteY7" fmla="*/ 389353 h 3750988"/>
              <a:gd name="connsiteX8" fmla="*/ 2645828 w 8401082"/>
              <a:gd name="connsiteY8" fmla="*/ 549774 h 3750988"/>
              <a:gd name="connsiteX9" fmla="*/ 2846354 w 8401082"/>
              <a:gd name="connsiteY9" fmla="*/ 441489 h 3750988"/>
              <a:gd name="connsiteX10" fmla="*/ 3080133 w 8401082"/>
              <a:gd name="connsiteY10" fmla="*/ 480869 h 3750988"/>
              <a:gd name="connsiteX11" fmla="*/ 3268922 w 8401082"/>
              <a:gd name="connsiteY11" fmla="*/ 639334 h 3750988"/>
              <a:gd name="connsiteX12" fmla="*/ 3543398 w 8401082"/>
              <a:gd name="connsiteY12" fmla="*/ 716218 h 3750988"/>
              <a:gd name="connsiteX13" fmla="*/ 3683169 w 8401082"/>
              <a:gd name="connsiteY13" fmla="*/ 724012 h 3750988"/>
              <a:gd name="connsiteX14" fmla="*/ 3732681 w 8401082"/>
              <a:gd name="connsiteY14" fmla="*/ 826500 h 3750988"/>
              <a:gd name="connsiteX15" fmla="*/ 3855917 w 8401082"/>
              <a:gd name="connsiteY15" fmla="*/ 725591 h 3750988"/>
              <a:gd name="connsiteX16" fmla="*/ 4147325 w 8401082"/>
              <a:gd name="connsiteY16" fmla="*/ 887175 h 3750988"/>
              <a:gd name="connsiteX17" fmla="*/ 4328915 w 8401082"/>
              <a:gd name="connsiteY17" fmla="*/ 963867 h 3750988"/>
              <a:gd name="connsiteX18" fmla="*/ 4529146 w 8401082"/>
              <a:gd name="connsiteY18" fmla="*/ 991471 h 3750988"/>
              <a:gd name="connsiteX19" fmla="*/ 4748409 w 8401082"/>
              <a:gd name="connsiteY19" fmla="*/ 846943 h 3750988"/>
              <a:gd name="connsiteX20" fmla="*/ 4931845 w 8401082"/>
              <a:gd name="connsiteY20" fmla="*/ 724444 h 3750988"/>
              <a:gd name="connsiteX21" fmla="*/ 5229704 w 8401082"/>
              <a:gd name="connsiteY21" fmla="*/ 762108 h 3750988"/>
              <a:gd name="connsiteX22" fmla="*/ 5555658 w 8401082"/>
              <a:gd name="connsiteY22" fmla="*/ 672734 h 3750988"/>
              <a:gd name="connsiteX23" fmla="*/ 5738662 w 8401082"/>
              <a:gd name="connsiteY23" fmla="*/ 550653 h 3750988"/>
              <a:gd name="connsiteX24" fmla="*/ 5948103 w 8401082"/>
              <a:gd name="connsiteY24" fmla="*/ 491412 h 3750988"/>
              <a:gd name="connsiteX25" fmla="*/ 6287782 w 8401082"/>
              <a:gd name="connsiteY25" fmla="*/ 549128 h 3750988"/>
              <a:gd name="connsiteX26" fmla="*/ 6631470 w 8401082"/>
              <a:gd name="connsiteY26" fmla="*/ 577011 h 3750988"/>
              <a:gd name="connsiteX27" fmla="*/ 6962055 w 8401082"/>
              <a:gd name="connsiteY27" fmla="*/ 430584 h 3750988"/>
              <a:gd name="connsiteX28" fmla="*/ 7068213 w 8401082"/>
              <a:gd name="connsiteY28" fmla="*/ 301918 h 3750988"/>
              <a:gd name="connsiteX29" fmla="*/ 7430569 w 8401082"/>
              <a:gd name="connsiteY29" fmla="*/ 74892 h 3750988"/>
              <a:gd name="connsiteX30" fmla="*/ 7532708 w 8401082"/>
              <a:gd name="connsiteY30" fmla="*/ 108938 h 3750988"/>
              <a:gd name="connsiteX31" fmla="*/ 7673760 w 8401082"/>
              <a:gd name="connsiteY31" fmla="*/ 220806 h 3750988"/>
              <a:gd name="connsiteX32" fmla="*/ 7900536 w 8401082"/>
              <a:gd name="connsiteY32" fmla="*/ 158388 h 3750988"/>
              <a:gd name="connsiteX33" fmla="*/ 8143323 w 8401082"/>
              <a:gd name="connsiteY33" fmla="*/ 338756 h 3750988"/>
              <a:gd name="connsiteX34" fmla="*/ 8388135 w 8401082"/>
              <a:gd name="connsiteY34" fmla="*/ 234183 h 3750988"/>
              <a:gd name="connsiteX35" fmla="*/ 8401050 w 8401082"/>
              <a:gd name="connsiteY35" fmla="*/ 3750988 h 3750988"/>
              <a:gd name="connsiteX36" fmla="*/ 0 w 8401082"/>
              <a:gd name="connsiteY36" fmla="*/ 2503213 h 3750988"/>
              <a:gd name="connsiteX37" fmla="*/ 436028 w 8401082"/>
              <a:gd name="connsiteY37" fmla="*/ 277058 h 3750988"/>
              <a:gd name="connsiteX38" fmla="*/ 696712 w 8401082"/>
              <a:gd name="connsiteY38" fmla="*/ 329196 h 3750988"/>
              <a:gd name="connsiteX39" fmla="*/ 853123 w 8401082"/>
              <a:gd name="connsiteY39" fmla="*/ 337217 h 3750988"/>
              <a:gd name="connsiteX40" fmla="*/ 1073702 w 8401082"/>
              <a:gd name="connsiteY40" fmla="*/ 236955 h 3750988"/>
              <a:gd name="connsiteX41" fmla="*/ 1161933 w 8401082"/>
              <a:gd name="connsiteY41" fmla="*/ 329195 h 3750988"/>
              <a:gd name="connsiteX42" fmla="*/ 1274228 w 8401082"/>
              <a:gd name="connsiteY42" fmla="*/ 200860 h 3750988"/>
              <a:gd name="connsiteX43" fmla="*/ 1382512 w 8401082"/>
              <a:gd name="connsiteY43" fmla="*/ 124659 h 3750988"/>
              <a:gd name="connsiteX44" fmla="*/ 1535517 w 8401082"/>
              <a:gd name="connsiteY44" fmla="*/ 218 h 3750988"/>
              <a:gd name="connsiteX0" fmla="*/ 1535517 w 8401082"/>
              <a:gd name="connsiteY0" fmla="*/ 218 h 3750988"/>
              <a:gd name="connsiteX1" fmla="*/ 1703354 w 8401082"/>
              <a:gd name="connsiteY1" fmla="*/ 80542 h 3750988"/>
              <a:gd name="connsiteX2" fmla="*/ 1883828 w 8401082"/>
              <a:gd name="connsiteY2" fmla="*/ 144710 h 3750988"/>
              <a:gd name="connsiteX3" fmla="*/ 2008154 w 8401082"/>
              <a:gd name="connsiteY3" fmla="*/ 244974 h 3750988"/>
              <a:gd name="connsiteX4" fmla="*/ 2064302 w 8401082"/>
              <a:gd name="connsiteY4" fmla="*/ 333206 h 3750988"/>
              <a:gd name="connsiteX5" fmla="*/ 2216702 w 8401082"/>
              <a:gd name="connsiteY5" fmla="*/ 305132 h 3750988"/>
              <a:gd name="connsiteX6" fmla="*/ 2377123 w 8401082"/>
              <a:gd name="connsiteY6" fmla="*/ 405395 h 3750988"/>
              <a:gd name="connsiteX7" fmla="*/ 2501449 w 8401082"/>
              <a:gd name="connsiteY7" fmla="*/ 389353 h 3750988"/>
              <a:gd name="connsiteX8" fmla="*/ 2645828 w 8401082"/>
              <a:gd name="connsiteY8" fmla="*/ 549774 h 3750988"/>
              <a:gd name="connsiteX9" fmla="*/ 2846354 w 8401082"/>
              <a:gd name="connsiteY9" fmla="*/ 441489 h 3750988"/>
              <a:gd name="connsiteX10" fmla="*/ 3080133 w 8401082"/>
              <a:gd name="connsiteY10" fmla="*/ 480869 h 3750988"/>
              <a:gd name="connsiteX11" fmla="*/ 3268922 w 8401082"/>
              <a:gd name="connsiteY11" fmla="*/ 639334 h 3750988"/>
              <a:gd name="connsiteX12" fmla="*/ 3543398 w 8401082"/>
              <a:gd name="connsiteY12" fmla="*/ 716218 h 3750988"/>
              <a:gd name="connsiteX13" fmla="*/ 3683169 w 8401082"/>
              <a:gd name="connsiteY13" fmla="*/ 724012 h 3750988"/>
              <a:gd name="connsiteX14" fmla="*/ 3732681 w 8401082"/>
              <a:gd name="connsiteY14" fmla="*/ 826500 h 3750988"/>
              <a:gd name="connsiteX15" fmla="*/ 3855917 w 8401082"/>
              <a:gd name="connsiteY15" fmla="*/ 725591 h 3750988"/>
              <a:gd name="connsiteX16" fmla="*/ 4147325 w 8401082"/>
              <a:gd name="connsiteY16" fmla="*/ 887175 h 3750988"/>
              <a:gd name="connsiteX17" fmla="*/ 4328915 w 8401082"/>
              <a:gd name="connsiteY17" fmla="*/ 963867 h 3750988"/>
              <a:gd name="connsiteX18" fmla="*/ 4529146 w 8401082"/>
              <a:gd name="connsiteY18" fmla="*/ 991471 h 3750988"/>
              <a:gd name="connsiteX19" fmla="*/ 4748409 w 8401082"/>
              <a:gd name="connsiteY19" fmla="*/ 846943 h 3750988"/>
              <a:gd name="connsiteX20" fmla="*/ 4931845 w 8401082"/>
              <a:gd name="connsiteY20" fmla="*/ 724444 h 3750988"/>
              <a:gd name="connsiteX21" fmla="*/ 5229704 w 8401082"/>
              <a:gd name="connsiteY21" fmla="*/ 762108 h 3750988"/>
              <a:gd name="connsiteX22" fmla="*/ 5555658 w 8401082"/>
              <a:gd name="connsiteY22" fmla="*/ 672734 h 3750988"/>
              <a:gd name="connsiteX23" fmla="*/ 5738662 w 8401082"/>
              <a:gd name="connsiteY23" fmla="*/ 550653 h 3750988"/>
              <a:gd name="connsiteX24" fmla="*/ 5948103 w 8401082"/>
              <a:gd name="connsiteY24" fmla="*/ 491412 h 3750988"/>
              <a:gd name="connsiteX25" fmla="*/ 6287782 w 8401082"/>
              <a:gd name="connsiteY25" fmla="*/ 549128 h 3750988"/>
              <a:gd name="connsiteX26" fmla="*/ 6631470 w 8401082"/>
              <a:gd name="connsiteY26" fmla="*/ 577011 h 3750988"/>
              <a:gd name="connsiteX27" fmla="*/ 6962055 w 8401082"/>
              <a:gd name="connsiteY27" fmla="*/ 430584 h 3750988"/>
              <a:gd name="connsiteX28" fmla="*/ 7068213 w 8401082"/>
              <a:gd name="connsiteY28" fmla="*/ 301918 h 3750988"/>
              <a:gd name="connsiteX29" fmla="*/ 7430569 w 8401082"/>
              <a:gd name="connsiteY29" fmla="*/ 74892 h 3750988"/>
              <a:gd name="connsiteX30" fmla="*/ 7532708 w 8401082"/>
              <a:gd name="connsiteY30" fmla="*/ 108938 h 3750988"/>
              <a:gd name="connsiteX31" fmla="*/ 7673760 w 8401082"/>
              <a:gd name="connsiteY31" fmla="*/ 220806 h 3750988"/>
              <a:gd name="connsiteX32" fmla="*/ 7900536 w 8401082"/>
              <a:gd name="connsiteY32" fmla="*/ 158388 h 3750988"/>
              <a:gd name="connsiteX33" fmla="*/ 8143323 w 8401082"/>
              <a:gd name="connsiteY33" fmla="*/ 338756 h 3750988"/>
              <a:gd name="connsiteX34" fmla="*/ 8388135 w 8401082"/>
              <a:gd name="connsiteY34" fmla="*/ 234183 h 3750988"/>
              <a:gd name="connsiteX35" fmla="*/ 8401050 w 8401082"/>
              <a:gd name="connsiteY35" fmla="*/ 3750988 h 3750988"/>
              <a:gd name="connsiteX36" fmla="*/ 0 w 8401082"/>
              <a:gd name="connsiteY36" fmla="*/ 2503213 h 3750988"/>
              <a:gd name="connsiteX37" fmla="*/ 436028 w 8401082"/>
              <a:gd name="connsiteY37" fmla="*/ 277058 h 3750988"/>
              <a:gd name="connsiteX38" fmla="*/ 696712 w 8401082"/>
              <a:gd name="connsiteY38" fmla="*/ 329196 h 3750988"/>
              <a:gd name="connsiteX39" fmla="*/ 853123 w 8401082"/>
              <a:gd name="connsiteY39" fmla="*/ 337217 h 3750988"/>
              <a:gd name="connsiteX40" fmla="*/ 1073702 w 8401082"/>
              <a:gd name="connsiteY40" fmla="*/ 236955 h 3750988"/>
              <a:gd name="connsiteX41" fmla="*/ 1161933 w 8401082"/>
              <a:gd name="connsiteY41" fmla="*/ 329195 h 3750988"/>
              <a:gd name="connsiteX42" fmla="*/ 1274228 w 8401082"/>
              <a:gd name="connsiteY42" fmla="*/ 200860 h 3750988"/>
              <a:gd name="connsiteX43" fmla="*/ 1382512 w 8401082"/>
              <a:gd name="connsiteY43" fmla="*/ 124659 h 3750988"/>
              <a:gd name="connsiteX44" fmla="*/ 1535517 w 8401082"/>
              <a:gd name="connsiteY44" fmla="*/ 218 h 3750988"/>
              <a:gd name="connsiteX0" fmla="*/ 2145981 w 9011546"/>
              <a:gd name="connsiteY0" fmla="*/ 218 h 3750988"/>
              <a:gd name="connsiteX1" fmla="*/ 2313818 w 9011546"/>
              <a:gd name="connsiteY1" fmla="*/ 80542 h 3750988"/>
              <a:gd name="connsiteX2" fmla="*/ 2494292 w 9011546"/>
              <a:gd name="connsiteY2" fmla="*/ 144710 h 3750988"/>
              <a:gd name="connsiteX3" fmla="*/ 2618618 w 9011546"/>
              <a:gd name="connsiteY3" fmla="*/ 244974 h 3750988"/>
              <a:gd name="connsiteX4" fmla="*/ 2674766 w 9011546"/>
              <a:gd name="connsiteY4" fmla="*/ 333206 h 3750988"/>
              <a:gd name="connsiteX5" fmla="*/ 2827166 w 9011546"/>
              <a:gd name="connsiteY5" fmla="*/ 305132 h 3750988"/>
              <a:gd name="connsiteX6" fmla="*/ 2987587 w 9011546"/>
              <a:gd name="connsiteY6" fmla="*/ 405395 h 3750988"/>
              <a:gd name="connsiteX7" fmla="*/ 3111913 w 9011546"/>
              <a:gd name="connsiteY7" fmla="*/ 389353 h 3750988"/>
              <a:gd name="connsiteX8" fmla="*/ 3256292 w 9011546"/>
              <a:gd name="connsiteY8" fmla="*/ 549774 h 3750988"/>
              <a:gd name="connsiteX9" fmla="*/ 3456818 w 9011546"/>
              <a:gd name="connsiteY9" fmla="*/ 441489 h 3750988"/>
              <a:gd name="connsiteX10" fmla="*/ 3690597 w 9011546"/>
              <a:gd name="connsiteY10" fmla="*/ 480869 h 3750988"/>
              <a:gd name="connsiteX11" fmla="*/ 3879386 w 9011546"/>
              <a:gd name="connsiteY11" fmla="*/ 639334 h 3750988"/>
              <a:gd name="connsiteX12" fmla="*/ 4153862 w 9011546"/>
              <a:gd name="connsiteY12" fmla="*/ 716218 h 3750988"/>
              <a:gd name="connsiteX13" fmla="*/ 4293633 w 9011546"/>
              <a:gd name="connsiteY13" fmla="*/ 724012 h 3750988"/>
              <a:gd name="connsiteX14" fmla="*/ 4343145 w 9011546"/>
              <a:gd name="connsiteY14" fmla="*/ 826500 h 3750988"/>
              <a:gd name="connsiteX15" fmla="*/ 4466381 w 9011546"/>
              <a:gd name="connsiteY15" fmla="*/ 725591 h 3750988"/>
              <a:gd name="connsiteX16" fmla="*/ 4757789 w 9011546"/>
              <a:gd name="connsiteY16" fmla="*/ 887175 h 3750988"/>
              <a:gd name="connsiteX17" fmla="*/ 4939379 w 9011546"/>
              <a:gd name="connsiteY17" fmla="*/ 963867 h 3750988"/>
              <a:gd name="connsiteX18" fmla="*/ 5139610 w 9011546"/>
              <a:gd name="connsiteY18" fmla="*/ 991471 h 3750988"/>
              <a:gd name="connsiteX19" fmla="*/ 5358873 w 9011546"/>
              <a:gd name="connsiteY19" fmla="*/ 846943 h 3750988"/>
              <a:gd name="connsiteX20" fmla="*/ 5542309 w 9011546"/>
              <a:gd name="connsiteY20" fmla="*/ 724444 h 3750988"/>
              <a:gd name="connsiteX21" fmla="*/ 5840168 w 9011546"/>
              <a:gd name="connsiteY21" fmla="*/ 762108 h 3750988"/>
              <a:gd name="connsiteX22" fmla="*/ 6166122 w 9011546"/>
              <a:gd name="connsiteY22" fmla="*/ 672734 h 3750988"/>
              <a:gd name="connsiteX23" fmla="*/ 6349126 w 9011546"/>
              <a:gd name="connsiteY23" fmla="*/ 550653 h 3750988"/>
              <a:gd name="connsiteX24" fmla="*/ 6558567 w 9011546"/>
              <a:gd name="connsiteY24" fmla="*/ 491412 h 3750988"/>
              <a:gd name="connsiteX25" fmla="*/ 6898246 w 9011546"/>
              <a:gd name="connsiteY25" fmla="*/ 549128 h 3750988"/>
              <a:gd name="connsiteX26" fmla="*/ 7241934 w 9011546"/>
              <a:gd name="connsiteY26" fmla="*/ 577011 h 3750988"/>
              <a:gd name="connsiteX27" fmla="*/ 7572519 w 9011546"/>
              <a:gd name="connsiteY27" fmla="*/ 430584 h 3750988"/>
              <a:gd name="connsiteX28" fmla="*/ 7678677 w 9011546"/>
              <a:gd name="connsiteY28" fmla="*/ 301918 h 3750988"/>
              <a:gd name="connsiteX29" fmla="*/ 8041033 w 9011546"/>
              <a:gd name="connsiteY29" fmla="*/ 74892 h 3750988"/>
              <a:gd name="connsiteX30" fmla="*/ 8143172 w 9011546"/>
              <a:gd name="connsiteY30" fmla="*/ 108938 h 3750988"/>
              <a:gd name="connsiteX31" fmla="*/ 8284224 w 9011546"/>
              <a:gd name="connsiteY31" fmla="*/ 220806 h 3750988"/>
              <a:gd name="connsiteX32" fmla="*/ 8511000 w 9011546"/>
              <a:gd name="connsiteY32" fmla="*/ 158388 h 3750988"/>
              <a:gd name="connsiteX33" fmla="*/ 8753787 w 9011546"/>
              <a:gd name="connsiteY33" fmla="*/ 338756 h 3750988"/>
              <a:gd name="connsiteX34" fmla="*/ 8998599 w 9011546"/>
              <a:gd name="connsiteY34" fmla="*/ 234183 h 3750988"/>
              <a:gd name="connsiteX35" fmla="*/ 9011514 w 9011546"/>
              <a:gd name="connsiteY35" fmla="*/ 3750988 h 3750988"/>
              <a:gd name="connsiteX36" fmla="*/ 610464 w 9011546"/>
              <a:gd name="connsiteY36" fmla="*/ 2503213 h 3750988"/>
              <a:gd name="connsiteX37" fmla="*/ 647946 w 9011546"/>
              <a:gd name="connsiteY37" fmla="*/ 348747 h 3750988"/>
              <a:gd name="connsiteX38" fmla="*/ 1046492 w 9011546"/>
              <a:gd name="connsiteY38" fmla="*/ 277058 h 3750988"/>
              <a:gd name="connsiteX39" fmla="*/ 1307176 w 9011546"/>
              <a:gd name="connsiteY39" fmla="*/ 329196 h 3750988"/>
              <a:gd name="connsiteX40" fmla="*/ 1463587 w 9011546"/>
              <a:gd name="connsiteY40" fmla="*/ 337217 h 3750988"/>
              <a:gd name="connsiteX41" fmla="*/ 1684166 w 9011546"/>
              <a:gd name="connsiteY41" fmla="*/ 236955 h 3750988"/>
              <a:gd name="connsiteX42" fmla="*/ 1772397 w 9011546"/>
              <a:gd name="connsiteY42" fmla="*/ 329195 h 3750988"/>
              <a:gd name="connsiteX43" fmla="*/ 1884692 w 9011546"/>
              <a:gd name="connsiteY43" fmla="*/ 200860 h 3750988"/>
              <a:gd name="connsiteX44" fmla="*/ 1992976 w 9011546"/>
              <a:gd name="connsiteY44" fmla="*/ 124659 h 3750988"/>
              <a:gd name="connsiteX45" fmla="*/ 2145981 w 9011546"/>
              <a:gd name="connsiteY45" fmla="*/ 218 h 3750988"/>
              <a:gd name="connsiteX0" fmla="*/ 2145981 w 9011546"/>
              <a:gd name="connsiteY0" fmla="*/ 218 h 3750988"/>
              <a:gd name="connsiteX1" fmla="*/ 2313818 w 9011546"/>
              <a:gd name="connsiteY1" fmla="*/ 80542 h 3750988"/>
              <a:gd name="connsiteX2" fmla="*/ 2494292 w 9011546"/>
              <a:gd name="connsiteY2" fmla="*/ 144710 h 3750988"/>
              <a:gd name="connsiteX3" fmla="*/ 2618618 w 9011546"/>
              <a:gd name="connsiteY3" fmla="*/ 244974 h 3750988"/>
              <a:gd name="connsiteX4" fmla="*/ 2674766 w 9011546"/>
              <a:gd name="connsiteY4" fmla="*/ 333206 h 3750988"/>
              <a:gd name="connsiteX5" fmla="*/ 2827166 w 9011546"/>
              <a:gd name="connsiteY5" fmla="*/ 305132 h 3750988"/>
              <a:gd name="connsiteX6" fmla="*/ 2987587 w 9011546"/>
              <a:gd name="connsiteY6" fmla="*/ 405395 h 3750988"/>
              <a:gd name="connsiteX7" fmla="*/ 3111913 w 9011546"/>
              <a:gd name="connsiteY7" fmla="*/ 389353 h 3750988"/>
              <a:gd name="connsiteX8" fmla="*/ 3256292 w 9011546"/>
              <a:gd name="connsiteY8" fmla="*/ 549774 h 3750988"/>
              <a:gd name="connsiteX9" fmla="*/ 3456818 w 9011546"/>
              <a:gd name="connsiteY9" fmla="*/ 441489 h 3750988"/>
              <a:gd name="connsiteX10" fmla="*/ 3690597 w 9011546"/>
              <a:gd name="connsiteY10" fmla="*/ 480869 h 3750988"/>
              <a:gd name="connsiteX11" fmla="*/ 3879386 w 9011546"/>
              <a:gd name="connsiteY11" fmla="*/ 639334 h 3750988"/>
              <a:gd name="connsiteX12" fmla="*/ 4153862 w 9011546"/>
              <a:gd name="connsiteY12" fmla="*/ 716218 h 3750988"/>
              <a:gd name="connsiteX13" fmla="*/ 4293633 w 9011546"/>
              <a:gd name="connsiteY13" fmla="*/ 724012 h 3750988"/>
              <a:gd name="connsiteX14" fmla="*/ 4343145 w 9011546"/>
              <a:gd name="connsiteY14" fmla="*/ 826500 h 3750988"/>
              <a:gd name="connsiteX15" fmla="*/ 4466381 w 9011546"/>
              <a:gd name="connsiteY15" fmla="*/ 725591 h 3750988"/>
              <a:gd name="connsiteX16" fmla="*/ 4757789 w 9011546"/>
              <a:gd name="connsiteY16" fmla="*/ 887175 h 3750988"/>
              <a:gd name="connsiteX17" fmla="*/ 4939379 w 9011546"/>
              <a:gd name="connsiteY17" fmla="*/ 963867 h 3750988"/>
              <a:gd name="connsiteX18" fmla="*/ 5139610 w 9011546"/>
              <a:gd name="connsiteY18" fmla="*/ 991471 h 3750988"/>
              <a:gd name="connsiteX19" fmla="*/ 5358873 w 9011546"/>
              <a:gd name="connsiteY19" fmla="*/ 846943 h 3750988"/>
              <a:gd name="connsiteX20" fmla="*/ 5542309 w 9011546"/>
              <a:gd name="connsiteY20" fmla="*/ 724444 h 3750988"/>
              <a:gd name="connsiteX21" fmla="*/ 5840168 w 9011546"/>
              <a:gd name="connsiteY21" fmla="*/ 762108 h 3750988"/>
              <a:gd name="connsiteX22" fmla="*/ 6166122 w 9011546"/>
              <a:gd name="connsiteY22" fmla="*/ 672734 h 3750988"/>
              <a:gd name="connsiteX23" fmla="*/ 6349126 w 9011546"/>
              <a:gd name="connsiteY23" fmla="*/ 550653 h 3750988"/>
              <a:gd name="connsiteX24" fmla="*/ 6558567 w 9011546"/>
              <a:gd name="connsiteY24" fmla="*/ 491412 h 3750988"/>
              <a:gd name="connsiteX25" fmla="*/ 6898246 w 9011546"/>
              <a:gd name="connsiteY25" fmla="*/ 549128 h 3750988"/>
              <a:gd name="connsiteX26" fmla="*/ 7241934 w 9011546"/>
              <a:gd name="connsiteY26" fmla="*/ 577011 h 3750988"/>
              <a:gd name="connsiteX27" fmla="*/ 7572519 w 9011546"/>
              <a:gd name="connsiteY27" fmla="*/ 430584 h 3750988"/>
              <a:gd name="connsiteX28" fmla="*/ 7678677 w 9011546"/>
              <a:gd name="connsiteY28" fmla="*/ 301918 h 3750988"/>
              <a:gd name="connsiteX29" fmla="*/ 8041033 w 9011546"/>
              <a:gd name="connsiteY29" fmla="*/ 74892 h 3750988"/>
              <a:gd name="connsiteX30" fmla="*/ 8143172 w 9011546"/>
              <a:gd name="connsiteY30" fmla="*/ 108938 h 3750988"/>
              <a:gd name="connsiteX31" fmla="*/ 8284224 w 9011546"/>
              <a:gd name="connsiteY31" fmla="*/ 220806 h 3750988"/>
              <a:gd name="connsiteX32" fmla="*/ 8511000 w 9011546"/>
              <a:gd name="connsiteY32" fmla="*/ 158388 h 3750988"/>
              <a:gd name="connsiteX33" fmla="*/ 8753787 w 9011546"/>
              <a:gd name="connsiteY33" fmla="*/ 338756 h 3750988"/>
              <a:gd name="connsiteX34" fmla="*/ 8998599 w 9011546"/>
              <a:gd name="connsiteY34" fmla="*/ 234183 h 3750988"/>
              <a:gd name="connsiteX35" fmla="*/ 9011514 w 9011546"/>
              <a:gd name="connsiteY35" fmla="*/ 3750988 h 3750988"/>
              <a:gd name="connsiteX36" fmla="*/ 610464 w 9011546"/>
              <a:gd name="connsiteY36" fmla="*/ 2503213 h 3750988"/>
              <a:gd name="connsiteX37" fmla="*/ 647946 w 9011546"/>
              <a:gd name="connsiteY37" fmla="*/ 348747 h 3750988"/>
              <a:gd name="connsiteX38" fmla="*/ 1046492 w 9011546"/>
              <a:gd name="connsiteY38" fmla="*/ 277058 h 3750988"/>
              <a:gd name="connsiteX39" fmla="*/ 1307176 w 9011546"/>
              <a:gd name="connsiteY39" fmla="*/ 329196 h 3750988"/>
              <a:gd name="connsiteX40" fmla="*/ 1463587 w 9011546"/>
              <a:gd name="connsiteY40" fmla="*/ 337217 h 3750988"/>
              <a:gd name="connsiteX41" fmla="*/ 1684166 w 9011546"/>
              <a:gd name="connsiteY41" fmla="*/ 236955 h 3750988"/>
              <a:gd name="connsiteX42" fmla="*/ 1772397 w 9011546"/>
              <a:gd name="connsiteY42" fmla="*/ 329195 h 3750988"/>
              <a:gd name="connsiteX43" fmla="*/ 1884692 w 9011546"/>
              <a:gd name="connsiteY43" fmla="*/ 200860 h 3750988"/>
              <a:gd name="connsiteX44" fmla="*/ 1992976 w 9011546"/>
              <a:gd name="connsiteY44" fmla="*/ 124659 h 3750988"/>
              <a:gd name="connsiteX45" fmla="*/ 2145981 w 9011546"/>
              <a:gd name="connsiteY45" fmla="*/ 218 h 3750988"/>
              <a:gd name="connsiteX0" fmla="*/ 1542877 w 8408442"/>
              <a:gd name="connsiteY0" fmla="*/ 218 h 3750988"/>
              <a:gd name="connsiteX1" fmla="*/ 1710714 w 8408442"/>
              <a:gd name="connsiteY1" fmla="*/ 80542 h 3750988"/>
              <a:gd name="connsiteX2" fmla="*/ 1891188 w 8408442"/>
              <a:gd name="connsiteY2" fmla="*/ 144710 h 3750988"/>
              <a:gd name="connsiteX3" fmla="*/ 2015514 w 8408442"/>
              <a:gd name="connsiteY3" fmla="*/ 244974 h 3750988"/>
              <a:gd name="connsiteX4" fmla="*/ 2071662 w 8408442"/>
              <a:gd name="connsiteY4" fmla="*/ 333206 h 3750988"/>
              <a:gd name="connsiteX5" fmla="*/ 2224062 w 8408442"/>
              <a:gd name="connsiteY5" fmla="*/ 305132 h 3750988"/>
              <a:gd name="connsiteX6" fmla="*/ 2384483 w 8408442"/>
              <a:gd name="connsiteY6" fmla="*/ 405395 h 3750988"/>
              <a:gd name="connsiteX7" fmla="*/ 2508809 w 8408442"/>
              <a:gd name="connsiteY7" fmla="*/ 389353 h 3750988"/>
              <a:gd name="connsiteX8" fmla="*/ 2653188 w 8408442"/>
              <a:gd name="connsiteY8" fmla="*/ 549774 h 3750988"/>
              <a:gd name="connsiteX9" fmla="*/ 2853714 w 8408442"/>
              <a:gd name="connsiteY9" fmla="*/ 441489 h 3750988"/>
              <a:gd name="connsiteX10" fmla="*/ 3087493 w 8408442"/>
              <a:gd name="connsiteY10" fmla="*/ 480869 h 3750988"/>
              <a:gd name="connsiteX11" fmla="*/ 3276282 w 8408442"/>
              <a:gd name="connsiteY11" fmla="*/ 639334 h 3750988"/>
              <a:gd name="connsiteX12" fmla="*/ 3550758 w 8408442"/>
              <a:gd name="connsiteY12" fmla="*/ 716218 h 3750988"/>
              <a:gd name="connsiteX13" fmla="*/ 3690529 w 8408442"/>
              <a:gd name="connsiteY13" fmla="*/ 724012 h 3750988"/>
              <a:gd name="connsiteX14" fmla="*/ 3740041 w 8408442"/>
              <a:gd name="connsiteY14" fmla="*/ 826500 h 3750988"/>
              <a:gd name="connsiteX15" fmla="*/ 3863277 w 8408442"/>
              <a:gd name="connsiteY15" fmla="*/ 725591 h 3750988"/>
              <a:gd name="connsiteX16" fmla="*/ 4154685 w 8408442"/>
              <a:gd name="connsiteY16" fmla="*/ 887175 h 3750988"/>
              <a:gd name="connsiteX17" fmla="*/ 4336275 w 8408442"/>
              <a:gd name="connsiteY17" fmla="*/ 963867 h 3750988"/>
              <a:gd name="connsiteX18" fmla="*/ 4536506 w 8408442"/>
              <a:gd name="connsiteY18" fmla="*/ 991471 h 3750988"/>
              <a:gd name="connsiteX19" fmla="*/ 4755769 w 8408442"/>
              <a:gd name="connsiteY19" fmla="*/ 846943 h 3750988"/>
              <a:gd name="connsiteX20" fmla="*/ 4939205 w 8408442"/>
              <a:gd name="connsiteY20" fmla="*/ 724444 h 3750988"/>
              <a:gd name="connsiteX21" fmla="*/ 5237064 w 8408442"/>
              <a:gd name="connsiteY21" fmla="*/ 762108 h 3750988"/>
              <a:gd name="connsiteX22" fmla="*/ 5563018 w 8408442"/>
              <a:gd name="connsiteY22" fmla="*/ 672734 h 3750988"/>
              <a:gd name="connsiteX23" fmla="*/ 5746022 w 8408442"/>
              <a:gd name="connsiteY23" fmla="*/ 550653 h 3750988"/>
              <a:gd name="connsiteX24" fmla="*/ 5955463 w 8408442"/>
              <a:gd name="connsiteY24" fmla="*/ 491412 h 3750988"/>
              <a:gd name="connsiteX25" fmla="*/ 6295142 w 8408442"/>
              <a:gd name="connsiteY25" fmla="*/ 549128 h 3750988"/>
              <a:gd name="connsiteX26" fmla="*/ 6638830 w 8408442"/>
              <a:gd name="connsiteY26" fmla="*/ 577011 h 3750988"/>
              <a:gd name="connsiteX27" fmla="*/ 6969415 w 8408442"/>
              <a:gd name="connsiteY27" fmla="*/ 430584 h 3750988"/>
              <a:gd name="connsiteX28" fmla="*/ 7075573 w 8408442"/>
              <a:gd name="connsiteY28" fmla="*/ 301918 h 3750988"/>
              <a:gd name="connsiteX29" fmla="*/ 7437929 w 8408442"/>
              <a:gd name="connsiteY29" fmla="*/ 74892 h 3750988"/>
              <a:gd name="connsiteX30" fmla="*/ 7540068 w 8408442"/>
              <a:gd name="connsiteY30" fmla="*/ 108938 h 3750988"/>
              <a:gd name="connsiteX31" fmla="*/ 7681120 w 8408442"/>
              <a:gd name="connsiteY31" fmla="*/ 220806 h 3750988"/>
              <a:gd name="connsiteX32" fmla="*/ 7907896 w 8408442"/>
              <a:gd name="connsiteY32" fmla="*/ 158388 h 3750988"/>
              <a:gd name="connsiteX33" fmla="*/ 8150683 w 8408442"/>
              <a:gd name="connsiteY33" fmla="*/ 338756 h 3750988"/>
              <a:gd name="connsiteX34" fmla="*/ 8395495 w 8408442"/>
              <a:gd name="connsiteY34" fmla="*/ 234183 h 3750988"/>
              <a:gd name="connsiteX35" fmla="*/ 8408410 w 8408442"/>
              <a:gd name="connsiteY35" fmla="*/ 3750988 h 3750988"/>
              <a:gd name="connsiteX36" fmla="*/ 7360 w 8408442"/>
              <a:gd name="connsiteY36" fmla="*/ 2503213 h 3750988"/>
              <a:gd name="connsiteX37" fmla="*/ 44842 w 8408442"/>
              <a:gd name="connsiteY37" fmla="*/ 348747 h 3750988"/>
              <a:gd name="connsiteX38" fmla="*/ 443388 w 8408442"/>
              <a:gd name="connsiteY38" fmla="*/ 277058 h 3750988"/>
              <a:gd name="connsiteX39" fmla="*/ 704072 w 8408442"/>
              <a:gd name="connsiteY39" fmla="*/ 329196 h 3750988"/>
              <a:gd name="connsiteX40" fmla="*/ 860483 w 8408442"/>
              <a:gd name="connsiteY40" fmla="*/ 337217 h 3750988"/>
              <a:gd name="connsiteX41" fmla="*/ 1081062 w 8408442"/>
              <a:gd name="connsiteY41" fmla="*/ 236955 h 3750988"/>
              <a:gd name="connsiteX42" fmla="*/ 1169293 w 8408442"/>
              <a:gd name="connsiteY42" fmla="*/ 329195 h 3750988"/>
              <a:gd name="connsiteX43" fmla="*/ 1281588 w 8408442"/>
              <a:gd name="connsiteY43" fmla="*/ 200860 h 3750988"/>
              <a:gd name="connsiteX44" fmla="*/ 1389872 w 8408442"/>
              <a:gd name="connsiteY44" fmla="*/ 124659 h 3750988"/>
              <a:gd name="connsiteX45" fmla="*/ 1542877 w 8408442"/>
              <a:gd name="connsiteY45" fmla="*/ 218 h 3750988"/>
              <a:gd name="connsiteX0" fmla="*/ 1532055 w 8397620"/>
              <a:gd name="connsiteY0" fmla="*/ 218 h 3750988"/>
              <a:gd name="connsiteX1" fmla="*/ 1699892 w 8397620"/>
              <a:gd name="connsiteY1" fmla="*/ 80542 h 3750988"/>
              <a:gd name="connsiteX2" fmla="*/ 1880366 w 8397620"/>
              <a:gd name="connsiteY2" fmla="*/ 144710 h 3750988"/>
              <a:gd name="connsiteX3" fmla="*/ 2004692 w 8397620"/>
              <a:gd name="connsiteY3" fmla="*/ 244974 h 3750988"/>
              <a:gd name="connsiteX4" fmla="*/ 2060840 w 8397620"/>
              <a:gd name="connsiteY4" fmla="*/ 333206 h 3750988"/>
              <a:gd name="connsiteX5" fmla="*/ 2213240 w 8397620"/>
              <a:gd name="connsiteY5" fmla="*/ 305132 h 3750988"/>
              <a:gd name="connsiteX6" fmla="*/ 2373661 w 8397620"/>
              <a:gd name="connsiteY6" fmla="*/ 405395 h 3750988"/>
              <a:gd name="connsiteX7" fmla="*/ 2497987 w 8397620"/>
              <a:gd name="connsiteY7" fmla="*/ 389353 h 3750988"/>
              <a:gd name="connsiteX8" fmla="*/ 2642366 w 8397620"/>
              <a:gd name="connsiteY8" fmla="*/ 549774 h 3750988"/>
              <a:gd name="connsiteX9" fmla="*/ 2842892 w 8397620"/>
              <a:gd name="connsiteY9" fmla="*/ 441489 h 3750988"/>
              <a:gd name="connsiteX10" fmla="*/ 3076671 w 8397620"/>
              <a:gd name="connsiteY10" fmla="*/ 480869 h 3750988"/>
              <a:gd name="connsiteX11" fmla="*/ 3265460 w 8397620"/>
              <a:gd name="connsiteY11" fmla="*/ 639334 h 3750988"/>
              <a:gd name="connsiteX12" fmla="*/ 3539936 w 8397620"/>
              <a:gd name="connsiteY12" fmla="*/ 716218 h 3750988"/>
              <a:gd name="connsiteX13" fmla="*/ 3679707 w 8397620"/>
              <a:gd name="connsiteY13" fmla="*/ 724012 h 3750988"/>
              <a:gd name="connsiteX14" fmla="*/ 3729219 w 8397620"/>
              <a:gd name="connsiteY14" fmla="*/ 826500 h 3750988"/>
              <a:gd name="connsiteX15" fmla="*/ 3852455 w 8397620"/>
              <a:gd name="connsiteY15" fmla="*/ 725591 h 3750988"/>
              <a:gd name="connsiteX16" fmla="*/ 4143863 w 8397620"/>
              <a:gd name="connsiteY16" fmla="*/ 887175 h 3750988"/>
              <a:gd name="connsiteX17" fmla="*/ 4325453 w 8397620"/>
              <a:gd name="connsiteY17" fmla="*/ 963867 h 3750988"/>
              <a:gd name="connsiteX18" fmla="*/ 4525684 w 8397620"/>
              <a:gd name="connsiteY18" fmla="*/ 991471 h 3750988"/>
              <a:gd name="connsiteX19" fmla="*/ 4744947 w 8397620"/>
              <a:gd name="connsiteY19" fmla="*/ 846943 h 3750988"/>
              <a:gd name="connsiteX20" fmla="*/ 4928383 w 8397620"/>
              <a:gd name="connsiteY20" fmla="*/ 724444 h 3750988"/>
              <a:gd name="connsiteX21" fmla="*/ 5226242 w 8397620"/>
              <a:gd name="connsiteY21" fmla="*/ 762108 h 3750988"/>
              <a:gd name="connsiteX22" fmla="*/ 5552196 w 8397620"/>
              <a:gd name="connsiteY22" fmla="*/ 672734 h 3750988"/>
              <a:gd name="connsiteX23" fmla="*/ 5735200 w 8397620"/>
              <a:gd name="connsiteY23" fmla="*/ 550653 h 3750988"/>
              <a:gd name="connsiteX24" fmla="*/ 5944641 w 8397620"/>
              <a:gd name="connsiteY24" fmla="*/ 491412 h 3750988"/>
              <a:gd name="connsiteX25" fmla="*/ 6284320 w 8397620"/>
              <a:gd name="connsiteY25" fmla="*/ 549128 h 3750988"/>
              <a:gd name="connsiteX26" fmla="*/ 6628008 w 8397620"/>
              <a:gd name="connsiteY26" fmla="*/ 577011 h 3750988"/>
              <a:gd name="connsiteX27" fmla="*/ 6958593 w 8397620"/>
              <a:gd name="connsiteY27" fmla="*/ 430584 h 3750988"/>
              <a:gd name="connsiteX28" fmla="*/ 7064751 w 8397620"/>
              <a:gd name="connsiteY28" fmla="*/ 301918 h 3750988"/>
              <a:gd name="connsiteX29" fmla="*/ 7427107 w 8397620"/>
              <a:gd name="connsiteY29" fmla="*/ 74892 h 3750988"/>
              <a:gd name="connsiteX30" fmla="*/ 7529246 w 8397620"/>
              <a:gd name="connsiteY30" fmla="*/ 108938 h 3750988"/>
              <a:gd name="connsiteX31" fmla="*/ 7670298 w 8397620"/>
              <a:gd name="connsiteY31" fmla="*/ 220806 h 3750988"/>
              <a:gd name="connsiteX32" fmla="*/ 7897074 w 8397620"/>
              <a:gd name="connsiteY32" fmla="*/ 158388 h 3750988"/>
              <a:gd name="connsiteX33" fmla="*/ 8139861 w 8397620"/>
              <a:gd name="connsiteY33" fmla="*/ 338756 h 3750988"/>
              <a:gd name="connsiteX34" fmla="*/ 8384673 w 8397620"/>
              <a:gd name="connsiteY34" fmla="*/ 234183 h 3750988"/>
              <a:gd name="connsiteX35" fmla="*/ 8397588 w 8397620"/>
              <a:gd name="connsiteY35" fmla="*/ 3750988 h 3750988"/>
              <a:gd name="connsiteX36" fmla="*/ 25113 w 8397620"/>
              <a:gd name="connsiteY36" fmla="*/ 2474638 h 3750988"/>
              <a:gd name="connsiteX37" fmla="*/ 34020 w 8397620"/>
              <a:gd name="connsiteY37" fmla="*/ 348747 h 3750988"/>
              <a:gd name="connsiteX38" fmla="*/ 432566 w 8397620"/>
              <a:gd name="connsiteY38" fmla="*/ 277058 h 3750988"/>
              <a:gd name="connsiteX39" fmla="*/ 693250 w 8397620"/>
              <a:gd name="connsiteY39" fmla="*/ 329196 h 3750988"/>
              <a:gd name="connsiteX40" fmla="*/ 849661 w 8397620"/>
              <a:gd name="connsiteY40" fmla="*/ 337217 h 3750988"/>
              <a:gd name="connsiteX41" fmla="*/ 1070240 w 8397620"/>
              <a:gd name="connsiteY41" fmla="*/ 236955 h 3750988"/>
              <a:gd name="connsiteX42" fmla="*/ 1158471 w 8397620"/>
              <a:gd name="connsiteY42" fmla="*/ 329195 h 3750988"/>
              <a:gd name="connsiteX43" fmla="*/ 1270766 w 8397620"/>
              <a:gd name="connsiteY43" fmla="*/ 200860 h 3750988"/>
              <a:gd name="connsiteX44" fmla="*/ 1379050 w 8397620"/>
              <a:gd name="connsiteY44" fmla="*/ 124659 h 3750988"/>
              <a:gd name="connsiteX45" fmla="*/ 1532055 w 8397620"/>
              <a:gd name="connsiteY45" fmla="*/ 218 h 3750988"/>
              <a:gd name="connsiteX0" fmla="*/ 1506942 w 8372507"/>
              <a:gd name="connsiteY0" fmla="*/ 218 h 3750988"/>
              <a:gd name="connsiteX1" fmla="*/ 1674779 w 8372507"/>
              <a:gd name="connsiteY1" fmla="*/ 80542 h 3750988"/>
              <a:gd name="connsiteX2" fmla="*/ 1855253 w 8372507"/>
              <a:gd name="connsiteY2" fmla="*/ 144710 h 3750988"/>
              <a:gd name="connsiteX3" fmla="*/ 1979579 w 8372507"/>
              <a:gd name="connsiteY3" fmla="*/ 244974 h 3750988"/>
              <a:gd name="connsiteX4" fmla="*/ 2035727 w 8372507"/>
              <a:gd name="connsiteY4" fmla="*/ 333206 h 3750988"/>
              <a:gd name="connsiteX5" fmla="*/ 2188127 w 8372507"/>
              <a:gd name="connsiteY5" fmla="*/ 305132 h 3750988"/>
              <a:gd name="connsiteX6" fmla="*/ 2348548 w 8372507"/>
              <a:gd name="connsiteY6" fmla="*/ 405395 h 3750988"/>
              <a:gd name="connsiteX7" fmla="*/ 2472874 w 8372507"/>
              <a:gd name="connsiteY7" fmla="*/ 389353 h 3750988"/>
              <a:gd name="connsiteX8" fmla="*/ 2617253 w 8372507"/>
              <a:gd name="connsiteY8" fmla="*/ 549774 h 3750988"/>
              <a:gd name="connsiteX9" fmla="*/ 2817779 w 8372507"/>
              <a:gd name="connsiteY9" fmla="*/ 441489 h 3750988"/>
              <a:gd name="connsiteX10" fmla="*/ 3051558 w 8372507"/>
              <a:gd name="connsiteY10" fmla="*/ 480869 h 3750988"/>
              <a:gd name="connsiteX11" fmla="*/ 3240347 w 8372507"/>
              <a:gd name="connsiteY11" fmla="*/ 639334 h 3750988"/>
              <a:gd name="connsiteX12" fmla="*/ 3514823 w 8372507"/>
              <a:gd name="connsiteY12" fmla="*/ 716218 h 3750988"/>
              <a:gd name="connsiteX13" fmla="*/ 3654594 w 8372507"/>
              <a:gd name="connsiteY13" fmla="*/ 724012 h 3750988"/>
              <a:gd name="connsiteX14" fmla="*/ 3704106 w 8372507"/>
              <a:gd name="connsiteY14" fmla="*/ 826500 h 3750988"/>
              <a:gd name="connsiteX15" fmla="*/ 3827342 w 8372507"/>
              <a:gd name="connsiteY15" fmla="*/ 725591 h 3750988"/>
              <a:gd name="connsiteX16" fmla="*/ 4118750 w 8372507"/>
              <a:gd name="connsiteY16" fmla="*/ 887175 h 3750988"/>
              <a:gd name="connsiteX17" fmla="*/ 4300340 w 8372507"/>
              <a:gd name="connsiteY17" fmla="*/ 963867 h 3750988"/>
              <a:gd name="connsiteX18" fmla="*/ 4500571 w 8372507"/>
              <a:gd name="connsiteY18" fmla="*/ 991471 h 3750988"/>
              <a:gd name="connsiteX19" fmla="*/ 4719834 w 8372507"/>
              <a:gd name="connsiteY19" fmla="*/ 846943 h 3750988"/>
              <a:gd name="connsiteX20" fmla="*/ 4903270 w 8372507"/>
              <a:gd name="connsiteY20" fmla="*/ 724444 h 3750988"/>
              <a:gd name="connsiteX21" fmla="*/ 5201129 w 8372507"/>
              <a:gd name="connsiteY21" fmla="*/ 762108 h 3750988"/>
              <a:gd name="connsiteX22" fmla="*/ 5527083 w 8372507"/>
              <a:gd name="connsiteY22" fmla="*/ 672734 h 3750988"/>
              <a:gd name="connsiteX23" fmla="*/ 5710087 w 8372507"/>
              <a:gd name="connsiteY23" fmla="*/ 550653 h 3750988"/>
              <a:gd name="connsiteX24" fmla="*/ 5919528 w 8372507"/>
              <a:gd name="connsiteY24" fmla="*/ 491412 h 3750988"/>
              <a:gd name="connsiteX25" fmla="*/ 6259207 w 8372507"/>
              <a:gd name="connsiteY25" fmla="*/ 549128 h 3750988"/>
              <a:gd name="connsiteX26" fmla="*/ 6602895 w 8372507"/>
              <a:gd name="connsiteY26" fmla="*/ 577011 h 3750988"/>
              <a:gd name="connsiteX27" fmla="*/ 6933480 w 8372507"/>
              <a:gd name="connsiteY27" fmla="*/ 430584 h 3750988"/>
              <a:gd name="connsiteX28" fmla="*/ 7039638 w 8372507"/>
              <a:gd name="connsiteY28" fmla="*/ 301918 h 3750988"/>
              <a:gd name="connsiteX29" fmla="*/ 7401994 w 8372507"/>
              <a:gd name="connsiteY29" fmla="*/ 74892 h 3750988"/>
              <a:gd name="connsiteX30" fmla="*/ 7504133 w 8372507"/>
              <a:gd name="connsiteY30" fmla="*/ 108938 h 3750988"/>
              <a:gd name="connsiteX31" fmla="*/ 7645185 w 8372507"/>
              <a:gd name="connsiteY31" fmla="*/ 220806 h 3750988"/>
              <a:gd name="connsiteX32" fmla="*/ 7871961 w 8372507"/>
              <a:gd name="connsiteY32" fmla="*/ 158388 h 3750988"/>
              <a:gd name="connsiteX33" fmla="*/ 8114748 w 8372507"/>
              <a:gd name="connsiteY33" fmla="*/ 338756 h 3750988"/>
              <a:gd name="connsiteX34" fmla="*/ 8359560 w 8372507"/>
              <a:gd name="connsiteY34" fmla="*/ 234183 h 3750988"/>
              <a:gd name="connsiteX35" fmla="*/ 8372475 w 8372507"/>
              <a:gd name="connsiteY35" fmla="*/ 3750988 h 3750988"/>
              <a:gd name="connsiteX36" fmla="*/ 0 w 8372507"/>
              <a:gd name="connsiteY36" fmla="*/ 2474638 h 3750988"/>
              <a:gd name="connsiteX37" fmla="*/ 8907 w 8372507"/>
              <a:gd name="connsiteY37" fmla="*/ 348747 h 3750988"/>
              <a:gd name="connsiteX38" fmla="*/ 407453 w 8372507"/>
              <a:gd name="connsiteY38" fmla="*/ 277058 h 3750988"/>
              <a:gd name="connsiteX39" fmla="*/ 668137 w 8372507"/>
              <a:gd name="connsiteY39" fmla="*/ 329196 h 3750988"/>
              <a:gd name="connsiteX40" fmla="*/ 824548 w 8372507"/>
              <a:gd name="connsiteY40" fmla="*/ 337217 h 3750988"/>
              <a:gd name="connsiteX41" fmla="*/ 1045127 w 8372507"/>
              <a:gd name="connsiteY41" fmla="*/ 236955 h 3750988"/>
              <a:gd name="connsiteX42" fmla="*/ 1133358 w 8372507"/>
              <a:gd name="connsiteY42" fmla="*/ 329195 h 3750988"/>
              <a:gd name="connsiteX43" fmla="*/ 1245653 w 8372507"/>
              <a:gd name="connsiteY43" fmla="*/ 200860 h 3750988"/>
              <a:gd name="connsiteX44" fmla="*/ 1353937 w 8372507"/>
              <a:gd name="connsiteY44" fmla="*/ 124659 h 3750988"/>
              <a:gd name="connsiteX45" fmla="*/ 1506942 w 8372507"/>
              <a:gd name="connsiteY45" fmla="*/ 218 h 3750988"/>
              <a:gd name="connsiteX0" fmla="*/ 1507560 w 8373125"/>
              <a:gd name="connsiteY0" fmla="*/ 218 h 3750988"/>
              <a:gd name="connsiteX1" fmla="*/ 1675397 w 8373125"/>
              <a:gd name="connsiteY1" fmla="*/ 80542 h 3750988"/>
              <a:gd name="connsiteX2" fmla="*/ 1855871 w 8373125"/>
              <a:gd name="connsiteY2" fmla="*/ 144710 h 3750988"/>
              <a:gd name="connsiteX3" fmla="*/ 1980197 w 8373125"/>
              <a:gd name="connsiteY3" fmla="*/ 244974 h 3750988"/>
              <a:gd name="connsiteX4" fmla="*/ 2036345 w 8373125"/>
              <a:gd name="connsiteY4" fmla="*/ 333206 h 3750988"/>
              <a:gd name="connsiteX5" fmla="*/ 2188745 w 8373125"/>
              <a:gd name="connsiteY5" fmla="*/ 305132 h 3750988"/>
              <a:gd name="connsiteX6" fmla="*/ 2349166 w 8373125"/>
              <a:gd name="connsiteY6" fmla="*/ 405395 h 3750988"/>
              <a:gd name="connsiteX7" fmla="*/ 2473492 w 8373125"/>
              <a:gd name="connsiteY7" fmla="*/ 389353 h 3750988"/>
              <a:gd name="connsiteX8" fmla="*/ 2617871 w 8373125"/>
              <a:gd name="connsiteY8" fmla="*/ 549774 h 3750988"/>
              <a:gd name="connsiteX9" fmla="*/ 2818397 w 8373125"/>
              <a:gd name="connsiteY9" fmla="*/ 441489 h 3750988"/>
              <a:gd name="connsiteX10" fmla="*/ 3052176 w 8373125"/>
              <a:gd name="connsiteY10" fmla="*/ 480869 h 3750988"/>
              <a:gd name="connsiteX11" fmla="*/ 3240965 w 8373125"/>
              <a:gd name="connsiteY11" fmla="*/ 639334 h 3750988"/>
              <a:gd name="connsiteX12" fmla="*/ 3515441 w 8373125"/>
              <a:gd name="connsiteY12" fmla="*/ 716218 h 3750988"/>
              <a:gd name="connsiteX13" fmla="*/ 3655212 w 8373125"/>
              <a:gd name="connsiteY13" fmla="*/ 724012 h 3750988"/>
              <a:gd name="connsiteX14" fmla="*/ 3704724 w 8373125"/>
              <a:gd name="connsiteY14" fmla="*/ 826500 h 3750988"/>
              <a:gd name="connsiteX15" fmla="*/ 3827960 w 8373125"/>
              <a:gd name="connsiteY15" fmla="*/ 725591 h 3750988"/>
              <a:gd name="connsiteX16" fmla="*/ 4119368 w 8373125"/>
              <a:gd name="connsiteY16" fmla="*/ 887175 h 3750988"/>
              <a:gd name="connsiteX17" fmla="*/ 4300958 w 8373125"/>
              <a:gd name="connsiteY17" fmla="*/ 963867 h 3750988"/>
              <a:gd name="connsiteX18" fmla="*/ 4501189 w 8373125"/>
              <a:gd name="connsiteY18" fmla="*/ 991471 h 3750988"/>
              <a:gd name="connsiteX19" fmla="*/ 4720452 w 8373125"/>
              <a:gd name="connsiteY19" fmla="*/ 846943 h 3750988"/>
              <a:gd name="connsiteX20" fmla="*/ 4903888 w 8373125"/>
              <a:gd name="connsiteY20" fmla="*/ 724444 h 3750988"/>
              <a:gd name="connsiteX21" fmla="*/ 5201747 w 8373125"/>
              <a:gd name="connsiteY21" fmla="*/ 762108 h 3750988"/>
              <a:gd name="connsiteX22" fmla="*/ 5527701 w 8373125"/>
              <a:gd name="connsiteY22" fmla="*/ 672734 h 3750988"/>
              <a:gd name="connsiteX23" fmla="*/ 5710705 w 8373125"/>
              <a:gd name="connsiteY23" fmla="*/ 550653 h 3750988"/>
              <a:gd name="connsiteX24" fmla="*/ 5920146 w 8373125"/>
              <a:gd name="connsiteY24" fmla="*/ 491412 h 3750988"/>
              <a:gd name="connsiteX25" fmla="*/ 6259825 w 8373125"/>
              <a:gd name="connsiteY25" fmla="*/ 549128 h 3750988"/>
              <a:gd name="connsiteX26" fmla="*/ 6603513 w 8373125"/>
              <a:gd name="connsiteY26" fmla="*/ 577011 h 3750988"/>
              <a:gd name="connsiteX27" fmla="*/ 6934098 w 8373125"/>
              <a:gd name="connsiteY27" fmla="*/ 430584 h 3750988"/>
              <a:gd name="connsiteX28" fmla="*/ 7040256 w 8373125"/>
              <a:gd name="connsiteY28" fmla="*/ 301918 h 3750988"/>
              <a:gd name="connsiteX29" fmla="*/ 7402612 w 8373125"/>
              <a:gd name="connsiteY29" fmla="*/ 74892 h 3750988"/>
              <a:gd name="connsiteX30" fmla="*/ 7504751 w 8373125"/>
              <a:gd name="connsiteY30" fmla="*/ 108938 h 3750988"/>
              <a:gd name="connsiteX31" fmla="*/ 7645803 w 8373125"/>
              <a:gd name="connsiteY31" fmla="*/ 220806 h 3750988"/>
              <a:gd name="connsiteX32" fmla="*/ 7872579 w 8373125"/>
              <a:gd name="connsiteY32" fmla="*/ 158388 h 3750988"/>
              <a:gd name="connsiteX33" fmla="*/ 8115366 w 8373125"/>
              <a:gd name="connsiteY33" fmla="*/ 338756 h 3750988"/>
              <a:gd name="connsiteX34" fmla="*/ 8360178 w 8373125"/>
              <a:gd name="connsiteY34" fmla="*/ 234183 h 3750988"/>
              <a:gd name="connsiteX35" fmla="*/ 8373093 w 8373125"/>
              <a:gd name="connsiteY35" fmla="*/ 3750988 h 3750988"/>
              <a:gd name="connsiteX36" fmla="*/ 618 w 8373125"/>
              <a:gd name="connsiteY36" fmla="*/ 2474638 h 3750988"/>
              <a:gd name="connsiteX37" fmla="*/ 0 w 8373125"/>
              <a:gd name="connsiteY37" fmla="*/ 348747 h 3750988"/>
              <a:gd name="connsiteX38" fmla="*/ 408071 w 8373125"/>
              <a:gd name="connsiteY38" fmla="*/ 277058 h 3750988"/>
              <a:gd name="connsiteX39" fmla="*/ 668755 w 8373125"/>
              <a:gd name="connsiteY39" fmla="*/ 329196 h 3750988"/>
              <a:gd name="connsiteX40" fmla="*/ 825166 w 8373125"/>
              <a:gd name="connsiteY40" fmla="*/ 337217 h 3750988"/>
              <a:gd name="connsiteX41" fmla="*/ 1045745 w 8373125"/>
              <a:gd name="connsiteY41" fmla="*/ 236955 h 3750988"/>
              <a:gd name="connsiteX42" fmla="*/ 1133976 w 8373125"/>
              <a:gd name="connsiteY42" fmla="*/ 329195 h 3750988"/>
              <a:gd name="connsiteX43" fmla="*/ 1246271 w 8373125"/>
              <a:gd name="connsiteY43" fmla="*/ 200860 h 3750988"/>
              <a:gd name="connsiteX44" fmla="*/ 1354555 w 8373125"/>
              <a:gd name="connsiteY44" fmla="*/ 124659 h 3750988"/>
              <a:gd name="connsiteX45" fmla="*/ 1507560 w 8373125"/>
              <a:gd name="connsiteY45" fmla="*/ 218 h 3750988"/>
              <a:gd name="connsiteX0" fmla="*/ 1507560 w 8373125"/>
              <a:gd name="connsiteY0" fmla="*/ 218 h 3750988"/>
              <a:gd name="connsiteX1" fmla="*/ 1675397 w 8373125"/>
              <a:gd name="connsiteY1" fmla="*/ 80542 h 3750988"/>
              <a:gd name="connsiteX2" fmla="*/ 1855871 w 8373125"/>
              <a:gd name="connsiteY2" fmla="*/ 144710 h 3750988"/>
              <a:gd name="connsiteX3" fmla="*/ 1980197 w 8373125"/>
              <a:gd name="connsiteY3" fmla="*/ 244974 h 3750988"/>
              <a:gd name="connsiteX4" fmla="*/ 2036345 w 8373125"/>
              <a:gd name="connsiteY4" fmla="*/ 333206 h 3750988"/>
              <a:gd name="connsiteX5" fmla="*/ 2188745 w 8373125"/>
              <a:gd name="connsiteY5" fmla="*/ 305132 h 3750988"/>
              <a:gd name="connsiteX6" fmla="*/ 2349166 w 8373125"/>
              <a:gd name="connsiteY6" fmla="*/ 405395 h 3750988"/>
              <a:gd name="connsiteX7" fmla="*/ 2473492 w 8373125"/>
              <a:gd name="connsiteY7" fmla="*/ 389353 h 3750988"/>
              <a:gd name="connsiteX8" fmla="*/ 2617871 w 8373125"/>
              <a:gd name="connsiteY8" fmla="*/ 549774 h 3750988"/>
              <a:gd name="connsiteX9" fmla="*/ 2818397 w 8373125"/>
              <a:gd name="connsiteY9" fmla="*/ 441489 h 3750988"/>
              <a:gd name="connsiteX10" fmla="*/ 3052176 w 8373125"/>
              <a:gd name="connsiteY10" fmla="*/ 480869 h 3750988"/>
              <a:gd name="connsiteX11" fmla="*/ 3240965 w 8373125"/>
              <a:gd name="connsiteY11" fmla="*/ 639334 h 3750988"/>
              <a:gd name="connsiteX12" fmla="*/ 3515441 w 8373125"/>
              <a:gd name="connsiteY12" fmla="*/ 716218 h 3750988"/>
              <a:gd name="connsiteX13" fmla="*/ 3655212 w 8373125"/>
              <a:gd name="connsiteY13" fmla="*/ 724012 h 3750988"/>
              <a:gd name="connsiteX14" fmla="*/ 3704724 w 8373125"/>
              <a:gd name="connsiteY14" fmla="*/ 826500 h 3750988"/>
              <a:gd name="connsiteX15" fmla="*/ 3827960 w 8373125"/>
              <a:gd name="connsiteY15" fmla="*/ 725591 h 3750988"/>
              <a:gd name="connsiteX16" fmla="*/ 4119368 w 8373125"/>
              <a:gd name="connsiteY16" fmla="*/ 887175 h 3750988"/>
              <a:gd name="connsiteX17" fmla="*/ 4300958 w 8373125"/>
              <a:gd name="connsiteY17" fmla="*/ 963867 h 3750988"/>
              <a:gd name="connsiteX18" fmla="*/ 4501189 w 8373125"/>
              <a:gd name="connsiteY18" fmla="*/ 991471 h 3750988"/>
              <a:gd name="connsiteX19" fmla="*/ 4720452 w 8373125"/>
              <a:gd name="connsiteY19" fmla="*/ 846943 h 3750988"/>
              <a:gd name="connsiteX20" fmla="*/ 4903888 w 8373125"/>
              <a:gd name="connsiteY20" fmla="*/ 724444 h 3750988"/>
              <a:gd name="connsiteX21" fmla="*/ 5201747 w 8373125"/>
              <a:gd name="connsiteY21" fmla="*/ 762108 h 3750988"/>
              <a:gd name="connsiteX22" fmla="*/ 5527701 w 8373125"/>
              <a:gd name="connsiteY22" fmla="*/ 672734 h 3750988"/>
              <a:gd name="connsiteX23" fmla="*/ 5710705 w 8373125"/>
              <a:gd name="connsiteY23" fmla="*/ 550653 h 3750988"/>
              <a:gd name="connsiteX24" fmla="*/ 5920146 w 8373125"/>
              <a:gd name="connsiteY24" fmla="*/ 491412 h 3750988"/>
              <a:gd name="connsiteX25" fmla="*/ 6259825 w 8373125"/>
              <a:gd name="connsiteY25" fmla="*/ 549128 h 3750988"/>
              <a:gd name="connsiteX26" fmla="*/ 6603513 w 8373125"/>
              <a:gd name="connsiteY26" fmla="*/ 577011 h 3750988"/>
              <a:gd name="connsiteX27" fmla="*/ 6934098 w 8373125"/>
              <a:gd name="connsiteY27" fmla="*/ 430584 h 3750988"/>
              <a:gd name="connsiteX28" fmla="*/ 7040256 w 8373125"/>
              <a:gd name="connsiteY28" fmla="*/ 301918 h 3750988"/>
              <a:gd name="connsiteX29" fmla="*/ 7402612 w 8373125"/>
              <a:gd name="connsiteY29" fmla="*/ 74892 h 3750988"/>
              <a:gd name="connsiteX30" fmla="*/ 7504751 w 8373125"/>
              <a:gd name="connsiteY30" fmla="*/ 108938 h 3750988"/>
              <a:gd name="connsiteX31" fmla="*/ 7645803 w 8373125"/>
              <a:gd name="connsiteY31" fmla="*/ 220806 h 3750988"/>
              <a:gd name="connsiteX32" fmla="*/ 7872579 w 8373125"/>
              <a:gd name="connsiteY32" fmla="*/ 158388 h 3750988"/>
              <a:gd name="connsiteX33" fmla="*/ 8115366 w 8373125"/>
              <a:gd name="connsiteY33" fmla="*/ 338756 h 3750988"/>
              <a:gd name="connsiteX34" fmla="*/ 8360178 w 8373125"/>
              <a:gd name="connsiteY34" fmla="*/ 234183 h 3750988"/>
              <a:gd name="connsiteX35" fmla="*/ 8373093 w 8373125"/>
              <a:gd name="connsiteY35" fmla="*/ 3750988 h 3750988"/>
              <a:gd name="connsiteX36" fmla="*/ 10143 w 8373125"/>
              <a:gd name="connsiteY36" fmla="*/ 2541313 h 3750988"/>
              <a:gd name="connsiteX37" fmla="*/ 0 w 8373125"/>
              <a:gd name="connsiteY37" fmla="*/ 348747 h 3750988"/>
              <a:gd name="connsiteX38" fmla="*/ 408071 w 8373125"/>
              <a:gd name="connsiteY38" fmla="*/ 277058 h 3750988"/>
              <a:gd name="connsiteX39" fmla="*/ 668755 w 8373125"/>
              <a:gd name="connsiteY39" fmla="*/ 329196 h 3750988"/>
              <a:gd name="connsiteX40" fmla="*/ 825166 w 8373125"/>
              <a:gd name="connsiteY40" fmla="*/ 337217 h 3750988"/>
              <a:gd name="connsiteX41" fmla="*/ 1045745 w 8373125"/>
              <a:gd name="connsiteY41" fmla="*/ 236955 h 3750988"/>
              <a:gd name="connsiteX42" fmla="*/ 1133976 w 8373125"/>
              <a:gd name="connsiteY42" fmla="*/ 329195 h 3750988"/>
              <a:gd name="connsiteX43" fmla="*/ 1246271 w 8373125"/>
              <a:gd name="connsiteY43" fmla="*/ 200860 h 3750988"/>
              <a:gd name="connsiteX44" fmla="*/ 1354555 w 8373125"/>
              <a:gd name="connsiteY44" fmla="*/ 124659 h 3750988"/>
              <a:gd name="connsiteX45" fmla="*/ 1507560 w 8373125"/>
              <a:gd name="connsiteY45" fmla="*/ 218 h 3750988"/>
              <a:gd name="connsiteX0" fmla="*/ 1507560 w 9201768"/>
              <a:gd name="connsiteY0" fmla="*/ 218 h 2541313"/>
              <a:gd name="connsiteX1" fmla="*/ 1675397 w 9201768"/>
              <a:gd name="connsiteY1" fmla="*/ 80542 h 2541313"/>
              <a:gd name="connsiteX2" fmla="*/ 1855871 w 9201768"/>
              <a:gd name="connsiteY2" fmla="*/ 144710 h 2541313"/>
              <a:gd name="connsiteX3" fmla="*/ 1980197 w 9201768"/>
              <a:gd name="connsiteY3" fmla="*/ 244974 h 2541313"/>
              <a:gd name="connsiteX4" fmla="*/ 2036345 w 9201768"/>
              <a:gd name="connsiteY4" fmla="*/ 333206 h 2541313"/>
              <a:gd name="connsiteX5" fmla="*/ 2188745 w 9201768"/>
              <a:gd name="connsiteY5" fmla="*/ 305132 h 2541313"/>
              <a:gd name="connsiteX6" fmla="*/ 2349166 w 9201768"/>
              <a:gd name="connsiteY6" fmla="*/ 405395 h 2541313"/>
              <a:gd name="connsiteX7" fmla="*/ 2473492 w 9201768"/>
              <a:gd name="connsiteY7" fmla="*/ 389353 h 2541313"/>
              <a:gd name="connsiteX8" fmla="*/ 2617871 w 9201768"/>
              <a:gd name="connsiteY8" fmla="*/ 549774 h 2541313"/>
              <a:gd name="connsiteX9" fmla="*/ 2818397 w 9201768"/>
              <a:gd name="connsiteY9" fmla="*/ 441489 h 2541313"/>
              <a:gd name="connsiteX10" fmla="*/ 3052176 w 9201768"/>
              <a:gd name="connsiteY10" fmla="*/ 480869 h 2541313"/>
              <a:gd name="connsiteX11" fmla="*/ 3240965 w 9201768"/>
              <a:gd name="connsiteY11" fmla="*/ 639334 h 2541313"/>
              <a:gd name="connsiteX12" fmla="*/ 3515441 w 9201768"/>
              <a:gd name="connsiteY12" fmla="*/ 716218 h 2541313"/>
              <a:gd name="connsiteX13" fmla="*/ 3655212 w 9201768"/>
              <a:gd name="connsiteY13" fmla="*/ 724012 h 2541313"/>
              <a:gd name="connsiteX14" fmla="*/ 3704724 w 9201768"/>
              <a:gd name="connsiteY14" fmla="*/ 826500 h 2541313"/>
              <a:gd name="connsiteX15" fmla="*/ 3827960 w 9201768"/>
              <a:gd name="connsiteY15" fmla="*/ 725591 h 2541313"/>
              <a:gd name="connsiteX16" fmla="*/ 4119368 w 9201768"/>
              <a:gd name="connsiteY16" fmla="*/ 887175 h 2541313"/>
              <a:gd name="connsiteX17" fmla="*/ 4300958 w 9201768"/>
              <a:gd name="connsiteY17" fmla="*/ 963867 h 2541313"/>
              <a:gd name="connsiteX18" fmla="*/ 4501189 w 9201768"/>
              <a:gd name="connsiteY18" fmla="*/ 991471 h 2541313"/>
              <a:gd name="connsiteX19" fmla="*/ 4720452 w 9201768"/>
              <a:gd name="connsiteY19" fmla="*/ 846943 h 2541313"/>
              <a:gd name="connsiteX20" fmla="*/ 4903888 w 9201768"/>
              <a:gd name="connsiteY20" fmla="*/ 724444 h 2541313"/>
              <a:gd name="connsiteX21" fmla="*/ 5201747 w 9201768"/>
              <a:gd name="connsiteY21" fmla="*/ 762108 h 2541313"/>
              <a:gd name="connsiteX22" fmla="*/ 5527701 w 9201768"/>
              <a:gd name="connsiteY22" fmla="*/ 672734 h 2541313"/>
              <a:gd name="connsiteX23" fmla="*/ 5710705 w 9201768"/>
              <a:gd name="connsiteY23" fmla="*/ 550653 h 2541313"/>
              <a:gd name="connsiteX24" fmla="*/ 5920146 w 9201768"/>
              <a:gd name="connsiteY24" fmla="*/ 491412 h 2541313"/>
              <a:gd name="connsiteX25" fmla="*/ 6259825 w 9201768"/>
              <a:gd name="connsiteY25" fmla="*/ 549128 h 2541313"/>
              <a:gd name="connsiteX26" fmla="*/ 6603513 w 9201768"/>
              <a:gd name="connsiteY26" fmla="*/ 577011 h 2541313"/>
              <a:gd name="connsiteX27" fmla="*/ 6934098 w 9201768"/>
              <a:gd name="connsiteY27" fmla="*/ 430584 h 2541313"/>
              <a:gd name="connsiteX28" fmla="*/ 7040256 w 9201768"/>
              <a:gd name="connsiteY28" fmla="*/ 301918 h 2541313"/>
              <a:gd name="connsiteX29" fmla="*/ 7402612 w 9201768"/>
              <a:gd name="connsiteY29" fmla="*/ 74892 h 2541313"/>
              <a:gd name="connsiteX30" fmla="*/ 7504751 w 9201768"/>
              <a:gd name="connsiteY30" fmla="*/ 108938 h 2541313"/>
              <a:gd name="connsiteX31" fmla="*/ 7645803 w 9201768"/>
              <a:gd name="connsiteY31" fmla="*/ 220806 h 2541313"/>
              <a:gd name="connsiteX32" fmla="*/ 7872579 w 9201768"/>
              <a:gd name="connsiteY32" fmla="*/ 158388 h 2541313"/>
              <a:gd name="connsiteX33" fmla="*/ 8115366 w 9201768"/>
              <a:gd name="connsiteY33" fmla="*/ 338756 h 2541313"/>
              <a:gd name="connsiteX34" fmla="*/ 8360178 w 9201768"/>
              <a:gd name="connsiteY34" fmla="*/ 234183 h 2541313"/>
              <a:gd name="connsiteX35" fmla="*/ 9201768 w 9201768"/>
              <a:gd name="connsiteY35" fmla="*/ 2541313 h 2541313"/>
              <a:gd name="connsiteX36" fmla="*/ 10143 w 9201768"/>
              <a:gd name="connsiteY36" fmla="*/ 2541313 h 2541313"/>
              <a:gd name="connsiteX37" fmla="*/ 0 w 9201768"/>
              <a:gd name="connsiteY37" fmla="*/ 348747 h 2541313"/>
              <a:gd name="connsiteX38" fmla="*/ 408071 w 9201768"/>
              <a:gd name="connsiteY38" fmla="*/ 277058 h 2541313"/>
              <a:gd name="connsiteX39" fmla="*/ 668755 w 9201768"/>
              <a:gd name="connsiteY39" fmla="*/ 329196 h 2541313"/>
              <a:gd name="connsiteX40" fmla="*/ 825166 w 9201768"/>
              <a:gd name="connsiteY40" fmla="*/ 337217 h 2541313"/>
              <a:gd name="connsiteX41" fmla="*/ 1045745 w 9201768"/>
              <a:gd name="connsiteY41" fmla="*/ 236955 h 2541313"/>
              <a:gd name="connsiteX42" fmla="*/ 1133976 w 9201768"/>
              <a:gd name="connsiteY42" fmla="*/ 329195 h 2541313"/>
              <a:gd name="connsiteX43" fmla="*/ 1246271 w 9201768"/>
              <a:gd name="connsiteY43" fmla="*/ 200860 h 2541313"/>
              <a:gd name="connsiteX44" fmla="*/ 1354555 w 9201768"/>
              <a:gd name="connsiteY44" fmla="*/ 124659 h 2541313"/>
              <a:gd name="connsiteX45" fmla="*/ 1507560 w 9201768"/>
              <a:gd name="connsiteY45" fmla="*/ 218 h 2541313"/>
              <a:gd name="connsiteX0" fmla="*/ 1507560 w 9774357"/>
              <a:gd name="connsiteY0" fmla="*/ 218 h 2541313"/>
              <a:gd name="connsiteX1" fmla="*/ 1675397 w 9774357"/>
              <a:gd name="connsiteY1" fmla="*/ 80542 h 2541313"/>
              <a:gd name="connsiteX2" fmla="*/ 1855871 w 9774357"/>
              <a:gd name="connsiteY2" fmla="*/ 144710 h 2541313"/>
              <a:gd name="connsiteX3" fmla="*/ 1980197 w 9774357"/>
              <a:gd name="connsiteY3" fmla="*/ 244974 h 2541313"/>
              <a:gd name="connsiteX4" fmla="*/ 2036345 w 9774357"/>
              <a:gd name="connsiteY4" fmla="*/ 333206 h 2541313"/>
              <a:gd name="connsiteX5" fmla="*/ 2188745 w 9774357"/>
              <a:gd name="connsiteY5" fmla="*/ 305132 h 2541313"/>
              <a:gd name="connsiteX6" fmla="*/ 2349166 w 9774357"/>
              <a:gd name="connsiteY6" fmla="*/ 405395 h 2541313"/>
              <a:gd name="connsiteX7" fmla="*/ 2473492 w 9774357"/>
              <a:gd name="connsiteY7" fmla="*/ 389353 h 2541313"/>
              <a:gd name="connsiteX8" fmla="*/ 2617871 w 9774357"/>
              <a:gd name="connsiteY8" fmla="*/ 549774 h 2541313"/>
              <a:gd name="connsiteX9" fmla="*/ 2818397 w 9774357"/>
              <a:gd name="connsiteY9" fmla="*/ 441489 h 2541313"/>
              <a:gd name="connsiteX10" fmla="*/ 3052176 w 9774357"/>
              <a:gd name="connsiteY10" fmla="*/ 480869 h 2541313"/>
              <a:gd name="connsiteX11" fmla="*/ 3240965 w 9774357"/>
              <a:gd name="connsiteY11" fmla="*/ 639334 h 2541313"/>
              <a:gd name="connsiteX12" fmla="*/ 3515441 w 9774357"/>
              <a:gd name="connsiteY12" fmla="*/ 716218 h 2541313"/>
              <a:gd name="connsiteX13" fmla="*/ 3655212 w 9774357"/>
              <a:gd name="connsiteY13" fmla="*/ 724012 h 2541313"/>
              <a:gd name="connsiteX14" fmla="*/ 3704724 w 9774357"/>
              <a:gd name="connsiteY14" fmla="*/ 826500 h 2541313"/>
              <a:gd name="connsiteX15" fmla="*/ 3827960 w 9774357"/>
              <a:gd name="connsiteY15" fmla="*/ 725591 h 2541313"/>
              <a:gd name="connsiteX16" fmla="*/ 4119368 w 9774357"/>
              <a:gd name="connsiteY16" fmla="*/ 887175 h 2541313"/>
              <a:gd name="connsiteX17" fmla="*/ 4300958 w 9774357"/>
              <a:gd name="connsiteY17" fmla="*/ 963867 h 2541313"/>
              <a:gd name="connsiteX18" fmla="*/ 4501189 w 9774357"/>
              <a:gd name="connsiteY18" fmla="*/ 991471 h 2541313"/>
              <a:gd name="connsiteX19" fmla="*/ 4720452 w 9774357"/>
              <a:gd name="connsiteY19" fmla="*/ 846943 h 2541313"/>
              <a:gd name="connsiteX20" fmla="*/ 4903888 w 9774357"/>
              <a:gd name="connsiteY20" fmla="*/ 724444 h 2541313"/>
              <a:gd name="connsiteX21" fmla="*/ 5201747 w 9774357"/>
              <a:gd name="connsiteY21" fmla="*/ 762108 h 2541313"/>
              <a:gd name="connsiteX22" fmla="*/ 5527701 w 9774357"/>
              <a:gd name="connsiteY22" fmla="*/ 672734 h 2541313"/>
              <a:gd name="connsiteX23" fmla="*/ 5710705 w 9774357"/>
              <a:gd name="connsiteY23" fmla="*/ 550653 h 2541313"/>
              <a:gd name="connsiteX24" fmla="*/ 5920146 w 9774357"/>
              <a:gd name="connsiteY24" fmla="*/ 491412 h 2541313"/>
              <a:gd name="connsiteX25" fmla="*/ 6259825 w 9774357"/>
              <a:gd name="connsiteY25" fmla="*/ 549128 h 2541313"/>
              <a:gd name="connsiteX26" fmla="*/ 6603513 w 9774357"/>
              <a:gd name="connsiteY26" fmla="*/ 577011 h 2541313"/>
              <a:gd name="connsiteX27" fmla="*/ 6934098 w 9774357"/>
              <a:gd name="connsiteY27" fmla="*/ 430584 h 2541313"/>
              <a:gd name="connsiteX28" fmla="*/ 7040256 w 9774357"/>
              <a:gd name="connsiteY28" fmla="*/ 301918 h 2541313"/>
              <a:gd name="connsiteX29" fmla="*/ 7402612 w 9774357"/>
              <a:gd name="connsiteY29" fmla="*/ 74892 h 2541313"/>
              <a:gd name="connsiteX30" fmla="*/ 7504751 w 9774357"/>
              <a:gd name="connsiteY30" fmla="*/ 108938 h 2541313"/>
              <a:gd name="connsiteX31" fmla="*/ 7645803 w 9774357"/>
              <a:gd name="connsiteY31" fmla="*/ 220806 h 2541313"/>
              <a:gd name="connsiteX32" fmla="*/ 7872579 w 9774357"/>
              <a:gd name="connsiteY32" fmla="*/ 158388 h 2541313"/>
              <a:gd name="connsiteX33" fmla="*/ 8115366 w 9774357"/>
              <a:gd name="connsiteY33" fmla="*/ 338756 h 2541313"/>
              <a:gd name="connsiteX34" fmla="*/ 8360178 w 9774357"/>
              <a:gd name="connsiteY34" fmla="*/ 234183 h 2541313"/>
              <a:gd name="connsiteX35" fmla="*/ 8848724 w 9774357"/>
              <a:gd name="connsiteY35" fmla="*/ 329698 h 2541313"/>
              <a:gd name="connsiteX36" fmla="*/ 9201768 w 9774357"/>
              <a:gd name="connsiteY36" fmla="*/ 2541313 h 2541313"/>
              <a:gd name="connsiteX37" fmla="*/ 10143 w 9774357"/>
              <a:gd name="connsiteY37" fmla="*/ 2541313 h 2541313"/>
              <a:gd name="connsiteX38" fmla="*/ 0 w 9774357"/>
              <a:gd name="connsiteY38" fmla="*/ 348747 h 2541313"/>
              <a:gd name="connsiteX39" fmla="*/ 408071 w 9774357"/>
              <a:gd name="connsiteY39" fmla="*/ 277058 h 2541313"/>
              <a:gd name="connsiteX40" fmla="*/ 668755 w 9774357"/>
              <a:gd name="connsiteY40" fmla="*/ 329196 h 2541313"/>
              <a:gd name="connsiteX41" fmla="*/ 825166 w 9774357"/>
              <a:gd name="connsiteY41" fmla="*/ 337217 h 2541313"/>
              <a:gd name="connsiteX42" fmla="*/ 1045745 w 9774357"/>
              <a:gd name="connsiteY42" fmla="*/ 236955 h 2541313"/>
              <a:gd name="connsiteX43" fmla="*/ 1133976 w 9774357"/>
              <a:gd name="connsiteY43" fmla="*/ 329195 h 2541313"/>
              <a:gd name="connsiteX44" fmla="*/ 1246271 w 9774357"/>
              <a:gd name="connsiteY44" fmla="*/ 200860 h 2541313"/>
              <a:gd name="connsiteX45" fmla="*/ 1354555 w 9774357"/>
              <a:gd name="connsiteY45" fmla="*/ 124659 h 2541313"/>
              <a:gd name="connsiteX46" fmla="*/ 1507560 w 9774357"/>
              <a:gd name="connsiteY46" fmla="*/ 218 h 2541313"/>
              <a:gd name="connsiteX0" fmla="*/ 1507560 w 9870116"/>
              <a:gd name="connsiteY0" fmla="*/ 218 h 2541313"/>
              <a:gd name="connsiteX1" fmla="*/ 1675397 w 9870116"/>
              <a:gd name="connsiteY1" fmla="*/ 80542 h 2541313"/>
              <a:gd name="connsiteX2" fmla="*/ 1855871 w 9870116"/>
              <a:gd name="connsiteY2" fmla="*/ 144710 h 2541313"/>
              <a:gd name="connsiteX3" fmla="*/ 1980197 w 9870116"/>
              <a:gd name="connsiteY3" fmla="*/ 244974 h 2541313"/>
              <a:gd name="connsiteX4" fmla="*/ 2036345 w 9870116"/>
              <a:gd name="connsiteY4" fmla="*/ 333206 h 2541313"/>
              <a:gd name="connsiteX5" fmla="*/ 2188745 w 9870116"/>
              <a:gd name="connsiteY5" fmla="*/ 305132 h 2541313"/>
              <a:gd name="connsiteX6" fmla="*/ 2349166 w 9870116"/>
              <a:gd name="connsiteY6" fmla="*/ 405395 h 2541313"/>
              <a:gd name="connsiteX7" fmla="*/ 2473492 w 9870116"/>
              <a:gd name="connsiteY7" fmla="*/ 389353 h 2541313"/>
              <a:gd name="connsiteX8" fmla="*/ 2617871 w 9870116"/>
              <a:gd name="connsiteY8" fmla="*/ 549774 h 2541313"/>
              <a:gd name="connsiteX9" fmla="*/ 2818397 w 9870116"/>
              <a:gd name="connsiteY9" fmla="*/ 441489 h 2541313"/>
              <a:gd name="connsiteX10" fmla="*/ 3052176 w 9870116"/>
              <a:gd name="connsiteY10" fmla="*/ 480869 h 2541313"/>
              <a:gd name="connsiteX11" fmla="*/ 3240965 w 9870116"/>
              <a:gd name="connsiteY11" fmla="*/ 639334 h 2541313"/>
              <a:gd name="connsiteX12" fmla="*/ 3515441 w 9870116"/>
              <a:gd name="connsiteY12" fmla="*/ 716218 h 2541313"/>
              <a:gd name="connsiteX13" fmla="*/ 3655212 w 9870116"/>
              <a:gd name="connsiteY13" fmla="*/ 724012 h 2541313"/>
              <a:gd name="connsiteX14" fmla="*/ 3704724 w 9870116"/>
              <a:gd name="connsiteY14" fmla="*/ 826500 h 2541313"/>
              <a:gd name="connsiteX15" fmla="*/ 3827960 w 9870116"/>
              <a:gd name="connsiteY15" fmla="*/ 725591 h 2541313"/>
              <a:gd name="connsiteX16" fmla="*/ 4119368 w 9870116"/>
              <a:gd name="connsiteY16" fmla="*/ 887175 h 2541313"/>
              <a:gd name="connsiteX17" fmla="*/ 4300958 w 9870116"/>
              <a:gd name="connsiteY17" fmla="*/ 963867 h 2541313"/>
              <a:gd name="connsiteX18" fmla="*/ 4501189 w 9870116"/>
              <a:gd name="connsiteY18" fmla="*/ 991471 h 2541313"/>
              <a:gd name="connsiteX19" fmla="*/ 4720452 w 9870116"/>
              <a:gd name="connsiteY19" fmla="*/ 846943 h 2541313"/>
              <a:gd name="connsiteX20" fmla="*/ 4903888 w 9870116"/>
              <a:gd name="connsiteY20" fmla="*/ 724444 h 2541313"/>
              <a:gd name="connsiteX21" fmla="*/ 5201747 w 9870116"/>
              <a:gd name="connsiteY21" fmla="*/ 762108 h 2541313"/>
              <a:gd name="connsiteX22" fmla="*/ 5527701 w 9870116"/>
              <a:gd name="connsiteY22" fmla="*/ 672734 h 2541313"/>
              <a:gd name="connsiteX23" fmla="*/ 5710705 w 9870116"/>
              <a:gd name="connsiteY23" fmla="*/ 550653 h 2541313"/>
              <a:gd name="connsiteX24" fmla="*/ 5920146 w 9870116"/>
              <a:gd name="connsiteY24" fmla="*/ 491412 h 2541313"/>
              <a:gd name="connsiteX25" fmla="*/ 6259825 w 9870116"/>
              <a:gd name="connsiteY25" fmla="*/ 549128 h 2541313"/>
              <a:gd name="connsiteX26" fmla="*/ 6603513 w 9870116"/>
              <a:gd name="connsiteY26" fmla="*/ 577011 h 2541313"/>
              <a:gd name="connsiteX27" fmla="*/ 6934098 w 9870116"/>
              <a:gd name="connsiteY27" fmla="*/ 430584 h 2541313"/>
              <a:gd name="connsiteX28" fmla="*/ 7040256 w 9870116"/>
              <a:gd name="connsiteY28" fmla="*/ 301918 h 2541313"/>
              <a:gd name="connsiteX29" fmla="*/ 7402612 w 9870116"/>
              <a:gd name="connsiteY29" fmla="*/ 74892 h 2541313"/>
              <a:gd name="connsiteX30" fmla="*/ 7504751 w 9870116"/>
              <a:gd name="connsiteY30" fmla="*/ 108938 h 2541313"/>
              <a:gd name="connsiteX31" fmla="*/ 7645803 w 9870116"/>
              <a:gd name="connsiteY31" fmla="*/ 220806 h 2541313"/>
              <a:gd name="connsiteX32" fmla="*/ 7872579 w 9870116"/>
              <a:gd name="connsiteY32" fmla="*/ 158388 h 2541313"/>
              <a:gd name="connsiteX33" fmla="*/ 8115366 w 9870116"/>
              <a:gd name="connsiteY33" fmla="*/ 338756 h 2541313"/>
              <a:gd name="connsiteX34" fmla="*/ 8360178 w 9870116"/>
              <a:gd name="connsiteY34" fmla="*/ 234183 h 2541313"/>
              <a:gd name="connsiteX35" fmla="*/ 8848724 w 9870116"/>
              <a:gd name="connsiteY35" fmla="*/ 329698 h 2541313"/>
              <a:gd name="connsiteX36" fmla="*/ 9143999 w 9870116"/>
              <a:gd name="connsiteY36" fmla="*/ 139198 h 2541313"/>
              <a:gd name="connsiteX37" fmla="*/ 9201768 w 9870116"/>
              <a:gd name="connsiteY37" fmla="*/ 2541313 h 2541313"/>
              <a:gd name="connsiteX38" fmla="*/ 10143 w 9870116"/>
              <a:gd name="connsiteY38" fmla="*/ 2541313 h 2541313"/>
              <a:gd name="connsiteX39" fmla="*/ 0 w 9870116"/>
              <a:gd name="connsiteY39" fmla="*/ 348747 h 2541313"/>
              <a:gd name="connsiteX40" fmla="*/ 408071 w 9870116"/>
              <a:gd name="connsiteY40" fmla="*/ 277058 h 2541313"/>
              <a:gd name="connsiteX41" fmla="*/ 668755 w 9870116"/>
              <a:gd name="connsiteY41" fmla="*/ 329196 h 2541313"/>
              <a:gd name="connsiteX42" fmla="*/ 825166 w 9870116"/>
              <a:gd name="connsiteY42" fmla="*/ 337217 h 2541313"/>
              <a:gd name="connsiteX43" fmla="*/ 1045745 w 9870116"/>
              <a:gd name="connsiteY43" fmla="*/ 236955 h 2541313"/>
              <a:gd name="connsiteX44" fmla="*/ 1133976 w 9870116"/>
              <a:gd name="connsiteY44" fmla="*/ 329195 h 2541313"/>
              <a:gd name="connsiteX45" fmla="*/ 1246271 w 9870116"/>
              <a:gd name="connsiteY45" fmla="*/ 200860 h 2541313"/>
              <a:gd name="connsiteX46" fmla="*/ 1354555 w 9870116"/>
              <a:gd name="connsiteY46" fmla="*/ 124659 h 2541313"/>
              <a:gd name="connsiteX47" fmla="*/ 1507560 w 9870116"/>
              <a:gd name="connsiteY47" fmla="*/ 218 h 2541313"/>
              <a:gd name="connsiteX0" fmla="*/ 1507560 w 9870116"/>
              <a:gd name="connsiteY0" fmla="*/ 218 h 2541313"/>
              <a:gd name="connsiteX1" fmla="*/ 1675397 w 9870116"/>
              <a:gd name="connsiteY1" fmla="*/ 80542 h 2541313"/>
              <a:gd name="connsiteX2" fmla="*/ 1855871 w 9870116"/>
              <a:gd name="connsiteY2" fmla="*/ 144710 h 2541313"/>
              <a:gd name="connsiteX3" fmla="*/ 1980197 w 9870116"/>
              <a:gd name="connsiteY3" fmla="*/ 244974 h 2541313"/>
              <a:gd name="connsiteX4" fmla="*/ 2036345 w 9870116"/>
              <a:gd name="connsiteY4" fmla="*/ 333206 h 2541313"/>
              <a:gd name="connsiteX5" fmla="*/ 2188745 w 9870116"/>
              <a:gd name="connsiteY5" fmla="*/ 305132 h 2541313"/>
              <a:gd name="connsiteX6" fmla="*/ 2349166 w 9870116"/>
              <a:gd name="connsiteY6" fmla="*/ 405395 h 2541313"/>
              <a:gd name="connsiteX7" fmla="*/ 2473492 w 9870116"/>
              <a:gd name="connsiteY7" fmla="*/ 389353 h 2541313"/>
              <a:gd name="connsiteX8" fmla="*/ 2617871 w 9870116"/>
              <a:gd name="connsiteY8" fmla="*/ 549774 h 2541313"/>
              <a:gd name="connsiteX9" fmla="*/ 2818397 w 9870116"/>
              <a:gd name="connsiteY9" fmla="*/ 441489 h 2541313"/>
              <a:gd name="connsiteX10" fmla="*/ 3052176 w 9870116"/>
              <a:gd name="connsiteY10" fmla="*/ 480869 h 2541313"/>
              <a:gd name="connsiteX11" fmla="*/ 3240965 w 9870116"/>
              <a:gd name="connsiteY11" fmla="*/ 639334 h 2541313"/>
              <a:gd name="connsiteX12" fmla="*/ 3515441 w 9870116"/>
              <a:gd name="connsiteY12" fmla="*/ 716218 h 2541313"/>
              <a:gd name="connsiteX13" fmla="*/ 3655212 w 9870116"/>
              <a:gd name="connsiteY13" fmla="*/ 724012 h 2541313"/>
              <a:gd name="connsiteX14" fmla="*/ 3704724 w 9870116"/>
              <a:gd name="connsiteY14" fmla="*/ 826500 h 2541313"/>
              <a:gd name="connsiteX15" fmla="*/ 3827960 w 9870116"/>
              <a:gd name="connsiteY15" fmla="*/ 725591 h 2541313"/>
              <a:gd name="connsiteX16" fmla="*/ 4119368 w 9870116"/>
              <a:gd name="connsiteY16" fmla="*/ 887175 h 2541313"/>
              <a:gd name="connsiteX17" fmla="*/ 4300958 w 9870116"/>
              <a:gd name="connsiteY17" fmla="*/ 963867 h 2541313"/>
              <a:gd name="connsiteX18" fmla="*/ 4501189 w 9870116"/>
              <a:gd name="connsiteY18" fmla="*/ 991471 h 2541313"/>
              <a:gd name="connsiteX19" fmla="*/ 4720452 w 9870116"/>
              <a:gd name="connsiteY19" fmla="*/ 846943 h 2541313"/>
              <a:gd name="connsiteX20" fmla="*/ 4903888 w 9870116"/>
              <a:gd name="connsiteY20" fmla="*/ 724444 h 2541313"/>
              <a:gd name="connsiteX21" fmla="*/ 5201747 w 9870116"/>
              <a:gd name="connsiteY21" fmla="*/ 762108 h 2541313"/>
              <a:gd name="connsiteX22" fmla="*/ 5527701 w 9870116"/>
              <a:gd name="connsiteY22" fmla="*/ 672734 h 2541313"/>
              <a:gd name="connsiteX23" fmla="*/ 5710705 w 9870116"/>
              <a:gd name="connsiteY23" fmla="*/ 550653 h 2541313"/>
              <a:gd name="connsiteX24" fmla="*/ 5920146 w 9870116"/>
              <a:gd name="connsiteY24" fmla="*/ 491412 h 2541313"/>
              <a:gd name="connsiteX25" fmla="*/ 6259825 w 9870116"/>
              <a:gd name="connsiteY25" fmla="*/ 549128 h 2541313"/>
              <a:gd name="connsiteX26" fmla="*/ 6603513 w 9870116"/>
              <a:gd name="connsiteY26" fmla="*/ 577011 h 2541313"/>
              <a:gd name="connsiteX27" fmla="*/ 6934098 w 9870116"/>
              <a:gd name="connsiteY27" fmla="*/ 430584 h 2541313"/>
              <a:gd name="connsiteX28" fmla="*/ 7040256 w 9870116"/>
              <a:gd name="connsiteY28" fmla="*/ 301918 h 2541313"/>
              <a:gd name="connsiteX29" fmla="*/ 7402612 w 9870116"/>
              <a:gd name="connsiteY29" fmla="*/ 74892 h 2541313"/>
              <a:gd name="connsiteX30" fmla="*/ 7504751 w 9870116"/>
              <a:gd name="connsiteY30" fmla="*/ 108938 h 2541313"/>
              <a:gd name="connsiteX31" fmla="*/ 7645803 w 9870116"/>
              <a:gd name="connsiteY31" fmla="*/ 220806 h 2541313"/>
              <a:gd name="connsiteX32" fmla="*/ 7872579 w 9870116"/>
              <a:gd name="connsiteY32" fmla="*/ 158388 h 2541313"/>
              <a:gd name="connsiteX33" fmla="*/ 8115366 w 9870116"/>
              <a:gd name="connsiteY33" fmla="*/ 338756 h 2541313"/>
              <a:gd name="connsiteX34" fmla="*/ 8360178 w 9870116"/>
              <a:gd name="connsiteY34" fmla="*/ 234183 h 2541313"/>
              <a:gd name="connsiteX35" fmla="*/ 8848724 w 9870116"/>
              <a:gd name="connsiteY35" fmla="*/ 329698 h 2541313"/>
              <a:gd name="connsiteX36" fmla="*/ 9143999 w 9870116"/>
              <a:gd name="connsiteY36" fmla="*/ 139198 h 2541313"/>
              <a:gd name="connsiteX37" fmla="*/ 9201768 w 9870116"/>
              <a:gd name="connsiteY37" fmla="*/ 2541313 h 2541313"/>
              <a:gd name="connsiteX38" fmla="*/ 10143 w 9870116"/>
              <a:gd name="connsiteY38" fmla="*/ 2541313 h 2541313"/>
              <a:gd name="connsiteX39" fmla="*/ 0 w 9870116"/>
              <a:gd name="connsiteY39" fmla="*/ 348747 h 2541313"/>
              <a:gd name="connsiteX40" fmla="*/ 408071 w 9870116"/>
              <a:gd name="connsiteY40" fmla="*/ 277058 h 2541313"/>
              <a:gd name="connsiteX41" fmla="*/ 668755 w 9870116"/>
              <a:gd name="connsiteY41" fmla="*/ 329196 h 2541313"/>
              <a:gd name="connsiteX42" fmla="*/ 825166 w 9870116"/>
              <a:gd name="connsiteY42" fmla="*/ 337217 h 2541313"/>
              <a:gd name="connsiteX43" fmla="*/ 1045745 w 9870116"/>
              <a:gd name="connsiteY43" fmla="*/ 236955 h 2541313"/>
              <a:gd name="connsiteX44" fmla="*/ 1133976 w 9870116"/>
              <a:gd name="connsiteY44" fmla="*/ 329195 h 2541313"/>
              <a:gd name="connsiteX45" fmla="*/ 1246271 w 9870116"/>
              <a:gd name="connsiteY45" fmla="*/ 200860 h 2541313"/>
              <a:gd name="connsiteX46" fmla="*/ 1354555 w 9870116"/>
              <a:gd name="connsiteY46" fmla="*/ 124659 h 2541313"/>
              <a:gd name="connsiteX47" fmla="*/ 1507560 w 9870116"/>
              <a:gd name="connsiteY47" fmla="*/ 218 h 2541313"/>
              <a:gd name="connsiteX0" fmla="*/ 1507560 w 9202641"/>
              <a:gd name="connsiteY0" fmla="*/ 218 h 2541313"/>
              <a:gd name="connsiteX1" fmla="*/ 1675397 w 9202641"/>
              <a:gd name="connsiteY1" fmla="*/ 80542 h 2541313"/>
              <a:gd name="connsiteX2" fmla="*/ 1855871 w 9202641"/>
              <a:gd name="connsiteY2" fmla="*/ 144710 h 2541313"/>
              <a:gd name="connsiteX3" fmla="*/ 1980197 w 9202641"/>
              <a:gd name="connsiteY3" fmla="*/ 244974 h 2541313"/>
              <a:gd name="connsiteX4" fmla="*/ 2036345 w 9202641"/>
              <a:gd name="connsiteY4" fmla="*/ 333206 h 2541313"/>
              <a:gd name="connsiteX5" fmla="*/ 2188745 w 9202641"/>
              <a:gd name="connsiteY5" fmla="*/ 305132 h 2541313"/>
              <a:gd name="connsiteX6" fmla="*/ 2349166 w 9202641"/>
              <a:gd name="connsiteY6" fmla="*/ 405395 h 2541313"/>
              <a:gd name="connsiteX7" fmla="*/ 2473492 w 9202641"/>
              <a:gd name="connsiteY7" fmla="*/ 389353 h 2541313"/>
              <a:gd name="connsiteX8" fmla="*/ 2617871 w 9202641"/>
              <a:gd name="connsiteY8" fmla="*/ 549774 h 2541313"/>
              <a:gd name="connsiteX9" fmla="*/ 2818397 w 9202641"/>
              <a:gd name="connsiteY9" fmla="*/ 441489 h 2541313"/>
              <a:gd name="connsiteX10" fmla="*/ 3052176 w 9202641"/>
              <a:gd name="connsiteY10" fmla="*/ 480869 h 2541313"/>
              <a:gd name="connsiteX11" fmla="*/ 3240965 w 9202641"/>
              <a:gd name="connsiteY11" fmla="*/ 639334 h 2541313"/>
              <a:gd name="connsiteX12" fmla="*/ 3515441 w 9202641"/>
              <a:gd name="connsiteY12" fmla="*/ 716218 h 2541313"/>
              <a:gd name="connsiteX13" fmla="*/ 3655212 w 9202641"/>
              <a:gd name="connsiteY13" fmla="*/ 724012 h 2541313"/>
              <a:gd name="connsiteX14" fmla="*/ 3704724 w 9202641"/>
              <a:gd name="connsiteY14" fmla="*/ 826500 h 2541313"/>
              <a:gd name="connsiteX15" fmla="*/ 3827960 w 9202641"/>
              <a:gd name="connsiteY15" fmla="*/ 725591 h 2541313"/>
              <a:gd name="connsiteX16" fmla="*/ 4119368 w 9202641"/>
              <a:gd name="connsiteY16" fmla="*/ 887175 h 2541313"/>
              <a:gd name="connsiteX17" fmla="*/ 4300958 w 9202641"/>
              <a:gd name="connsiteY17" fmla="*/ 963867 h 2541313"/>
              <a:gd name="connsiteX18" fmla="*/ 4501189 w 9202641"/>
              <a:gd name="connsiteY18" fmla="*/ 991471 h 2541313"/>
              <a:gd name="connsiteX19" fmla="*/ 4720452 w 9202641"/>
              <a:gd name="connsiteY19" fmla="*/ 846943 h 2541313"/>
              <a:gd name="connsiteX20" fmla="*/ 4903888 w 9202641"/>
              <a:gd name="connsiteY20" fmla="*/ 724444 h 2541313"/>
              <a:gd name="connsiteX21" fmla="*/ 5201747 w 9202641"/>
              <a:gd name="connsiteY21" fmla="*/ 762108 h 2541313"/>
              <a:gd name="connsiteX22" fmla="*/ 5527701 w 9202641"/>
              <a:gd name="connsiteY22" fmla="*/ 672734 h 2541313"/>
              <a:gd name="connsiteX23" fmla="*/ 5710705 w 9202641"/>
              <a:gd name="connsiteY23" fmla="*/ 550653 h 2541313"/>
              <a:gd name="connsiteX24" fmla="*/ 5920146 w 9202641"/>
              <a:gd name="connsiteY24" fmla="*/ 491412 h 2541313"/>
              <a:gd name="connsiteX25" fmla="*/ 6259825 w 9202641"/>
              <a:gd name="connsiteY25" fmla="*/ 549128 h 2541313"/>
              <a:gd name="connsiteX26" fmla="*/ 6603513 w 9202641"/>
              <a:gd name="connsiteY26" fmla="*/ 577011 h 2541313"/>
              <a:gd name="connsiteX27" fmla="*/ 6934098 w 9202641"/>
              <a:gd name="connsiteY27" fmla="*/ 430584 h 2541313"/>
              <a:gd name="connsiteX28" fmla="*/ 7040256 w 9202641"/>
              <a:gd name="connsiteY28" fmla="*/ 301918 h 2541313"/>
              <a:gd name="connsiteX29" fmla="*/ 7402612 w 9202641"/>
              <a:gd name="connsiteY29" fmla="*/ 74892 h 2541313"/>
              <a:gd name="connsiteX30" fmla="*/ 7504751 w 9202641"/>
              <a:gd name="connsiteY30" fmla="*/ 108938 h 2541313"/>
              <a:gd name="connsiteX31" fmla="*/ 7645803 w 9202641"/>
              <a:gd name="connsiteY31" fmla="*/ 220806 h 2541313"/>
              <a:gd name="connsiteX32" fmla="*/ 7872579 w 9202641"/>
              <a:gd name="connsiteY32" fmla="*/ 158388 h 2541313"/>
              <a:gd name="connsiteX33" fmla="*/ 8115366 w 9202641"/>
              <a:gd name="connsiteY33" fmla="*/ 338756 h 2541313"/>
              <a:gd name="connsiteX34" fmla="*/ 8360178 w 9202641"/>
              <a:gd name="connsiteY34" fmla="*/ 234183 h 2541313"/>
              <a:gd name="connsiteX35" fmla="*/ 8848724 w 9202641"/>
              <a:gd name="connsiteY35" fmla="*/ 329698 h 2541313"/>
              <a:gd name="connsiteX36" fmla="*/ 9143999 w 9202641"/>
              <a:gd name="connsiteY36" fmla="*/ 139198 h 2541313"/>
              <a:gd name="connsiteX37" fmla="*/ 9201768 w 9202641"/>
              <a:gd name="connsiteY37" fmla="*/ 2541313 h 2541313"/>
              <a:gd name="connsiteX38" fmla="*/ 10143 w 9202641"/>
              <a:gd name="connsiteY38" fmla="*/ 2541313 h 2541313"/>
              <a:gd name="connsiteX39" fmla="*/ 0 w 9202641"/>
              <a:gd name="connsiteY39" fmla="*/ 348747 h 2541313"/>
              <a:gd name="connsiteX40" fmla="*/ 408071 w 9202641"/>
              <a:gd name="connsiteY40" fmla="*/ 277058 h 2541313"/>
              <a:gd name="connsiteX41" fmla="*/ 668755 w 9202641"/>
              <a:gd name="connsiteY41" fmla="*/ 329196 h 2541313"/>
              <a:gd name="connsiteX42" fmla="*/ 825166 w 9202641"/>
              <a:gd name="connsiteY42" fmla="*/ 337217 h 2541313"/>
              <a:gd name="connsiteX43" fmla="*/ 1045745 w 9202641"/>
              <a:gd name="connsiteY43" fmla="*/ 236955 h 2541313"/>
              <a:gd name="connsiteX44" fmla="*/ 1133976 w 9202641"/>
              <a:gd name="connsiteY44" fmla="*/ 329195 h 2541313"/>
              <a:gd name="connsiteX45" fmla="*/ 1246271 w 9202641"/>
              <a:gd name="connsiteY45" fmla="*/ 200860 h 2541313"/>
              <a:gd name="connsiteX46" fmla="*/ 1354555 w 9202641"/>
              <a:gd name="connsiteY46" fmla="*/ 124659 h 2541313"/>
              <a:gd name="connsiteX47" fmla="*/ 1507560 w 9202641"/>
              <a:gd name="connsiteY47" fmla="*/ 218 h 2541313"/>
              <a:gd name="connsiteX0" fmla="*/ 1507560 w 9221522"/>
              <a:gd name="connsiteY0" fmla="*/ 218 h 2541313"/>
              <a:gd name="connsiteX1" fmla="*/ 1675397 w 9221522"/>
              <a:gd name="connsiteY1" fmla="*/ 80542 h 2541313"/>
              <a:gd name="connsiteX2" fmla="*/ 1855871 w 9221522"/>
              <a:gd name="connsiteY2" fmla="*/ 144710 h 2541313"/>
              <a:gd name="connsiteX3" fmla="*/ 1980197 w 9221522"/>
              <a:gd name="connsiteY3" fmla="*/ 244974 h 2541313"/>
              <a:gd name="connsiteX4" fmla="*/ 2036345 w 9221522"/>
              <a:gd name="connsiteY4" fmla="*/ 333206 h 2541313"/>
              <a:gd name="connsiteX5" fmla="*/ 2188745 w 9221522"/>
              <a:gd name="connsiteY5" fmla="*/ 305132 h 2541313"/>
              <a:gd name="connsiteX6" fmla="*/ 2349166 w 9221522"/>
              <a:gd name="connsiteY6" fmla="*/ 405395 h 2541313"/>
              <a:gd name="connsiteX7" fmla="*/ 2473492 w 9221522"/>
              <a:gd name="connsiteY7" fmla="*/ 389353 h 2541313"/>
              <a:gd name="connsiteX8" fmla="*/ 2617871 w 9221522"/>
              <a:gd name="connsiteY8" fmla="*/ 549774 h 2541313"/>
              <a:gd name="connsiteX9" fmla="*/ 2818397 w 9221522"/>
              <a:gd name="connsiteY9" fmla="*/ 441489 h 2541313"/>
              <a:gd name="connsiteX10" fmla="*/ 3052176 w 9221522"/>
              <a:gd name="connsiteY10" fmla="*/ 480869 h 2541313"/>
              <a:gd name="connsiteX11" fmla="*/ 3240965 w 9221522"/>
              <a:gd name="connsiteY11" fmla="*/ 639334 h 2541313"/>
              <a:gd name="connsiteX12" fmla="*/ 3515441 w 9221522"/>
              <a:gd name="connsiteY12" fmla="*/ 716218 h 2541313"/>
              <a:gd name="connsiteX13" fmla="*/ 3655212 w 9221522"/>
              <a:gd name="connsiteY13" fmla="*/ 724012 h 2541313"/>
              <a:gd name="connsiteX14" fmla="*/ 3704724 w 9221522"/>
              <a:gd name="connsiteY14" fmla="*/ 826500 h 2541313"/>
              <a:gd name="connsiteX15" fmla="*/ 3827960 w 9221522"/>
              <a:gd name="connsiteY15" fmla="*/ 725591 h 2541313"/>
              <a:gd name="connsiteX16" fmla="*/ 4119368 w 9221522"/>
              <a:gd name="connsiteY16" fmla="*/ 887175 h 2541313"/>
              <a:gd name="connsiteX17" fmla="*/ 4300958 w 9221522"/>
              <a:gd name="connsiteY17" fmla="*/ 963867 h 2541313"/>
              <a:gd name="connsiteX18" fmla="*/ 4501189 w 9221522"/>
              <a:gd name="connsiteY18" fmla="*/ 991471 h 2541313"/>
              <a:gd name="connsiteX19" fmla="*/ 4720452 w 9221522"/>
              <a:gd name="connsiteY19" fmla="*/ 846943 h 2541313"/>
              <a:gd name="connsiteX20" fmla="*/ 4903888 w 9221522"/>
              <a:gd name="connsiteY20" fmla="*/ 724444 h 2541313"/>
              <a:gd name="connsiteX21" fmla="*/ 5201747 w 9221522"/>
              <a:gd name="connsiteY21" fmla="*/ 762108 h 2541313"/>
              <a:gd name="connsiteX22" fmla="*/ 5527701 w 9221522"/>
              <a:gd name="connsiteY22" fmla="*/ 672734 h 2541313"/>
              <a:gd name="connsiteX23" fmla="*/ 5710705 w 9221522"/>
              <a:gd name="connsiteY23" fmla="*/ 550653 h 2541313"/>
              <a:gd name="connsiteX24" fmla="*/ 5920146 w 9221522"/>
              <a:gd name="connsiteY24" fmla="*/ 491412 h 2541313"/>
              <a:gd name="connsiteX25" fmla="*/ 6259825 w 9221522"/>
              <a:gd name="connsiteY25" fmla="*/ 549128 h 2541313"/>
              <a:gd name="connsiteX26" fmla="*/ 6603513 w 9221522"/>
              <a:gd name="connsiteY26" fmla="*/ 577011 h 2541313"/>
              <a:gd name="connsiteX27" fmla="*/ 6934098 w 9221522"/>
              <a:gd name="connsiteY27" fmla="*/ 430584 h 2541313"/>
              <a:gd name="connsiteX28" fmla="*/ 7040256 w 9221522"/>
              <a:gd name="connsiteY28" fmla="*/ 301918 h 2541313"/>
              <a:gd name="connsiteX29" fmla="*/ 7402612 w 9221522"/>
              <a:gd name="connsiteY29" fmla="*/ 74892 h 2541313"/>
              <a:gd name="connsiteX30" fmla="*/ 7504751 w 9221522"/>
              <a:gd name="connsiteY30" fmla="*/ 108938 h 2541313"/>
              <a:gd name="connsiteX31" fmla="*/ 7645803 w 9221522"/>
              <a:gd name="connsiteY31" fmla="*/ 220806 h 2541313"/>
              <a:gd name="connsiteX32" fmla="*/ 7872579 w 9221522"/>
              <a:gd name="connsiteY32" fmla="*/ 158388 h 2541313"/>
              <a:gd name="connsiteX33" fmla="*/ 8115366 w 9221522"/>
              <a:gd name="connsiteY33" fmla="*/ 338756 h 2541313"/>
              <a:gd name="connsiteX34" fmla="*/ 8360178 w 9221522"/>
              <a:gd name="connsiteY34" fmla="*/ 234183 h 2541313"/>
              <a:gd name="connsiteX35" fmla="*/ 8848724 w 9221522"/>
              <a:gd name="connsiteY35" fmla="*/ 329698 h 2541313"/>
              <a:gd name="connsiteX36" fmla="*/ 9191624 w 9221522"/>
              <a:gd name="connsiteY36" fmla="*/ 120148 h 2541313"/>
              <a:gd name="connsiteX37" fmla="*/ 9201768 w 9221522"/>
              <a:gd name="connsiteY37" fmla="*/ 2541313 h 2541313"/>
              <a:gd name="connsiteX38" fmla="*/ 10143 w 9221522"/>
              <a:gd name="connsiteY38" fmla="*/ 2541313 h 2541313"/>
              <a:gd name="connsiteX39" fmla="*/ 0 w 9221522"/>
              <a:gd name="connsiteY39" fmla="*/ 348747 h 2541313"/>
              <a:gd name="connsiteX40" fmla="*/ 408071 w 9221522"/>
              <a:gd name="connsiteY40" fmla="*/ 277058 h 2541313"/>
              <a:gd name="connsiteX41" fmla="*/ 668755 w 9221522"/>
              <a:gd name="connsiteY41" fmla="*/ 329196 h 2541313"/>
              <a:gd name="connsiteX42" fmla="*/ 825166 w 9221522"/>
              <a:gd name="connsiteY42" fmla="*/ 337217 h 2541313"/>
              <a:gd name="connsiteX43" fmla="*/ 1045745 w 9221522"/>
              <a:gd name="connsiteY43" fmla="*/ 236955 h 2541313"/>
              <a:gd name="connsiteX44" fmla="*/ 1133976 w 9221522"/>
              <a:gd name="connsiteY44" fmla="*/ 329195 h 2541313"/>
              <a:gd name="connsiteX45" fmla="*/ 1246271 w 9221522"/>
              <a:gd name="connsiteY45" fmla="*/ 200860 h 2541313"/>
              <a:gd name="connsiteX46" fmla="*/ 1354555 w 9221522"/>
              <a:gd name="connsiteY46" fmla="*/ 124659 h 2541313"/>
              <a:gd name="connsiteX47" fmla="*/ 1507560 w 9221522"/>
              <a:gd name="connsiteY47" fmla="*/ 218 h 2541313"/>
              <a:gd name="connsiteX0" fmla="*/ 1507560 w 9201937"/>
              <a:gd name="connsiteY0" fmla="*/ 218 h 2541313"/>
              <a:gd name="connsiteX1" fmla="*/ 1675397 w 9201937"/>
              <a:gd name="connsiteY1" fmla="*/ 80542 h 2541313"/>
              <a:gd name="connsiteX2" fmla="*/ 1855871 w 9201937"/>
              <a:gd name="connsiteY2" fmla="*/ 144710 h 2541313"/>
              <a:gd name="connsiteX3" fmla="*/ 1980197 w 9201937"/>
              <a:gd name="connsiteY3" fmla="*/ 244974 h 2541313"/>
              <a:gd name="connsiteX4" fmla="*/ 2036345 w 9201937"/>
              <a:gd name="connsiteY4" fmla="*/ 333206 h 2541313"/>
              <a:gd name="connsiteX5" fmla="*/ 2188745 w 9201937"/>
              <a:gd name="connsiteY5" fmla="*/ 305132 h 2541313"/>
              <a:gd name="connsiteX6" fmla="*/ 2349166 w 9201937"/>
              <a:gd name="connsiteY6" fmla="*/ 405395 h 2541313"/>
              <a:gd name="connsiteX7" fmla="*/ 2473492 w 9201937"/>
              <a:gd name="connsiteY7" fmla="*/ 389353 h 2541313"/>
              <a:gd name="connsiteX8" fmla="*/ 2617871 w 9201937"/>
              <a:gd name="connsiteY8" fmla="*/ 549774 h 2541313"/>
              <a:gd name="connsiteX9" fmla="*/ 2818397 w 9201937"/>
              <a:gd name="connsiteY9" fmla="*/ 441489 h 2541313"/>
              <a:gd name="connsiteX10" fmla="*/ 3052176 w 9201937"/>
              <a:gd name="connsiteY10" fmla="*/ 480869 h 2541313"/>
              <a:gd name="connsiteX11" fmla="*/ 3240965 w 9201937"/>
              <a:gd name="connsiteY11" fmla="*/ 639334 h 2541313"/>
              <a:gd name="connsiteX12" fmla="*/ 3515441 w 9201937"/>
              <a:gd name="connsiteY12" fmla="*/ 716218 h 2541313"/>
              <a:gd name="connsiteX13" fmla="*/ 3655212 w 9201937"/>
              <a:gd name="connsiteY13" fmla="*/ 724012 h 2541313"/>
              <a:gd name="connsiteX14" fmla="*/ 3704724 w 9201937"/>
              <a:gd name="connsiteY14" fmla="*/ 826500 h 2541313"/>
              <a:gd name="connsiteX15" fmla="*/ 3827960 w 9201937"/>
              <a:gd name="connsiteY15" fmla="*/ 725591 h 2541313"/>
              <a:gd name="connsiteX16" fmla="*/ 4119368 w 9201937"/>
              <a:gd name="connsiteY16" fmla="*/ 887175 h 2541313"/>
              <a:gd name="connsiteX17" fmla="*/ 4300958 w 9201937"/>
              <a:gd name="connsiteY17" fmla="*/ 963867 h 2541313"/>
              <a:gd name="connsiteX18" fmla="*/ 4501189 w 9201937"/>
              <a:gd name="connsiteY18" fmla="*/ 991471 h 2541313"/>
              <a:gd name="connsiteX19" fmla="*/ 4720452 w 9201937"/>
              <a:gd name="connsiteY19" fmla="*/ 846943 h 2541313"/>
              <a:gd name="connsiteX20" fmla="*/ 4903888 w 9201937"/>
              <a:gd name="connsiteY20" fmla="*/ 724444 h 2541313"/>
              <a:gd name="connsiteX21" fmla="*/ 5201747 w 9201937"/>
              <a:gd name="connsiteY21" fmla="*/ 762108 h 2541313"/>
              <a:gd name="connsiteX22" fmla="*/ 5527701 w 9201937"/>
              <a:gd name="connsiteY22" fmla="*/ 672734 h 2541313"/>
              <a:gd name="connsiteX23" fmla="*/ 5710705 w 9201937"/>
              <a:gd name="connsiteY23" fmla="*/ 550653 h 2541313"/>
              <a:gd name="connsiteX24" fmla="*/ 5920146 w 9201937"/>
              <a:gd name="connsiteY24" fmla="*/ 491412 h 2541313"/>
              <a:gd name="connsiteX25" fmla="*/ 6259825 w 9201937"/>
              <a:gd name="connsiteY25" fmla="*/ 549128 h 2541313"/>
              <a:gd name="connsiteX26" fmla="*/ 6603513 w 9201937"/>
              <a:gd name="connsiteY26" fmla="*/ 577011 h 2541313"/>
              <a:gd name="connsiteX27" fmla="*/ 6934098 w 9201937"/>
              <a:gd name="connsiteY27" fmla="*/ 430584 h 2541313"/>
              <a:gd name="connsiteX28" fmla="*/ 7040256 w 9201937"/>
              <a:gd name="connsiteY28" fmla="*/ 301918 h 2541313"/>
              <a:gd name="connsiteX29" fmla="*/ 7402612 w 9201937"/>
              <a:gd name="connsiteY29" fmla="*/ 74892 h 2541313"/>
              <a:gd name="connsiteX30" fmla="*/ 7504751 w 9201937"/>
              <a:gd name="connsiteY30" fmla="*/ 108938 h 2541313"/>
              <a:gd name="connsiteX31" fmla="*/ 7645803 w 9201937"/>
              <a:gd name="connsiteY31" fmla="*/ 220806 h 2541313"/>
              <a:gd name="connsiteX32" fmla="*/ 7872579 w 9201937"/>
              <a:gd name="connsiteY32" fmla="*/ 158388 h 2541313"/>
              <a:gd name="connsiteX33" fmla="*/ 8115366 w 9201937"/>
              <a:gd name="connsiteY33" fmla="*/ 338756 h 2541313"/>
              <a:gd name="connsiteX34" fmla="*/ 8360178 w 9201937"/>
              <a:gd name="connsiteY34" fmla="*/ 234183 h 2541313"/>
              <a:gd name="connsiteX35" fmla="*/ 8848724 w 9201937"/>
              <a:gd name="connsiteY35" fmla="*/ 329698 h 2541313"/>
              <a:gd name="connsiteX36" fmla="*/ 9191624 w 9201937"/>
              <a:gd name="connsiteY36" fmla="*/ 120148 h 2541313"/>
              <a:gd name="connsiteX37" fmla="*/ 9201768 w 9201937"/>
              <a:gd name="connsiteY37" fmla="*/ 2541313 h 2541313"/>
              <a:gd name="connsiteX38" fmla="*/ 10143 w 9201937"/>
              <a:gd name="connsiteY38" fmla="*/ 2541313 h 2541313"/>
              <a:gd name="connsiteX39" fmla="*/ 0 w 9201937"/>
              <a:gd name="connsiteY39" fmla="*/ 348747 h 2541313"/>
              <a:gd name="connsiteX40" fmla="*/ 408071 w 9201937"/>
              <a:gd name="connsiteY40" fmla="*/ 277058 h 2541313"/>
              <a:gd name="connsiteX41" fmla="*/ 668755 w 9201937"/>
              <a:gd name="connsiteY41" fmla="*/ 329196 h 2541313"/>
              <a:gd name="connsiteX42" fmla="*/ 825166 w 9201937"/>
              <a:gd name="connsiteY42" fmla="*/ 337217 h 2541313"/>
              <a:gd name="connsiteX43" fmla="*/ 1045745 w 9201937"/>
              <a:gd name="connsiteY43" fmla="*/ 236955 h 2541313"/>
              <a:gd name="connsiteX44" fmla="*/ 1133976 w 9201937"/>
              <a:gd name="connsiteY44" fmla="*/ 329195 h 2541313"/>
              <a:gd name="connsiteX45" fmla="*/ 1246271 w 9201937"/>
              <a:gd name="connsiteY45" fmla="*/ 200860 h 2541313"/>
              <a:gd name="connsiteX46" fmla="*/ 1354555 w 9201937"/>
              <a:gd name="connsiteY46" fmla="*/ 124659 h 2541313"/>
              <a:gd name="connsiteX47" fmla="*/ 1507560 w 9201937"/>
              <a:gd name="connsiteY47" fmla="*/ 218 h 2541313"/>
              <a:gd name="connsiteX0" fmla="*/ 1507560 w 9202285"/>
              <a:gd name="connsiteY0" fmla="*/ 218 h 2541313"/>
              <a:gd name="connsiteX1" fmla="*/ 1675397 w 9202285"/>
              <a:gd name="connsiteY1" fmla="*/ 80542 h 2541313"/>
              <a:gd name="connsiteX2" fmla="*/ 1855871 w 9202285"/>
              <a:gd name="connsiteY2" fmla="*/ 144710 h 2541313"/>
              <a:gd name="connsiteX3" fmla="*/ 1980197 w 9202285"/>
              <a:gd name="connsiteY3" fmla="*/ 244974 h 2541313"/>
              <a:gd name="connsiteX4" fmla="*/ 2036345 w 9202285"/>
              <a:gd name="connsiteY4" fmla="*/ 333206 h 2541313"/>
              <a:gd name="connsiteX5" fmla="*/ 2188745 w 9202285"/>
              <a:gd name="connsiteY5" fmla="*/ 305132 h 2541313"/>
              <a:gd name="connsiteX6" fmla="*/ 2349166 w 9202285"/>
              <a:gd name="connsiteY6" fmla="*/ 405395 h 2541313"/>
              <a:gd name="connsiteX7" fmla="*/ 2473492 w 9202285"/>
              <a:gd name="connsiteY7" fmla="*/ 389353 h 2541313"/>
              <a:gd name="connsiteX8" fmla="*/ 2617871 w 9202285"/>
              <a:gd name="connsiteY8" fmla="*/ 549774 h 2541313"/>
              <a:gd name="connsiteX9" fmla="*/ 2818397 w 9202285"/>
              <a:gd name="connsiteY9" fmla="*/ 441489 h 2541313"/>
              <a:gd name="connsiteX10" fmla="*/ 3052176 w 9202285"/>
              <a:gd name="connsiteY10" fmla="*/ 480869 h 2541313"/>
              <a:gd name="connsiteX11" fmla="*/ 3240965 w 9202285"/>
              <a:gd name="connsiteY11" fmla="*/ 639334 h 2541313"/>
              <a:gd name="connsiteX12" fmla="*/ 3515441 w 9202285"/>
              <a:gd name="connsiteY12" fmla="*/ 716218 h 2541313"/>
              <a:gd name="connsiteX13" fmla="*/ 3655212 w 9202285"/>
              <a:gd name="connsiteY13" fmla="*/ 724012 h 2541313"/>
              <a:gd name="connsiteX14" fmla="*/ 3704724 w 9202285"/>
              <a:gd name="connsiteY14" fmla="*/ 826500 h 2541313"/>
              <a:gd name="connsiteX15" fmla="*/ 3827960 w 9202285"/>
              <a:gd name="connsiteY15" fmla="*/ 725591 h 2541313"/>
              <a:gd name="connsiteX16" fmla="*/ 4119368 w 9202285"/>
              <a:gd name="connsiteY16" fmla="*/ 887175 h 2541313"/>
              <a:gd name="connsiteX17" fmla="*/ 4300958 w 9202285"/>
              <a:gd name="connsiteY17" fmla="*/ 963867 h 2541313"/>
              <a:gd name="connsiteX18" fmla="*/ 4501189 w 9202285"/>
              <a:gd name="connsiteY18" fmla="*/ 991471 h 2541313"/>
              <a:gd name="connsiteX19" fmla="*/ 4720452 w 9202285"/>
              <a:gd name="connsiteY19" fmla="*/ 846943 h 2541313"/>
              <a:gd name="connsiteX20" fmla="*/ 4903888 w 9202285"/>
              <a:gd name="connsiteY20" fmla="*/ 724444 h 2541313"/>
              <a:gd name="connsiteX21" fmla="*/ 5201747 w 9202285"/>
              <a:gd name="connsiteY21" fmla="*/ 762108 h 2541313"/>
              <a:gd name="connsiteX22" fmla="*/ 5527701 w 9202285"/>
              <a:gd name="connsiteY22" fmla="*/ 672734 h 2541313"/>
              <a:gd name="connsiteX23" fmla="*/ 5710705 w 9202285"/>
              <a:gd name="connsiteY23" fmla="*/ 550653 h 2541313"/>
              <a:gd name="connsiteX24" fmla="*/ 5920146 w 9202285"/>
              <a:gd name="connsiteY24" fmla="*/ 491412 h 2541313"/>
              <a:gd name="connsiteX25" fmla="*/ 6259825 w 9202285"/>
              <a:gd name="connsiteY25" fmla="*/ 549128 h 2541313"/>
              <a:gd name="connsiteX26" fmla="*/ 6603513 w 9202285"/>
              <a:gd name="connsiteY26" fmla="*/ 577011 h 2541313"/>
              <a:gd name="connsiteX27" fmla="*/ 6934098 w 9202285"/>
              <a:gd name="connsiteY27" fmla="*/ 430584 h 2541313"/>
              <a:gd name="connsiteX28" fmla="*/ 7040256 w 9202285"/>
              <a:gd name="connsiteY28" fmla="*/ 301918 h 2541313"/>
              <a:gd name="connsiteX29" fmla="*/ 7402612 w 9202285"/>
              <a:gd name="connsiteY29" fmla="*/ 74892 h 2541313"/>
              <a:gd name="connsiteX30" fmla="*/ 7504751 w 9202285"/>
              <a:gd name="connsiteY30" fmla="*/ 108938 h 2541313"/>
              <a:gd name="connsiteX31" fmla="*/ 7645803 w 9202285"/>
              <a:gd name="connsiteY31" fmla="*/ 220806 h 2541313"/>
              <a:gd name="connsiteX32" fmla="*/ 7872579 w 9202285"/>
              <a:gd name="connsiteY32" fmla="*/ 158388 h 2541313"/>
              <a:gd name="connsiteX33" fmla="*/ 8115366 w 9202285"/>
              <a:gd name="connsiteY33" fmla="*/ 338756 h 2541313"/>
              <a:gd name="connsiteX34" fmla="*/ 8360178 w 9202285"/>
              <a:gd name="connsiteY34" fmla="*/ 234183 h 2541313"/>
              <a:gd name="connsiteX35" fmla="*/ 8848724 w 9202285"/>
              <a:gd name="connsiteY35" fmla="*/ 329698 h 2541313"/>
              <a:gd name="connsiteX36" fmla="*/ 9191624 w 9202285"/>
              <a:gd name="connsiteY36" fmla="*/ 120148 h 2541313"/>
              <a:gd name="connsiteX37" fmla="*/ 9201768 w 9202285"/>
              <a:gd name="connsiteY37" fmla="*/ 2541313 h 2541313"/>
              <a:gd name="connsiteX38" fmla="*/ 10143 w 9202285"/>
              <a:gd name="connsiteY38" fmla="*/ 2541313 h 2541313"/>
              <a:gd name="connsiteX39" fmla="*/ 0 w 9202285"/>
              <a:gd name="connsiteY39" fmla="*/ 348747 h 2541313"/>
              <a:gd name="connsiteX40" fmla="*/ 408071 w 9202285"/>
              <a:gd name="connsiteY40" fmla="*/ 277058 h 2541313"/>
              <a:gd name="connsiteX41" fmla="*/ 668755 w 9202285"/>
              <a:gd name="connsiteY41" fmla="*/ 329196 h 2541313"/>
              <a:gd name="connsiteX42" fmla="*/ 825166 w 9202285"/>
              <a:gd name="connsiteY42" fmla="*/ 337217 h 2541313"/>
              <a:gd name="connsiteX43" fmla="*/ 1045745 w 9202285"/>
              <a:gd name="connsiteY43" fmla="*/ 236955 h 2541313"/>
              <a:gd name="connsiteX44" fmla="*/ 1133976 w 9202285"/>
              <a:gd name="connsiteY44" fmla="*/ 329195 h 2541313"/>
              <a:gd name="connsiteX45" fmla="*/ 1246271 w 9202285"/>
              <a:gd name="connsiteY45" fmla="*/ 200860 h 2541313"/>
              <a:gd name="connsiteX46" fmla="*/ 1354555 w 9202285"/>
              <a:gd name="connsiteY46" fmla="*/ 124659 h 2541313"/>
              <a:gd name="connsiteX47" fmla="*/ 1507560 w 9202285"/>
              <a:gd name="connsiteY47" fmla="*/ 218 h 2541313"/>
              <a:gd name="connsiteX0" fmla="*/ 1507560 w 9202285"/>
              <a:gd name="connsiteY0" fmla="*/ 218 h 2541313"/>
              <a:gd name="connsiteX1" fmla="*/ 1675397 w 9202285"/>
              <a:gd name="connsiteY1" fmla="*/ 80542 h 2541313"/>
              <a:gd name="connsiteX2" fmla="*/ 1855871 w 9202285"/>
              <a:gd name="connsiteY2" fmla="*/ 144710 h 2541313"/>
              <a:gd name="connsiteX3" fmla="*/ 1980197 w 9202285"/>
              <a:gd name="connsiteY3" fmla="*/ 244974 h 2541313"/>
              <a:gd name="connsiteX4" fmla="*/ 2036345 w 9202285"/>
              <a:gd name="connsiteY4" fmla="*/ 333206 h 2541313"/>
              <a:gd name="connsiteX5" fmla="*/ 2188745 w 9202285"/>
              <a:gd name="connsiteY5" fmla="*/ 305132 h 2541313"/>
              <a:gd name="connsiteX6" fmla="*/ 2349166 w 9202285"/>
              <a:gd name="connsiteY6" fmla="*/ 405395 h 2541313"/>
              <a:gd name="connsiteX7" fmla="*/ 2473492 w 9202285"/>
              <a:gd name="connsiteY7" fmla="*/ 389353 h 2541313"/>
              <a:gd name="connsiteX8" fmla="*/ 2617871 w 9202285"/>
              <a:gd name="connsiteY8" fmla="*/ 549774 h 2541313"/>
              <a:gd name="connsiteX9" fmla="*/ 2818397 w 9202285"/>
              <a:gd name="connsiteY9" fmla="*/ 441489 h 2541313"/>
              <a:gd name="connsiteX10" fmla="*/ 3052176 w 9202285"/>
              <a:gd name="connsiteY10" fmla="*/ 480869 h 2541313"/>
              <a:gd name="connsiteX11" fmla="*/ 3240965 w 9202285"/>
              <a:gd name="connsiteY11" fmla="*/ 639334 h 2541313"/>
              <a:gd name="connsiteX12" fmla="*/ 3515441 w 9202285"/>
              <a:gd name="connsiteY12" fmla="*/ 716218 h 2541313"/>
              <a:gd name="connsiteX13" fmla="*/ 3655212 w 9202285"/>
              <a:gd name="connsiteY13" fmla="*/ 724012 h 2541313"/>
              <a:gd name="connsiteX14" fmla="*/ 3704724 w 9202285"/>
              <a:gd name="connsiteY14" fmla="*/ 826500 h 2541313"/>
              <a:gd name="connsiteX15" fmla="*/ 3827960 w 9202285"/>
              <a:gd name="connsiteY15" fmla="*/ 725591 h 2541313"/>
              <a:gd name="connsiteX16" fmla="*/ 4119368 w 9202285"/>
              <a:gd name="connsiteY16" fmla="*/ 887175 h 2541313"/>
              <a:gd name="connsiteX17" fmla="*/ 4300958 w 9202285"/>
              <a:gd name="connsiteY17" fmla="*/ 963867 h 2541313"/>
              <a:gd name="connsiteX18" fmla="*/ 4501189 w 9202285"/>
              <a:gd name="connsiteY18" fmla="*/ 991471 h 2541313"/>
              <a:gd name="connsiteX19" fmla="*/ 4720452 w 9202285"/>
              <a:gd name="connsiteY19" fmla="*/ 846943 h 2541313"/>
              <a:gd name="connsiteX20" fmla="*/ 4903888 w 9202285"/>
              <a:gd name="connsiteY20" fmla="*/ 724444 h 2541313"/>
              <a:gd name="connsiteX21" fmla="*/ 5201747 w 9202285"/>
              <a:gd name="connsiteY21" fmla="*/ 762108 h 2541313"/>
              <a:gd name="connsiteX22" fmla="*/ 5527701 w 9202285"/>
              <a:gd name="connsiteY22" fmla="*/ 672734 h 2541313"/>
              <a:gd name="connsiteX23" fmla="*/ 5710705 w 9202285"/>
              <a:gd name="connsiteY23" fmla="*/ 550653 h 2541313"/>
              <a:gd name="connsiteX24" fmla="*/ 5920146 w 9202285"/>
              <a:gd name="connsiteY24" fmla="*/ 491412 h 2541313"/>
              <a:gd name="connsiteX25" fmla="*/ 6259825 w 9202285"/>
              <a:gd name="connsiteY25" fmla="*/ 549128 h 2541313"/>
              <a:gd name="connsiteX26" fmla="*/ 6603513 w 9202285"/>
              <a:gd name="connsiteY26" fmla="*/ 577011 h 2541313"/>
              <a:gd name="connsiteX27" fmla="*/ 6934098 w 9202285"/>
              <a:gd name="connsiteY27" fmla="*/ 430584 h 2541313"/>
              <a:gd name="connsiteX28" fmla="*/ 7040256 w 9202285"/>
              <a:gd name="connsiteY28" fmla="*/ 301918 h 2541313"/>
              <a:gd name="connsiteX29" fmla="*/ 7402612 w 9202285"/>
              <a:gd name="connsiteY29" fmla="*/ 74892 h 2541313"/>
              <a:gd name="connsiteX30" fmla="*/ 7504751 w 9202285"/>
              <a:gd name="connsiteY30" fmla="*/ 108938 h 2541313"/>
              <a:gd name="connsiteX31" fmla="*/ 7645803 w 9202285"/>
              <a:gd name="connsiteY31" fmla="*/ 220806 h 2541313"/>
              <a:gd name="connsiteX32" fmla="*/ 7872579 w 9202285"/>
              <a:gd name="connsiteY32" fmla="*/ 158388 h 2541313"/>
              <a:gd name="connsiteX33" fmla="*/ 8115366 w 9202285"/>
              <a:gd name="connsiteY33" fmla="*/ 338756 h 2541313"/>
              <a:gd name="connsiteX34" fmla="*/ 8360178 w 9202285"/>
              <a:gd name="connsiteY34" fmla="*/ 234183 h 2541313"/>
              <a:gd name="connsiteX35" fmla="*/ 8848724 w 9202285"/>
              <a:gd name="connsiteY35" fmla="*/ 329698 h 2541313"/>
              <a:gd name="connsiteX36" fmla="*/ 9191624 w 9202285"/>
              <a:gd name="connsiteY36" fmla="*/ 120148 h 2541313"/>
              <a:gd name="connsiteX37" fmla="*/ 9201768 w 9202285"/>
              <a:gd name="connsiteY37" fmla="*/ 2541313 h 2541313"/>
              <a:gd name="connsiteX38" fmla="*/ 10143 w 9202285"/>
              <a:gd name="connsiteY38" fmla="*/ 2541313 h 2541313"/>
              <a:gd name="connsiteX39" fmla="*/ 0 w 9202285"/>
              <a:gd name="connsiteY39" fmla="*/ 348747 h 2541313"/>
              <a:gd name="connsiteX40" fmla="*/ 408071 w 9202285"/>
              <a:gd name="connsiteY40" fmla="*/ 277058 h 2541313"/>
              <a:gd name="connsiteX41" fmla="*/ 668755 w 9202285"/>
              <a:gd name="connsiteY41" fmla="*/ 329196 h 2541313"/>
              <a:gd name="connsiteX42" fmla="*/ 825166 w 9202285"/>
              <a:gd name="connsiteY42" fmla="*/ 337217 h 2541313"/>
              <a:gd name="connsiteX43" fmla="*/ 1045745 w 9202285"/>
              <a:gd name="connsiteY43" fmla="*/ 236955 h 2541313"/>
              <a:gd name="connsiteX44" fmla="*/ 1133976 w 9202285"/>
              <a:gd name="connsiteY44" fmla="*/ 329195 h 2541313"/>
              <a:gd name="connsiteX45" fmla="*/ 1246271 w 9202285"/>
              <a:gd name="connsiteY45" fmla="*/ 200860 h 2541313"/>
              <a:gd name="connsiteX46" fmla="*/ 1354555 w 9202285"/>
              <a:gd name="connsiteY46" fmla="*/ 124659 h 2541313"/>
              <a:gd name="connsiteX47" fmla="*/ 1507560 w 9202285"/>
              <a:gd name="connsiteY47" fmla="*/ 218 h 2541313"/>
              <a:gd name="connsiteX0" fmla="*/ 1507560 w 9202285"/>
              <a:gd name="connsiteY0" fmla="*/ 218 h 2541313"/>
              <a:gd name="connsiteX1" fmla="*/ 1675397 w 9202285"/>
              <a:gd name="connsiteY1" fmla="*/ 80542 h 2541313"/>
              <a:gd name="connsiteX2" fmla="*/ 1855871 w 9202285"/>
              <a:gd name="connsiteY2" fmla="*/ 144710 h 2541313"/>
              <a:gd name="connsiteX3" fmla="*/ 1980197 w 9202285"/>
              <a:gd name="connsiteY3" fmla="*/ 244974 h 2541313"/>
              <a:gd name="connsiteX4" fmla="*/ 2036345 w 9202285"/>
              <a:gd name="connsiteY4" fmla="*/ 333206 h 2541313"/>
              <a:gd name="connsiteX5" fmla="*/ 2188745 w 9202285"/>
              <a:gd name="connsiteY5" fmla="*/ 305132 h 2541313"/>
              <a:gd name="connsiteX6" fmla="*/ 2349166 w 9202285"/>
              <a:gd name="connsiteY6" fmla="*/ 405395 h 2541313"/>
              <a:gd name="connsiteX7" fmla="*/ 2473492 w 9202285"/>
              <a:gd name="connsiteY7" fmla="*/ 389353 h 2541313"/>
              <a:gd name="connsiteX8" fmla="*/ 2617871 w 9202285"/>
              <a:gd name="connsiteY8" fmla="*/ 549774 h 2541313"/>
              <a:gd name="connsiteX9" fmla="*/ 2818397 w 9202285"/>
              <a:gd name="connsiteY9" fmla="*/ 441489 h 2541313"/>
              <a:gd name="connsiteX10" fmla="*/ 3052176 w 9202285"/>
              <a:gd name="connsiteY10" fmla="*/ 480869 h 2541313"/>
              <a:gd name="connsiteX11" fmla="*/ 3240965 w 9202285"/>
              <a:gd name="connsiteY11" fmla="*/ 639334 h 2541313"/>
              <a:gd name="connsiteX12" fmla="*/ 3515441 w 9202285"/>
              <a:gd name="connsiteY12" fmla="*/ 716218 h 2541313"/>
              <a:gd name="connsiteX13" fmla="*/ 3655212 w 9202285"/>
              <a:gd name="connsiteY13" fmla="*/ 724012 h 2541313"/>
              <a:gd name="connsiteX14" fmla="*/ 3704724 w 9202285"/>
              <a:gd name="connsiteY14" fmla="*/ 826500 h 2541313"/>
              <a:gd name="connsiteX15" fmla="*/ 3827960 w 9202285"/>
              <a:gd name="connsiteY15" fmla="*/ 725591 h 2541313"/>
              <a:gd name="connsiteX16" fmla="*/ 4119368 w 9202285"/>
              <a:gd name="connsiteY16" fmla="*/ 887175 h 2541313"/>
              <a:gd name="connsiteX17" fmla="*/ 4300958 w 9202285"/>
              <a:gd name="connsiteY17" fmla="*/ 963867 h 2541313"/>
              <a:gd name="connsiteX18" fmla="*/ 4501189 w 9202285"/>
              <a:gd name="connsiteY18" fmla="*/ 991471 h 2541313"/>
              <a:gd name="connsiteX19" fmla="*/ 4720452 w 9202285"/>
              <a:gd name="connsiteY19" fmla="*/ 846943 h 2541313"/>
              <a:gd name="connsiteX20" fmla="*/ 4903888 w 9202285"/>
              <a:gd name="connsiteY20" fmla="*/ 724444 h 2541313"/>
              <a:gd name="connsiteX21" fmla="*/ 5201747 w 9202285"/>
              <a:gd name="connsiteY21" fmla="*/ 762108 h 2541313"/>
              <a:gd name="connsiteX22" fmla="*/ 5527701 w 9202285"/>
              <a:gd name="connsiteY22" fmla="*/ 672734 h 2541313"/>
              <a:gd name="connsiteX23" fmla="*/ 5710705 w 9202285"/>
              <a:gd name="connsiteY23" fmla="*/ 550653 h 2541313"/>
              <a:gd name="connsiteX24" fmla="*/ 5920146 w 9202285"/>
              <a:gd name="connsiteY24" fmla="*/ 491412 h 2541313"/>
              <a:gd name="connsiteX25" fmla="*/ 6259825 w 9202285"/>
              <a:gd name="connsiteY25" fmla="*/ 549128 h 2541313"/>
              <a:gd name="connsiteX26" fmla="*/ 6603513 w 9202285"/>
              <a:gd name="connsiteY26" fmla="*/ 577011 h 2541313"/>
              <a:gd name="connsiteX27" fmla="*/ 6934098 w 9202285"/>
              <a:gd name="connsiteY27" fmla="*/ 430584 h 2541313"/>
              <a:gd name="connsiteX28" fmla="*/ 7040256 w 9202285"/>
              <a:gd name="connsiteY28" fmla="*/ 301918 h 2541313"/>
              <a:gd name="connsiteX29" fmla="*/ 7402612 w 9202285"/>
              <a:gd name="connsiteY29" fmla="*/ 74892 h 2541313"/>
              <a:gd name="connsiteX30" fmla="*/ 7504751 w 9202285"/>
              <a:gd name="connsiteY30" fmla="*/ 108938 h 2541313"/>
              <a:gd name="connsiteX31" fmla="*/ 7645803 w 9202285"/>
              <a:gd name="connsiteY31" fmla="*/ 220806 h 2541313"/>
              <a:gd name="connsiteX32" fmla="*/ 7872579 w 9202285"/>
              <a:gd name="connsiteY32" fmla="*/ 158388 h 2541313"/>
              <a:gd name="connsiteX33" fmla="*/ 8115366 w 9202285"/>
              <a:gd name="connsiteY33" fmla="*/ 338756 h 2541313"/>
              <a:gd name="connsiteX34" fmla="*/ 8360178 w 9202285"/>
              <a:gd name="connsiteY34" fmla="*/ 234183 h 2541313"/>
              <a:gd name="connsiteX35" fmla="*/ 8848724 w 9202285"/>
              <a:gd name="connsiteY35" fmla="*/ 329698 h 2541313"/>
              <a:gd name="connsiteX36" fmla="*/ 9191624 w 9202285"/>
              <a:gd name="connsiteY36" fmla="*/ 120148 h 2541313"/>
              <a:gd name="connsiteX37" fmla="*/ 9201768 w 9202285"/>
              <a:gd name="connsiteY37" fmla="*/ 2541313 h 2541313"/>
              <a:gd name="connsiteX38" fmla="*/ 10143 w 9202285"/>
              <a:gd name="connsiteY38" fmla="*/ 2541313 h 2541313"/>
              <a:gd name="connsiteX39" fmla="*/ 0 w 9202285"/>
              <a:gd name="connsiteY39" fmla="*/ 348747 h 2541313"/>
              <a:gd name="connsiteX40" fmla="*/ 408071 w 9202285"/>
              <a:gd name="connsiteY40" fmla="*/ 277058 h 2541313"/>
              <a:gd name="connsiteX41" fmla="*/ 668755 w 9202285"/>
              <a:gd name="connsiteY41" fmla="*/ 329196 h 2541313"/>
              <a:gd name="connsiteX42" fmla="*/ 825166 w 9202285"/>
              <a:gd name="connsiteY42" fmla="*/ 337217 h 2541313"/>
              <a:gd name="connsiteX43" fmla="*/ 1045745 w 9202285"/>
              <a:gd name="connsiteY43" fmla="*/ 236955 h 2541313"/>
              <a:gd name="connsiteX44" fmla="*/ 1133976 w 9202285"/>
              <a:gd name="connsiteY44" fmla="*/ 329195 h 2541313"/>
              <a:gd name="connsiteX45" fmla="*/ 1246271 w 9202285"/>
              <a:gd name="connsiteY45" fmla="*/ 200860 h 2541313"/>
              <a:gd name="connsiteX46" fmla="*/ 1354555 w 9202285"/>
              <a:gd name="connsiteY46" fmla="*/ 124659 h 2541313"/>
              <a:gd name="connsiteX47" fmla="*/ 1507560 w 9202285"/>
              <a:gd name="connsiteY47" fmla="*/ 218 h 2541313"/>
              <a:gd name="connsiteX0" fmla="*/ 1507560 w 9203368"/>
              <a:gd name="connsiteY0" fmla="*/ 218 h 2541313"/>
              <a:gd name="connsiteX1" fmla="*/ 1675397 w 9203368"/>
              <a:gd name="connsiteY1" fmla="*/ 80542 h 2541313"/>
              <a:gd name="connsiteX2" fmla="*/ 1855871 w 9203368"/>
              <a:gd name="connsiteY2" fmla="*/ 144710 h 2541313"/>
              <a:gd name="connsiteX3" fmla="*/ 1980197 w 9203368"/>
              <a:gd name="connsiteY3" fmla="*/ 244974 h 2541313"/>
              <a:gd name="connsiteX4" fmla="*/ 2036345 w 9203368"/>
              <a:gd name="connsiteY4" fmla="*/ 333206 h 2541313"/>
              <a:gd name="connsiteX5" fmla="*/ 2188745 w 9203368"/>
              <a:gd name="connsiteY5" fmla="*/ 305132 h 2541313"/>
              <a:gd name="connsiteX6" fmla="*/ 2349166 w 9203368"/>
              <a:gd name="connsiteY6" fmla="*/ 405395 h 2541313"/>
              <a:gd name="connsiteX7" fmla="*/ 2473492 w 9203368"/>
              <a:gd name="connsiteY7" fmla="*/ 389353 h 2541313"/>
              <a:gd name="connsiteX8" fmla="*/ 2617871 w 9203368"/>
              <a:gd name="connsiteY8" fmla="*/ 549774 h 2541313"/>
              <a:gd name="connsiteX9" fmla="*/ 2818397 w 9203368"/>
              <a:gd name="connsiteY9" fmla="*/ 441489 h 2541313"/>
              <a:gd name="connsiteX10" fmla="*/ 3052176 w 9203368"/>
              <a:gd name="connsiteY10" fmla="*/ 480869 h 2541313"/>
              <a:gd name="connsiteX11" fmla="*/ 3240965 w 9203368"/>
              <a:gd name="connsiteY11" fmla="*/ 639334 h 2541313"/>
              <a:gd name="connsiteX12" fmla="*/ 3515441 w 9203368"/>
              <a:gd name="connsiteY12" fmla="*/ 716218 h 2541313"/>
              <a:gd name="connsiteX13" fmla="*/ 3655212 w 9203368"/>
              <a:gd name="connsiteY13" fmla="*/ 724012 h 2541313"/>
              <a:gd name="connsiteX14" fmla="*/ 3704724 w 9203368"/>
              <a:gd name="connsiteY14" fmla="*/ 826500 h 2541313"/>
              <a:gd name="connsiteX15" fmla="*/ 3827960 w 9203368"/>
              <a:gd name="connsiteY15" fmla="*/ 725591 h 2541313"/>
              <a:gd name="connsiteX16" fmla="*/ 4119368 w 9203368"/>
              <a:gd name="connsiteY16" fmla="*/ 887175 h 2541313"/>
              <a:gd name="connsiteX17" fmla="*/ 4300958 w 9203368"/>
              <a:gd name="connsiteY17" fmla="*/ 963867 h 2541313"/>
              <a:gd name="connsiteX18" fmla="*/ 4501189 w 9203368"/>
              <a:gd name="connsiteY18" fmla="*/ 991471 h 2541313"/>
              <a:gd name="connsiteX19" fmla="*/ 4720452 w 9203368"/>
              <a:gd name="connsiteY19" fmla="*/ 846943 h 2541313"/>
              <a:gd name="connsiteX20" fmla="*/ 4903888 w 9203368"/>
              <a:gd name="connsiteY20" fmla="*/ 724444 h 2541313"/>
              <a:gd name="connsiteX21" fmla="*/ 5201747 w 9203368"/>
              <a:gd name="connsiteY21" fmla="*/ 762108 h 2541313"/>
              <a:gd name="connsiteX22" fmla="*/ 5527701 w 9203368"/>
              <a:gd name="connsiteY22" fmla="*/ 672734 h 2541313"/>
              <a:gd name="connsiteX23" fmla="*/ 5710705 w 9203368"/>
              <a:gd name="connsiteY23" fmla="*/ 550653 h 2541313"/>
              <a:gd name="connsiteX24" fmla="*/ 5920146 w 9203368"/>
              <a:gd name="connsiteY24" fmla="*/ 491412 h 2541313"/>
              <a:gd name="connsiteX25" fmla="*/ 6259825 w 9203368"/>
              <a:gd name="connsiteY25" fmla="*/ 549128 h 2541313"/>
              <a:gd name="connsiteX26" fmla="*/ 6603513 w 9203368"/>
              <a:gd name="connsiteY26" fmla="*/ 577011 h 2541313"/>
              <a:gd name="connsiteX27" fmla="*/ 6934098 w 9203368"/>
              <a:gd name="connsiteY27" fmla="*/ 430584 h 2541313"/>
              <a:gd name="connsiteX28" fmla="*/ 7040256 w 9203368"/>
              <a:gd name="connsiteY28" fmla="*/ 301918 h 2541313"/>
              <a:gd name="connsiteX29" fmla="*/ 7402612 w 9203368"/>
              <a:gd name="connsiteY29" fmla="*/ 74892 h 2541313"/>
              <a:gd name="connsiteX30" fmla="*/ 7504751 w 9203368"/>
              <a:gd name="connsiteY30" fmla="*/ 108938 h 2541313"/>
              <a:gd name="connsiteX31" fmla="*/ 7645803 w 9203368"/>
              <a:gd name="connsiteY31" fmla="*/ 220806 h 2541313"/>
              <a:gd name="connsiteX32" fmla="*/ 7872579 w 9203368"/>
              <a:gd name="connsiteY32" fmla="*/ 158388 h 2541313"/>
              <a:gd name="connsiteX33" fmla="*/ 8115366 w 9203368"/>
              <a:gd name="connsiteY33" fmla="*/ 338756 h 2541313"/>
              <a:gd name="connsiteX34" fmla="*/ 8360178 w 9203368"/>
              <a:gd name="connsiteY34" fmla="*/ 234183 h 2541313"/>
              <a:gd name="connsiteX35" fmla="*/ 8848724 w 9203368"/>
              <a:gd name="connsiteY35" fmla="*/ 329698 h 2541313"/>
              <a:gd name="connsiteX36" fmla="*/ 9201149 w 9203368"/>
              <a:gd name="connsiteY36" fmla="*/ 120148 h 2541313"/>
              <a:gd name="connsiteX37" fmla="*/ 9201768 w 9203368"/>
              <a:gd name="connsiteY37" fmla="*/ 2541313 h 2541313"/>
              <a:gd name="connsiteX38" fmla="*/ 10143 w 9203368"/>
              <a:gd name="connsiteY38" fmla="*/ 2541313 h 2541313"/>
              <a:gd name="connsiteX39" fmla="*/ 0 w 9203368"/>
              <a:gd name="connsiteY39" fmla="*/ 348747 h 2541313"/>
              <a:gd name="connsiteX40" fmla="*/ 408071 w 9203368"/>
              <a:gd name="connsiteY40" fmla="*/ 277058 h 2541313"/>
              <a:gd name="connsiteX41" fmla="*/ 668755 w 9203368"/>
              <a:gd name="connsiteY41" fmla="*/ 329196 h 2541313"/>
              <a:gd name="connsiteX42" fmla="*/ 825166 w 9203368"/>
              <a:gd name="connsiteY42" fmla="*/ 337217 h 2541313"/>
              <a:gd name="connsiteX43" fmla="*/ 1045745 w 9203368"/>
              <a:gd name="connsiteY43" fmla="*/ 236955 h 2541313"/>
              <a:gd name="connsiteX44" fmla="*/ 1133976 w 9203368"/>
              <a:gd name="connsiteY44" fmla="*/ 329195 h 2541313"/>
              <a:gd name="connsiteX45" fmla="*/ 1246271 w 9203368"/>
              <a:gd name="connsiteY45" fmla="*/ 200860 h 2541313"/>
              <a:gd name="connsiteX46" fmla="*/ 1354555 w 9203368"/>
              <a:gd name="connsiteY46" fmla="*/ 124659 h 2541313"/>
              <a:gd name="connsiteX47" fmla="*/ 1507560 w 9203368"/>
              <a:gd name="connsiteY47" fmla="*/ 218 h 2541313"/>
              <a:gd name="connsiteX0" fmla="*/ 1507560 w 9203368"/>
              <a:gd name="connsiteY0" fmla="*/ 218 h 2541313"/>
              <a:gd name="connsiteX1" fmla="*/ 1675397 w 9203368"/>
              <a:gd name="connsiteY1" fmla="*/ 80542 h 2541313"/>
              <a:gd name="connsiteX2" fmla="*/ 1855871 w 9203368"/>
              <a:gd name="connsiteY2" fmla="*/ 144710 h 2541313"/>
              <a:gd name="connsiteX3" fmla="*/ 1980197 w 9203368"/>
              <a:gd name="connsiteY3" fmla="*/ 244974 h 2541313"/>
              <a:gd name="connsiteX4" fmla="*/ 2036345 w 9203368"/>
              <a:gd name="connsiteY4" fmla="*/ 333206 h 2541313"/>
              <a:gd name="connsiteX5" fmla="*/ 2188745 w 9203368"/>
              <a:gd name="connsiteY5" fmla="*/ 305132 h 2541313"/>
              <a:gd name="connsiteX6" fmla="*/ 2349166 w 9203368"/>
              <a:gd name="connsiteY6" fmla="*/ 405395 h 2541313"/>
              <a:gd name="connsiteX7" fmla="*/ 2473492 w 9203368"/>
              <a:gd name="connsiteY7" fmla="*/ 389353 h 2541313"/>
              <a:gd name="connsiteX8" fmla="*/ 2617871 w 9203368"/>
              <a:gd name="connsiteY8" fmla="*/ 549774 h 2541313"/>
              <a:gd name="connsiteX9" fmla="*/ 2818397 w 9203368"/>
              <a:gd name="connsiteY9" fmla="*/ 441489 h 2541313"/>
              <a:gd name="connsiteX10" fmla="*/ 3052176 w 9203368"/>
              <a:gd name="connsiteY10" fmla="*/ 480869 h 2541313"/>
              <a:gd name="connsiteX11" fmla="*/ 3240965 w 9203368"/>
              <a:gd name="connsiteY11" fmla="*/ 639334 h 2541313"/>
              <a:gd name="connsiteX12" fmla="*/ 3515441 w 9203368"/>
              <a:gd name="connsiteY12" fmla="*/ 716218 h 2541313"/>
              <a:gd name="connsiteX13" fmla="*/ 3655212 w 9203368"/>
              <a:gd name="connsiteY13" fmla="*/ 724012 h 2541313"/>
              <a:gd name="connsiteX14" fmla="*/ 3704724 w 9203368"/>
              <a:gd name="connsiteY14" fmla="*/ 826500 h 2541313"/>
              <a:gd name="connsiteX15" fmla="*/ 3827960 w 9203368"/>
              <a:gd name="connsiteY15" fmla="*/ 725591 h 2541313"/>
              <a:gd name="connsiteX16" fmla="*/ 4119368 w 9203368"/>
              <a:gd name="connsiteY16" fmla="*/ 887175 h 2541313"/>
              <a:gd name="connsiteX17" fmla="*/ 4300958 w 9203368"/>
              <a:gd name="connsiteY17" fmla="*/ 963867 h 2541313"/>
              <a:gd name="connsiteX18" fmla="*/ 4501189 w 9203368"/>
              <a:gd name="connsiteY18" fmla="*/ 991471 h 2541313"/>
              <a:gd name="connsiteX19" fmla="*/ 4720452 w 9203368"/>
              <a:gd name="connsiteY19" fmla="*/ 846943 h 2541313"/>
              <a:gd name="connsiteX20" fmla="*/ 4903888 w 9203368"/>
              <a:gd name="connsiteY20" fmla="*/ 724444 h 2541313"/>
              <a:gd name="connsiteX21" fmla="*/ 5201747 w 9203368"/>
              <a:gd name="connsiteY21" fmla="*/ 762108 h 2541313"/>
              <a:gd name="connsiteX22" fmla="*/ 5527701 w 9203368"/>
              <a:gd name="connsiteY22" fmla="*/ 672734 h 2541313"/>
              <a:gd name="connsiteX23" fmla="*/ 5710705 w 9203368"/>
              <a:gd name="connsiteY23" fmla="*/ 550653 h 2541313"/>
              <a:gd name="connsiteX24" fmla="*/ 5920146 w 9203368"/>
              <a:gd name="connsiteY24" fmla="*/ 491412 h 2541313"/>
              <a:gd name="connsiteX25" fmla="*/ 6259825 w 9203368"/>
              <a:gd name="connsiteY25" fmla="*/ 549128 h 2541313"/>
              <a:gd name="connsiteX26" fmla="*/ 6603513 w 9203368"/>
              <a:gd name="connsiteY26" fmla="*/ 577011 h 2541313"/>
              <a:gd name="connsiteX27" fmla="*/ 6934098 w 9203368"/>
              <a:gd name="connsiteY27" fmla="*/ 430584 h 2541313"/>
              <a:gd name="connsiteX28" fmla="*/ 7040256 w 9203368"/>
              <a:gd name="connsiteY28" fmla="*/ 301918 h 2541313"/>
              <a:gd name="connsiteX29" fmla="*/ 7402612 w 9203368"/>
              <a:gd name="connsiteY29" fmla="*/ 74892 h 2541313"/>
              <a:gd name="connsiteX30" fmla="*/ 7504751 w 9203368"/>
              <a:gd name="connsiteY30" fmla="*/ 108938 h 2541313"/>
              <a:gd name="connsiteX31" fmla="*/ 7645803 w 9203368"/>
              <a:gd name="connsiteY31" fmla="*/ 220806 h 2541313"/>
              <a:gd name="connsiteX32" fmla="*/ 7872579 w 9203368"/>
              <a:gd name="connsiteY32" fmla="*/ 158388 h 2541313"/>
              <a:gd name="connsiteX33" fmla="*/ 8115366 w 9203368"/>
              <a:gd name="connsiteY33" fmla="*/ 338756 h 2541313"/>
              <a:gd name="connsiteX34" fmla="*/ 8360178 w 9203368"/>
              <a:gd name="connsiteY34" fmla="*/ 234183 h 2541313"/>
              <a:gd name="connsiteX35" fmla="*/ 8848724 w 9203368"/>
              <a:gd name="connsiteY35" fmla="*/ 329698 h 2541313"/>
              <a:gd name="connsiteX36" fmla="*/ 9201149 w 9203368"/>
              <a:gd name="connsiteY36" fmla="*/ 120148 h 2541313"/>
              <a:gd name="connsiteX37" fmla="*/ 9201768 w 9203368"/>
              <a:gd name="connsiteY37" fmla="*/ 2541313 h 2541313"/>
              <a:gd name="connsiteX38" fmla="*/ 19668 w 9203368"/>
              <a:gd name="connsiteY38" fmla="*/ 1807888 h 2541313"/>
              <a:gd name="connsiteX39" fmla="*/ 0 w 9203368"/>
              <a:gd name="connsiteY39" fmla="*/ 348747 h 2541313"/>
              <a:gd name="connsiteX40" fmla="*/ 408071 w 9203368"/>
              <a:gd name="connsiteY40" fmla="*/ 277058 h 2541313"/>
              <a:gd name="connsiteX41" fmla="*/ 668755 w 9203368"/>
              <a:gd name="connsiteY41" fmla="*/ 329196 h 2541313"/>
              <a:gd name="connsiteX42" fmla="*/ 825166 w 9203368"/>
              <a:gd name="connsiteY42" fmla="*/ 337217 h 2541313"/>
              <a:gd name="connsiteX43" fmla="*/ 1045745 w 9203368"/>
              <a:gd name="connsiteY43" fmla="*/ 236955 h 2541313"/>
              <a:gd name="connsiteX44" fmla="*/ 1133976 w 9203368"/>
              <a:gd name="connsiteY44" fmla="*/ 329195 h 2541313"/>
              <a:gd name="connsiteX45" fmla="*/ 1246271 w 9203368"/>
              <a:gd name="connsiteY45" fmla="*/ 200860 h 2541313"/>
              <a:gd name="connsiteX46" fmla="*/ 1354555 w 9203368"/>
              <a:gd name="connsiteY46" fmla="*/ 124659 h 2541313"/>
              <a:gd name="connsiteX47" fmla="*/ 1507560 w 9203368"/>
              <a:gd name="connsiteY47" fmla="*/ 218 h 2541313"/>
              <a:gd name="connsiteX0" fmla="*/ 1507560 w 9203368"/>
              <a:gd name="connsiteY0" fmla="*/ 218 h 1807888"/>
              <a:gd name="connsiteX1" fmla="*/ 1675397 w 9203368"/>
              <a:gd name="connsiteY1" fmla="*/ 80542 h 1807888"/>
              <a:gd name="connsiteX2" fmla="*/ 1855871 w 9203368"/>
              <a:gd name="connsiteY2" fmla="*/ 144710 h 1807888"/>
              <a:gd name="connsiteX3" fmla="*/ 1980197 w 9203368"/>
              <a:gd name="connsiteY3" fmla="*/ 244974 h 1807888"/>
              <a:gd name="connsiteX4" fmla="*/ 2036345 w 9203368"/>
              <a:gd name="connsiteY4" fmla="*/ 333206 h 1807888"/>
              <a:gd name="connsiteX5" fmla="*/ 2188745 w 9203368"/>
              <a:gd name="connsiteY5" fmla="*/ 305132 h 1807888"/>
              <a:gd name="connsiteX6" fmla="*/ 2349166 w 9203368"/>
              <a:gd name="connsiteY6" fmla="*/ 405395 h 1807888"/>
              <a:gd name="connsiteX7" fmla="*/ 2473492 w 9203368"/>
              <a:gd name="connsiteY7" fmla="*/ 389353 h 1807888"/>
              <a:gd name="connsiteX8" fmla="*/ 2617871 w 9203368"/>
              <a:gd name="connsiteY8" fmla="*/ 549774 h 1807888"/>
              <a:gd name="connsiteX9" fmla="*/ 2818397 w 9203368"/>
              <a:gd name="connsiteY9" fmla="*/ 441489 h 1807888"/>
              <a:gd name="connsiteX10" fmla="*/ 3052176 w 9203368"/>
              <a:gd name="connsiteY10" fmla="*/ 480869 h 1807888"/>
              <a:gd name="connsiteX11" fmla="*/ 3240965 w 9203368"/>
              <a:gd name="connsiteY11" fmla="*/ 639334 h 1807888"/>
              <a:gd name="connsiteX12" fmla="*/ 3515441 w 9203368"/>
              <a:gd name="connsiteY12" fmla="*/ 716218 h 1807888"/>
              <a:gd name="connsiteX13" fmla="*/ 3655212 w 9203368"/>
              <a:gd name="connsiteY13" fmla="*/ 724012 h 1807888"/>
              <a:gd name="connsiteX14" fmla="*/ 3704724 w 9203368"/>
              <a:gd name="connsiteY14" fmla="*/ 826500 h 1807888"/>
              <a:gd name="connsiteX15" fmla="*/ 3827960 w 9203368"/>
              <a:gd name="connsiteY15" fmla="*/ 725591 h 1807888"/>
              <a:gd name="connsiteX16" fmla="*/ 4119368 w 9203368"/>
              <a:gd name="connsiteY16" fmla="*/ 887175 h 1807888"/>
              <a:gd name="connsiteX17" fmla="*/ 4300958 w 9203368"/>
              <a:gd name="connsiteY17" fmla="*/ 963867 h 1807888"/>
              <a:gd name="connsiteX18" fmla="*/ 4501189 w 9203368"/>
              <a:gd name="connsiteY18" fmla="*/ 991471 h 1807888"/>
              <a:gd name="connsiteX19" fmla="*/ 4720452 w 9203368"/>
              <a:gd name="connsiteY19" fmla="*/ 846943 h 1807888"/>
              <a:gd name="connsiteX20" fmla="*/ 4903888 w 9203368"/>
              <a:gd name="connsiteY20" fmla="*/ 724444 h 1807888"/>
              <a:gd name="connsiteX21" fmla="*/ 5201747 w 9203368"/>
              <a:gd name="connsiteY21" fmla="*/ 762108 h 1807888"/>
              <a:gd name="connsiteX22" fmla="*/ 5527701 w 9203368"/>
              <a:gd name="connsiteY22" fmla="*/ 672734 h 1807888"/>
              <a:gd name="connsiteX23" fmla="*/ 5710705 w 9203368"/>
              <a:gd name="connsiteY23" fmla="*/ 550653 h 1807888"/>
              <a:gd name="connsiteX24" fmla="*/ 5920146 w 9203368"/>
              <a:gd name="connsiteY24" fmla="*/ 491412 h 1807888"/>
              <a:gd name="connsiteX25" fmla="*/ 6259825 w 9203368"/>
              <a:gd name="connsiteY25" fmla="*/ 549128 h 1807888"/>
              <a:gd name="connsiteX26" fmla="*/ 6603513 w 9203368"/>
              <a:gd name="connsiteY26" fmla="*/ 577011 h 1807888"/>
              <a:gd name="connsiteX27" fmla="*/ 6934098 w 9203368"/>
              <a:gd name="connsiteY27" fmla="*/ 430584 h 1807888"/>
              <a:gd name="connsiteX28" fmla="*/ 7040256 w 9203368"/>
              <a:gd name="connsiteY28" fmla="*/ 301918 h 1807888"/>
              <a:gd name="connsiteX29" fmla="*/ 7402612 w 9203368"/>
              <a:gd name="connsiteY29" fmla="*/ 74892 h 1807888"/>
              <a:gd name="connsiteX30" fmla="*/ 7504751 w 9203368"/>
              <a:gd name="connsiteY30" fmla="*/ 108938 h 1807888"/>
              <a:gd name="connsiteX31" fmla="*/ 7645803 w 9203368"/>
              <a:gd name="connsiteY31" fmla="*/ 220806 h 1807888"/>
              <a:gd name="connsiteX32" fmla="*/ 7872579 w 9203368"/>
              <a:gd name="connsiteY32" fmla="*/ 158388 h 1807888"/>
              <a:gd name="connsiteX33" fmla="*/ 8115366 w 9203368"/>
              <a:gd name="connsiteY33" fmla="*/ 338756 h 1807888"/>
              <a:gd name="connsiteX34" fmla="*/ 8360178 w 9203368"/>
              <a:gd name="connsiteY34" fmla="*/ 234183 h 1807888"/>
              <a:gd name="connsiteX35" fmla="*/ 8848724 w 9203368"/>
              <a:gd name="connsiteY35" fmla="*/ 329698 h 1807888"/>
              <a:gd name="connsiteX36" fmla="*/ 9201149 w 9203368"/>
              <a:gd name="connsiteY36" fmla="*/ 120148 h 1807888"/>
              <a:gd name="connsiteX37" fmla="*/ 9201768 w 9203368"/>
              <a:gd name="connsiteY37" fmla="*/ 1798363 h 1807888"/>
              <a:gd name="connsiteX38" fmla="*/ 19668 w 9203368"/>
              <a:gd name="connsiteY38" fmla="*/ 1807888 h 1807888"/>
              <a:gd name="connsiteX39" fmla="*/ 0 w 9203368"/>
              <a:gd name="connsiteY39" fmla="*/ 348747 h 1807888"/>
              <a:gd name="connsiteX40" fmla="*/ 408071 w 9203368"/>
              <a:gd name="connsiteY40" fmla="*/ 277058 h 1807888"/>
              <a:gd name="connsiteX41" fmla="*/ 668755 w 9203368"/>
              <a:gd name="connsiteY41" fmla="*/ 329196 h 1807888"/>
              <a:gd name="connsiteX42" fmla="*/ 825166 w 9203368"/>
              <a:gd name="connsiteY42" fmla="*/ 337217 h 1807888"/>
              <a:gd name="connsiteX43" fmla="*/ 1045745 w 9203368"/>
              <a:gd name="connsiteY43" fmla="*/ 236955 h 1807888"/>
              <a:gd name="connsiteX44" fmla="*/ 1133976 w 9203368"/>
              <a:gd name="connsiteY44" fmla="*/ 329195 h 1807888"/>
              <a:gd name="connsiteX45" fmla="*/ 1246271 w 9203368"/>
              <a:gd name="connsiteY45" fmla="*/ 200860 h 1807888"/>
              <a:gd name="connsiteX46" fmla="*/ 1354555 w 9203368"/>
              <a:gd name="connsiteY46" fmla="*/ 124659 h 1807888"/>
              <a:gd name="connsiteX47" fmla="*/ 1507560 w 9203368"/>
              <a:gd name="connsiteY47" fmla="*/ 218 h 1807888"/>
              <a:gd name="connsiteX0" fmla="*/ 1507560 w 9203368"/>
              <a:gd name="connsiteY0" fmla="*/ 218 h 1798363"/>
              <a:gd name="connsiteX1" fmla="*/ 1675397 w 9203368"/>
              <a:gd name="connsiteY1" fmla="*/ 80542 h 1798363"/>
              <a:gd name="connsiteX2" fmla="*/ 1855871 w 9203368"/>
              <a:gd name="connsiteY2" fmla="*/ 144710 h 1798363"/>
              <a:gd name="connsiteX3" fmla="*/ 1980197 w 9203368"/>
              <a:gd name="connsiteY3" fmla="*/ 244974 h 1798363"/>
              <a:gd name="connsiteX4" fmla="*/ 2036345 w 9203368"/>
              <a:gd name="connsiteY4" fmla="*/ 333206 h 1798363"/>
              <a:gd name="connsiteX5" fmla="*/ 2188745 w 9203368"/>
              <a:gd name="connsiteY5" fmla="*/ 305132 h 1798363"/>
              <a:gd name="connsiteX6" fmla="*/ 2349166 w 9203368"/>
              <a:gd name="connsiteY6" fmla="*/ 405395 h 1798363"/>
              <a:gd name="connsiteX7" fmla="*/ 2473492 w 9203368"/>
              <a:gd name="connsiteY7" fmla="*/ 389353 h 1798363"/>
              <a:gd name="connsiteX8" fmla="*/ 2617871 w 9203368"/>
              <a:gd name="connsiteY8" fmla="*/ 549774 h 1798363"/>
              <a:gd name="connsiteX9" fmla="*/ 2818397 w 9203368"/>
              <a:gd name="connsiteY9" fmla="*/ 441489 h 1798363"/>
              <a:gd name="connsiteX10" fmla="*/ 3052176 w 9203368"/>
              <a:gd name="connsiteY10" fmla="*/ 480869 h 1798363"/>
              <a:gd name="connsiteX11" fmla="*/ 3240965 w 9203368"/>
              <a:gd name="connsiteY11" fmla="*/ 639334 h 1798363"/>
              <a:gd name="connsiteX12" fmla="*/ 3515441 w 9203368"/>
              <a:gd name="connsiteY12" fmla="*/ 716218 h 1798363"/>
              <a:gd name="connsiteX13" fmla="*/ 3655212 w 9203368"/>
              <a:gd name="connsiteY13" fmla="*/ 724012 h 1798363"/>
              <a:gd name="connsiteX14" fmla="*/ 3704724 w 9203368"/>
              <a:gd name="connsiteY14" fmla="*/ 826500 h 1798363"/>
              <a:gd name="connsiteX15" fmla="*/ 3827960 w 9203368"/>
              <a:gd name="connsiteY15" fmla="*/ 725591 h 1798363"/>
              <a:gd name="connsiteX16" fmla="*/ 4119368 w 9203368"/>
              <a:gd name="connsiteY16" fmla="*/ 887175 h 1798363"/>
              <a:gd name="connsiteX17" fmla="*/ 4300958 w 9203368"/>
              <a:gd name="connsiteY17" fmla="*/ 963867 h 1798363"/>
              <a:gd name="connsiteX18" fmla="*/ 4501189 w 9203368"/>
              <a:gd name="connsiteY18" fmla="*/ 991471 h 1798363"/>
              <a:gd name="connsiteX19" fmla="*/ 4720452 w 9203368"/>
              <a:gd name="connsiteY19" fmla="*/ 846943 h 1798363"/>
              <a:gd name="connsiteX20" fmla="*/ 4903888 w 9203368"/>
              <a:gd name="connsiteY20" fmla="*/ 724444 h 1798363"/>
              <a:gd name="connsiteX21" fmla="*/ 5201747 w 9203368"/>
              <a:gd name="connsiteY21" fmla="*/ 762108 h 1798363"/>
              <a:gd name="connsiteX22" fmla="*/ 5527701 w 9203368"/>
              <a:gd name="connsiteY22" fmla="*/ 672734 h 1798363"/>
              <a:gd name="connsiteX23" fmla="*/ 5710705 w 9203368"/>
              <a:gd name="connsiteY23" fmla="*/ 550653 h 1798363"/>
              <a:gd name="connsiteX24" fmla="*/ 5920146 w 9203368"/>
              <a:gd name="connsiteY24" fmla="*/ 491412 h 1798363"/>
              <a:gd name="connsiteX25" fmla="*/ 6259825 w 9203368"/>
              <a:gd name="connsiteY25" fmla="*/ 549128 h 1798363"/>
              <a:gd name="connsiteX26" fmla="*/ 6603513 w 9203368"/>
              <a:gd name="connsiteY26" fmla="*/ 577011 h 1798363"/>
              <a:gd name="connsiteX27" fmla="*/ 6934098 w 9203368"/>
              <a:gd name="connsiteY27" fmla="*/ 430584 h 1798363"/>
              <a:gd name="connsiteX28" fmla="*/ 7040256 w 9203368"/>
              <a:gd name="connsiteY28" fmla="*/ 301918 h 1798363"/>
              <a:gd name="connsiteX29" fmla="*/ 7402612 w 9203368"/>
              <a:gd name="connsiteY29" fmla="*/ 74892 h 1798363"/>
              <a:gd name="connsiteX30" fmla="*/ 7504751 w 9203368"/>
              <a:gd name="connsiteY30" fmla="*/ 108938 h 1798363"/>
              <a:gd name="connsiteX31" fmla="*/ 7645803 w 9203368"/>
              <a:gd name="connsiteY31" fmla="*/ 220806 h 1798363"/>
              <a:gd name="connsiteX32" fmla="*/ 7872579 w 9203368"/>
              <a:gd name="connsiteY32" fmla="*/ 158388 h 1798363"/>
              <a:gd name="connsiteX33" fmla="*/ 8115366 w 9203368"/>
              <a:gd name="connsiteY33" fmla="*/ 338756 h 1798363"/>
              <a:gd name="connsiteX34" fmla="*/ 8360178 w 9203368"/>
              <a:gd name="connsiteY34" fmla="*/ 234183 h 1798363"/>
              <a:gd name="connsiteX35" fmla="*/ 8848724 w 9203368"/>
              <a:gd name="connsiteY35" fmla="*/ 329698 h 1798363"/>
              <a:gd name="connsiteX36" fmla="*/ 9201149 w 9203368"/>
              <a:gd name="connsiteY36" fmla="*/ 120148 h 1798363"/>
              <a:gd name="connsiteX37" fmla="*/ 9201768 w 9203368"/>
              <a:gd name="connsiteY37" fmla="*/ 1798363 h 1798363"/>
              <a:gd name="connsiteX38" fmla="*/ 10143 w 9203368"/>
              <a:gd name="connsiteY38" fmla="*/ 1788838 h 1798363"/>
              <a:gd name="connsiteX39" fmla="*/ 0 w 9203368"/>
              <a:gd name="connsiteY39" fmla="*/ 348747 h 1798363"/>
              <a:gd name="connsiteX40" fmla="*/ 408071 w 9203368"/>
              <a:gd name="connsiteY40" fmla="*/ 277058 h 1798363"/>
              <a:gd name="connsiteX41" fmla="*/ 668755 w 9203368"/>
              <a:gd name="connsiteY41" fmla="*/ 329196 h 1798363"/>
              <a:gd name="connsiteX42" fmla="*/ 825166 w 9203368"/>
              <a:gd name="connsiteY42" fmla="*/ 337217 h 1798363"/>
              <a:gd name="connsiteX43" fmla="*/ 1045745 w 9203368"/>
              <a:gd name="connsiteY43" fmla="*/ 236955 h 1798363"/>
              <a:gd name="connsiteX44" fmla="*/ 1133976 w 9203368"/>
              <a:gd name="connsiteY44" fmla="*/ 329195 h 1798363"/>
              <a:gd name="connsiteX45" fmla="*/ 1246271 w 9203368"/>
              <a:gd name="connsiteY45" fmla="*/ 200860 h 1798363"/>
              <a:gd name="connsiteX46" fmla="*/ 1354555 w 9203368"/>
              <a:gd name="connsiteY46" fmla="*/ 124659 h 1798363"/>
              <a:gd name="connsiteX47" fmla="*/ 1507560 w 9203368"/>
              <a:gd name="connsiteY47" fmla="*/ 218 h 1798363"/>
              <a:gd name="connsiteX0" fmla="*/ 1516467 w 9212275"/>
              <a:gd name="connsiteY0" fmla="*/ 218 h 1798363"/>
              <a:gd name="connsiteX1" fmla="*/ 1684304 w 9212275"/>
              <a:gd name="connsiteY1" fmla="*/ 80542 h 1798363"/>
              <a:gd name="connsiteX2" fmla="*/ 1864778 w 9212275"/>
              <a:gd name="connsiteY2" fmla="*/ 144710 h 1798363"/>
              <a:gd name="connsiteX3" fmla="*/ 1989104 w 9212275"/>
              <a:gd name="connsiteY3" fmla="*/ 244974 h 1798363"/>
              <a:gd name="connsiteX4" fmla="*/ 2045252 w 9212275"/>
              <a:gd name="connsiteY4" fmla="*/ 333206 h 1798363"/>
              <a:gd name="connsiteX5" fmla="*/ 2197652 w 9212275"/>
              <a:gd name="connsiteY5" fmla="*/ 305132 h 1798363"/>
              <a:gd name="connsiteX6" fmla="*/ 2358073 w 9212275"/>
              <a:gd name="connsiteY6" fmla="*/ 405395 h 1798363"/>
              <a:gd name="connsiteX7" fmla="*/ 2482399 w 9212275"/>
              <a:gd name="connsiteY7" fmla="*/ 389353 h 1798363"/>
              <a:gd name="connsiteX8" fmla="*/ 2626778 w 9212275"/>
              <a:gd name="connsiteY8" fmla="*/ 549774 h 1798363"/>
              <a:gd name="connsiteX9" fmla="*/ 2827304 w 9212275"/>
              <a:gd name="connsiteY9" fmla="*/ 441489 h 1798363"/>
              <a:gd name="connsiteX10" fmla="*/ 3061083 w 9212275"/>
              <a:gd name="connsiteY10" fmla="*/ 480869 h 1798363"/>
              <a:gd name="connsiteX11" fmla="*/ 3249872 w 9212275"/>
              <a:gd name="connsiteY11" fmla="*/ 639334 h 1798363"/>
              <a:gd name="connsiteX12" fmla="*/ 3524348 w 9212275"/>
              <a:gd name="connsiteY12" fmla="*/ 716218 h 1798363"/>
              <a:gd name="connsiteX13" fmla="*/ 3664119 w 9212275"/>
              <a:gd name="connsiteY13" fmla="*/ 724012 h 1798363"/>
              <a:gd name="connsiteX14" fmla="*/ 3713631 w 9212275"/>
              <a:gd name="connsiteY14" fmla="*/ 826500 h 1798363"/>
              <a:gd name="connsiteX15" fmla="*/ 3836867 w 9212275"/>
              <a:gd name="connsiteY15" fmla="*/ 725591 h 1798363"/>
              <a:gd name="connsiteX16" fmla="*/ 4128275 w 9212275"/>
              <a:gd name="connsiteY16" fmla="*/ 887175 h 1798363"/>
              <a:gd name="connsiteX17" fmla="*/ 4309865 w 9212275"/>
              <a:gd name="connsiteY17" fmla="*/ 963867 h 1798363"/>
              <a:gd name="connsiteX18" fmla="*/ 4510096 w 9212275"/>
              <a:gd name="connsiteY18" fmla="*/ 991471 h 1798363"/>
              <a:gd name="connsiteX19" fmla="*/ 4729359 w 9212275"/>
              <a:gd name="connsiteY19" fmla="*/ 846943 h 1798363"/>
              <a:gd name="connsiteX20" fmla="*/ 4912795 w 9212275"/>
              <a:gd name="connsiteY20" fmla="*/ 724444 h 1798363"/>
              <a:gd name="connsiteX21" fmla="*/ 5210654 w 9212275"/>
              <a:gd name="connsiteY21" fmla="*/ 762108 h 1798363"/>
              <a:gd name="connsiteX22" fmla="*/ 5536608 w 9212275"/>
              <a:gd name="connsiteY22" fmla="*/ 672734 h 1798363"/>
              <a:gd name="connsiteX23" fmla="*/ 5719612 w 9212275"/>
              <a:gd name="connsiteY23" fmla="*/ 550653 h 1798363"/>
              <a:gd name="connsiteX24" fmla="*/ 5929053 w 9212275"/>
              <a:gd name="connsiteY24" fmla="*/ 491412 h 1798363"/>
              <a:gd name="connsiteX25" fmla="*/ 6268732 w 9212275"/>
              <a:gd name="connsiteY25" fmla="*/ 549128 h 1798363"/>
              <a:gd name="connsiteX26" fmla="*/ 6612420 w 9212275"/>
              <a:gd name="connsiteY26" fmla="*/ 577011 h 1798363"/>
              <a:gd name="connsiteX27" fmla="*/ 6943005 w 9212275"/>
              <a:gd name="connsiteY27" fmla="*/ 430584 h 1798363"/>
              <a:gd name="connsiteX28" fmla="*/ 7049163 w 9212275"/>
              <a:gd name="connsiteY28" fmla="*/ 301918 h 1798363"/>
              <a:gd name="connsiteX29" fmla="*/ 7411519 w 9212275"/>
              <a:gd name="connsiteY29" fmla="*/ 74892 h 1798363"/>
              <a:gd name="connsiteX30" fmla="*/ 7513658 w 9212275"/>
              <a:gd name="connsiteY30" fmla="*/ 108938 h 1798363"/>
              <a:gd name="connsiteX31" fmla="*/ 7654710 w 9212275"/>
              <a:gd name="connsiteY31" fmla="*/ 220806 h 1798363"/>
              <a:gd name="connsiteX32" fmla="*/ 7881486 w 9212275"/>
              <a:gd name="connsiteY32" fmla="*/ 158388 h 1798363"/>
              <a:gd name="connsiteX33" fmla="*/ 8124273 w 9212275"/>
              <a:gd name="connsiteY33" fmla="*/ 338756 h 1798363"/>
              <a:gd name="connsiteX34" fmla="*/ 8369085 w 9212275"/>
              <a:gd name="connsiteY34" fmla="*/ 234183 h 1798363"/>
              <a:gd name="connsiteX35" fmla="*/ 8857631 w 9212275"/>
              <a:gd name="connsiteY35" fmla="*/ 329698 h 1798363"/>
              <a:gd name="connsiteX36" fmla="*/ 9210056 w 9212275"/>
              <a:gd name="connsiteY36" fmla="*/ 120148 h 1798363"/>
              <a:gd name="connsiteX37" fmla="*/ 9210675 w 9212275"/>
              <a:gd name="connsiteY37" fmla="*/ 1798363 h 1798363"/>
              <a:gd name="connsiteX38" fmla="*/ 0 w 9212275"/>
              <a:gd name="connsiteY38" fmla="*/ 1779313 h 1798363"/>
              <a:gd name="connsiteX39" fmla="*/ 8907 w 9212275"/>
              <a:gd name="connsiteY39" fmla="*/ 348747 h 1798363"/>
              <a:gd name="connsiteX40" fmla="*/ 416978 w 9212275"/>
              <a:gd name="connsiteY40" fmla="*/ 277058 h 1798363"/>
              <a:gd name="connsiteX41" fmla="*/ 677662 w 9212275"/>
              <a:gd name="connsiteY41" fmla="*/ 329196 h 1798363"/>
              <a:gd name="connsiteX42" fmla="*/ 834073 w 9212275"/>
              <a:gd name="connsiteY42" fmla="*/ 337217 h 1798363"/>
              <a:gd name="connsiteX43" fmla="*/ 1054652 w 9212275"/>
              <a:gd name="connsiteY43" fmla="*/ 236955 h 1798363"/>
              <a:gd name="connsiteX44" fmla="*/ 1142883 w 9212275"/>
              <a:gd name="connsiteY44" fmla="*/ 329195 h 1798363"/>
              <a:gd name="connsiteX45" fmla="*/ 1255178 w 9212275"/>
              <a:gd name="connsiteY45" fmla="*/ 200860 h 1798363"/>
              <a:gd name="connsiteX46" fmla="*/ 1363462 w 9212275"/>
              <a:gd name="connsiteY46" fmla="*/ 124659 h 1798363"/>
              <a:gd name="connsiteX47" fmla="*/ 1516467 w 9212275"/>
              <a:gd name="connsiteY47" fmla="*/ 218 h 1798363"/>
              <a:gd name="connsiteX0" fmla="*/ 1517085 w 9212893"/>
              <a:gd name="connsiteY0" fmla="*/ 218 h 1798363"/>
              <a:gd name="connsiteX1" fmla="*/ 1684922 w 9212893"/>
              <a:gd name="connsiteY1" fmla="*/ 80542 h 1798363"/>
              <a:gd name="connsiteX2" fmla="*/ 1865396 w 9212893"/>
              <a:gd name="connsiteY2" fmla="*/ 144710 h 1798363"/>
              <a:gd name="connsiteX3" fmla="*/ 1989722 w 9212893"/>
              <a:gd name="connsiteY3" fmla="*/ 244974 h 1798363"/>
              <a:gd name="connsiteX4" fmla="*/ 2045870 w 9212893"/>
              <a:gd name="connsiteY4" fmla="*/ 333206 h 1798363"/>
              <a:gd name="connsiteX5" fmla="*/ 2198270 w 9212893"/>
              <a:gd name="connsiteY5" fmla="*/ 305132 h 1798363"/>
              <a:gd name="connsiteX6" fmla="*/ 2358691 w 9212893"/>
              <a:gd name="connsiteY6" fmla="*/ 405395 h 1798363"/>
              <a:gd name="connsiteX7" fmla="*/ 2483017 w 9212893"/>
              <a:gd name="connsiteY7" fmla="*/ 389353 h 1798363"/>
              <a:gd name="connsiteX8" fmla="*/ 2627396 w 9212893"/>
              <a:gd name="connsiteY8" fmla="*/ 549774 h 1798363"/>
              <a:gd name="connsiteX9" fmla="*/ 2827922 w 9212893"/>
              <a:gd name="connsiteY9" fmla="*/ 441489 h 1798363"/>
              <a:gd name="connsiteX10" fmla="*/ 3061701 w 9212893"/>
              <a:gd name="connsiteY10" fmla="*/ 480869 h 1798363"/>
              <a:gd name="connsiteX11" fmla="*/ 3250490 w 9212893"/>
              <a:gd name="connsiteY11" fmla="*/ 639334 h 1798363"/>
              <a:gd name="connsiteX12" fmla="*/ 3524966 w 9212893"/>
              <a:gd name="connsiteY12" fmla="*/ 716218 h 1798363"/>
              <a:gd name="connsiteX13" fmla="*/ 3664737 w 9212893"/>
              <a:gd name="connsiteY13" fmla="*/ 724012 h 1798363"/>
              <a:gd name="connsiteX14" fmla="*/ 3714249 w 9212893"/>
              <a:gd name="connsiteY14" fmla="*/ 826500 h 1798363"/>
              <a:gd name="connsiteX15" fmla="*/ 3837485 w 9212893"/>
              <a:gd name="connsiteY15" fmla="*/ 725591 h 1798363"/>
              <a:gd name="connsiteX16" fmla="*/ 4128893 w 9212893"/>
              <a:gd name="connsiteY16" fmla="*/ 887175 h 1798363"/>
              <a:gd name="connsiteX17" fmla="*/ 4310483 w 9212893"/>
              <a:gd name="connsiteY17" fmla="*/ 963867 h 1798363"/>
              <a:gd name="connsiteX18" fmla="*/ 4510714 w 9212893"/>
              <a:gd name="connsiteY18" fmla="*/ 991471 h 1798363"/>
              <a:gd name="connsiteX19" fmla="*/ 4729977 w 9212893"/>
              <a:gd name="connsiteY19" fmla="*/ 846943 h 1798363"/>
              <a:gd name="connsiteX20" fmla="*/ 4913413 w 9212893"/>
              <a:gd name="connsiteY20" fmla="*/ 724444 h 1798363"/>
              <a:gd name="connsiteX21" fmla="*/ 5211272 w 9212893"/>
              <a:gd name="connsiteY21" fmla="*/ 762108 h 1798363"/>
              <a:gd name="connsiteX22" fmla="*/ 5537226 w 9212893"/>
              <a:gd name="connsiteY22" fmla="*/ 672734 h 1798363"/>
              <a:gd name="connsiteX23" fmla="*/ 5720230 w 9212893"/>
              <a:gd name="connsiteY23" fmla="*/ 550653 h 1798363"/>
              <a:gd name="connsiteX24" fmla="*/ 5929671 w 9212893"/>
              <a:gd name="connsiteY24" fmla="*/ 491412 h 1798363"/>
              <a:gd name="connsiteX25" fmla="*/ 6269350 w 9212893"/>
              <a:gd name="connsiteY25" fmla="*/ 549128 h 1798363"/>
              <a:gd name="connsiteX26" fmla="*/ 6613038 w 9212893"/>
              <a:gd name="connsiteY26" fmla="*/ 577011 h 1798363"/>
              <a:gd name="connsiteX27" fmla="*/ 6943623 w 9212893"/>
              <a:gd name="connsiteY27" fmla="*/ 430584 h 1798363"/>
              <a:gd name="connsiteX28" fmla="*/ 7049781 w 9212893"/>
              <a:gd name="connsiteY28" fmla="*/ 301918 h 1798363"/>
              <a:gd name="connsiteX29" fmla="*/ 7412137 w 9212893"/>
              <a:gd name="connsiteY29" fmla="*/ 74892 h 1798363"/>
              <a:gd name="connsiteX30" fmla="*/ 7514276 w 9212893"/>
              <a:gd name="connsiteY30" fmla="*/ 108938 h 1798363"/>
              <a:gd name="connsiteX31" fmla="*/ 7655328 w 9212893"/>
              <a:gd name="connsiteY31" fmla="*/ 220806 h 1798363"/>
              <a:gd name="connsiteX32" fmla="*/ 7882104 w 9212893"/>
              <a:gd name="connsiteY32" fmla="*/ 158388 h 1798363"/>
              <a:gd name="connsiteX33" fmla="*/ 8124891 w 9212893"/>
              <a:gd name="connsiteY33" fmla="*/ 338756 h 1798363"/>
              <a:gd name="connsiteX34" fmla="*/ 8369703 w 9212893"/>
              <a:gd name="connsiteY34" fmla="*/ 234183 h 1798363"/>
              <a:gd name="connsiteX35" fmla="*/ 8858249 w 9212893"/>
              <a:gd name="connsiteY35" fmla="*/ 329698 h 1798363"/>
              <a:gd name="connsiteX36" fmla="*/ 9210674 w 9212893"/>
              <a:gd name="connsiteY36" fmla="*/ 120148 h 1798363"/>
              <a:gd name="connsiteX37" fmla="*/ 9211293 w 9212893"/>
              <a:gd name="connsiteY37" fmla="*/ 1798363 h 1798363"/>
              <a:gd name="connsiteX38" fmla="*/ 618 w 9212893"/>
              <a:gd name="connsiteY38" fmla="*/ 1779313 h 1798363"/>
              <a:gd name="connsiteX39" fmla="*/ 0 w 9212893"/>
              <a:gd name="connsiteY39" fmla="*/ 358272 h 1798363"/>
              <a:gd name="connsiteX40" fmla="*/ 417596 w 9212893"/>
              <a:gd name="connsiteY40" fmla="*/ 277058 h 1798363"/>
              <a:gd name="connsiteX41" fmla="*/ 678280 w 9212893"/>
              <a:gd name="connsiteY41" fmla="*/ 329196 h 1798363"/>
              <a:gd name="connsiteX42" fmla="*/ 834691 w 9212893"/>
              <a:gd name="connsiteY42" fmla="*/ 337217 h 1798363"/>
              <a:gd name="connsiteX43" fmla="*/ 1055270 w 9212893"/>
              <a:gd name="connsiteY43" fmla="*/ 236955 h 1798363"/>
              <a:gd name="connsiteX44" fmla="*/ 1143501 w 9212893"/>
              <a:gd name="connsiteY44" fmla="*/ 329195 h 1798363"/>
              <a:gd name="connsiteX45" fmla="*/ 1255796 w 9212893"/>
              <a:gd name="connsiteY45" fmla="*/ 200860 h 1798363"/>
              <a:gd name="connsiteX46" fmla="*/ 1364080 w 9212893"/>
              <a:gd name="connsiteY46" fmla="*/ 124659 h 1798363"/>
              <a:gd name="connsiteX47" fmla="*/ 1517085 w 9212893"/>
              <a:gd name="connsiteY47" fmla="*/ 218 h 1798363"/>
              <a:gd name="connsiteX0" fmla="*/ 1517085 w 9212893"/>
              <a:gd name="connsiteY0" fmla="*/ 218 h 1798363"/>
              <a:gd name="connsiteX1" fmla="*/ 1684922 w 9212893"/>
              <a:gd name="connsiteY1" fmla="*/ 80542 h 1798363"/>
              <a:gd name="connsiteX2" fmla="*/ 1865396 w 9212893"/>
              <a:gd name="connsiteY2" fmla="*/ 144710 h 1798363"/>
              <a:gd name="connsiteX3" fmla="*/ 1989722 w 9212893"/>
              <a:gd name="connsiteY3" fmla="*/ 244974 h 1798363"/>
              <a:gd name="connsiteX4" fmla="*/ 2045870 w 9212893"/>
              <a:gd name="connsiteY4" fmla="*/ 333206 h 1798363"/>
              <a:gd name="connsiteX5" fmla="*/ 2198270 w 9212893"/>
              <a:gd name="connsiteY5" fmla="*/ 305132 h 1798363"/>
              <a:gd name="connsiteX6" fmla="*/ 2358691 w 9212893"/>
              <a:gd name="connsiteY6" fmla="*/ 405395 h 1798363"/>
              <a:gd name="connsiteX7" fmla="*/ 2483017 w 9212893"/>
              <a:gd name="connsiteY7" fmla="*/ 389353 h 1798363"/>
              <a:gd name="connsiteX8" fmla="*/ 2627396 w 9212893"/>
              <a:gd name="connsiteY8" fmla="*/ 549774 h 1798363"/>
              <a:gd name="connsiteX9" fmla="*/ 2827922 w 9212893"/>
              <a:gd name="connsiteY9" fmla="*/ 441489 h 1798363"/>
              <a:gd name="connsiteX10" fmla="*/ 3061701 w 9212893"/>
              <a:gd name="connsiteY10" fmla="*/ 480869 h 1798363"/>
              <a:gd name="connsiteX11" fmla="*/ 3250490 w 9212893"/>
              <a:gd name="connsiteY11" fmla="*/ 639334 h 1798363"/>
              <a:gd name="connsiteX12" fmla="*/ 3524966 w 9212893"/>
              <a:gd name="connsiteY12" fmla="*/ 716218 h 1798363"/>
              <a:gd name="connsiteX13" fmla="*/ 3664737 w 9212893"/>
              <a:gd name="connsiteY13" fmla="*/ 724012 h 1798363"/>
              <a:gd name="connsiteX14" fmla="*/ 3714249 w 9212893"/>
              <a:gd name="connsiteY14" fmla="*/ 826500 h 1798363"/>
              <a:gd name="connsiteX15" fmla="*/ 3837485 w 9212893"/>
              <a:gd name="connsiteY15" fmla="*/ 725591 h 1798363"/>
              <a:gd name="connsiteX16" fmla="*/ 4128893 w 9212893"/>
              <a:gd name="connsiteY16" fmla="*/ 887175 h 1798363"/>
              <a:gd name="connsiteX17" fmla="*/ 4310483 w 9212893"/>
              <a:gd name="connsiteY17" fmla="*/ 963867 h 1798363"/>
              <a:gd name="connsiteX18" fmla="*/ 4510714 w 9212893"/>
              <a:gd name="connsiteY18" fmla="*/ 991471 h 1798363"/>
              <a:gd name="connsiteX19" fmla="*/ 4729977 w 9212893"/>
              <a:gd name="connsiteY19" fmla="*/ 846943 h 1798363"/>
              <a:gd name="connsiteX20" fmla="*/ 4913413 w 9212893"/>
              <a:gd name="connsiteY20" fmla="*/ 724444 h 1798363"/>
              <a:gd name="connsiteX21" fmla="*/ 5211272 w 9212893"/>
              <a:gd name="connsiteY21" fmla="*/ 762108 h 1798363"/>
              <a:gd name="connsiteX22" fmla="*/ 5537226 w 9212893"/>
              <a:gd name="connsiteY22" fmla="*/ 672734 h 1798363"/>
              <a:gd name="connsiteX23" fmla="*/ 5720230 w 9212893"/>
              <a:gd name="connsiteY23" fmla="*/ 550653 h 1798363"/>
              <a:gd name="connsiteX24" fmla="*/ 5929671 w 9212893"/>
              <a:gd name="connsiteY24" fmla="*/ 491412 h 1798363"/>
              <a:gd name="connsiteX25" fmla="*/ 6269350 w 9212893"/>
              <a:gd name="connsiteY25" fmla="*/ 549128 h 1798363"/>
              <a:gd name="connsiteX26" fmla="*/ 6613038 w 9212893"/>
              <a:gd name="connsiteY26" fmla="*/ 577011 h 1798363"/>
              <a:gd name="connsiteX27" fmla="*/ 6943623 w 9212893"/>
              <a:gd name="connsiteY27" fmla="*/ 430584 h 1798363"/>
              <a:gd name="connsiteX28" fmla="*/ 7049781 w 9212893"/>
              <a:gd name="connsiteY28" fmla="*/ 301918 h 1798363"/>
              <a:gd name="connsiteX29" fmla="*/ 7412137 w 9212893"/>
              <a:gd name="connsiteY29" fmla="*/ 74892 h 1798363"/>
              <a:gd name="connsiteX30" fmla="*/ 7514276 w 9212893"/>
              <a:gd name="connsiteY30" fmla="*/ 108938 h 1798363"/>
              <a:gd name="connsiteX31" fmla="*/ 7655328 w 9212893"/>
              <a:gd name="connsiteY31" fmla="*/ 220806 h 1798363"/>
              <a:gd name="connsiteX32" fmla="*/ 7882104 w 9212893"/>
              <a:gd name="connsiteY32" fmla="*/ 158388 h 1798363"/>
              <a:gd name="connsiteX33" fmla="*/ 8124891 w 9212893"/>
              <a:gd name="connsiteY33" fmla="*/ 338756 h 1798363"/>
              <a:gd name="connsiteX34" fmla="*/ 8369703 w 9212893"/>
              <a:gd name="connsiteY34" fmla="*/ 234183 h 1798363"/>
              <a:gd name="connsiteX35" fmla="*/ 8858249 w 9212893"/>
              <a:gd name="connsiteY35" fmla="*/ 329698 h 1798363"/>
              <a:gd name="connsiteX36" fmla="*/ 9210674 w 9212893"/>
              <a:gd name="connsiteY36" fmla="*/ 120148 h 1798363"/>
              <a:gd name="connsiteX37" fmla="*/ 9211293 w 9212893"/>
              <a:gd name="connsiteY37" fmla="*/ 1798363 h 1798363"/>
              <a:gd name="connsiteX38" fmla="*/ 19668 w 9212893"/>
              <a:gd name="connsiteY38" fmla="*/ 1779313 h 1798363"/>
              <a:gd name="connsiteX39" fmla="*/ 0 w 9212893"/>
              <a:gd name="connsiteY39" fmla="*/ 358272 h 1798363"/>
              <a:gd name="connsiteX40" fmla="*/ 417596 w 9212893"/>
              <a:gd name="connsiteY40" fmla="*/ 277058 h 1798363"/>
              <a:gd name="connsiteX41" fmla="*/ 678280 w 9212893"/>
              <a:gd name="connsiteY41" fmla="*/ 329196 h 1798363"/>
              <a:gd name="connsiteX42" fmla="*/ 834691 w 9212893"/>
              <a:gd name="connsiteY42" fmla="*/ 337217 h 1798363"/>
              <a:gd name="connsiteX43" fmla="*/ 1055270 w 9212893"/>
              <a:gd name="connsiteY43" fmla="*/ 236955 h 1798363"/>
              <a:gd name="connsiteX44" fmla="*/ 1143501 w 9212893"/>
              <a:gd name="connsiteY44" fmla="*/ 329195 h 1798363"/>
              <a:gd name="connsiteX45" fmla="*/ 1255796 w 9212893"/>
              <a:gd name="connsiteY45" fmla="*/ 200860 h 1798363"/>
              <a:gd name="connsiteX46" fmla="*/ 1364080 w 9212893"/>
              <a:gd name="connsiteY46" fmla="*/ 124659 h 1798363"/>
              <a:gd name="connsiteX47" fmla="*/ 1517085 w 9212893"/>
              <a:gd name="connsiteY47" fmla="*/ 218 h 1798363"/>
              <a:gd name="connsiteX0" fmla="*/ 1517085 w 9212893"/>
              <a:gd name="connsiteY0" fmla="*/ 218 h 1798363"/>
              <a:gd name="connsiteX1" fmla="*/ 1684922 w 9212893"/>
              <a:gd name="connsiteY1" fmla="*/ 80542 h 1798363"/>
              <a:gd name="connsiteX2" fmla="*/ 1865396 w 9212893"/>
              <a:gd name="connsiteY2" fmla="*/ 144710 h 1798363"/>
              <a:gd name="connsiteX3" fmla="*/ 1989722 w 9212893"/>
              <a:gd name="connsiteY3" fmla="*/ 244974 h 1798363"/>
              <a:gd name="connsiteX4" fmla="*/ 2045870 w 9212893"/>
              <a:gd name="connsiteY4" fmla="*/ 333206 h 1798363"/>
              <a:gd name="connsiteX5" fmla="*/ 2198270 w 9212893"/>
              <a:gd name="connsiteY5" fmla="*/ 305132 h 1798363"/>
              <a:gd name="connsiteX6" fmla="*/ 2358691 w 9212893"/>
              <a:gd name="connsiteY6" fmla="*/ 405395 h 1798363"/>
              <a:gd name="connsiteX7" fmla="*/ 2483017 w 9212893"/>
              <a:gd name="connsiteY7" fmla="*/ 389353 h 1798363"/>
              <a:gd name="connsiteX8" fmla="*/ 2627396 w 9212893"/>
              <a:gd name="connsiteY8" fmla="*/ 549774 h 1798363"/>
              <a:gd name="connsiteX9" fmla="*/ 2827922 w 9212893"/>
              <a:gd name="connsiteY9" fmla="*/ 441489 h 1798363"/>
              <a:gd name="connsiteX10" fmla="*/ 3061701 w 9212893"/>
              <a:gd name="connsiteY10" fmla="*/ 480869 h 1798363"/>
              <a:gd name="connsiteX11" fmla="*/ 3250490 w 9212893"/>
              <a:gd name="connsiteY11" fmla="*/ 639334 h 1798363"/>
              <a:gd name="connsiteX12" fmla="*/ 3524966 w 9212893"/>
              <a:gd name="connsiteY12" fmla="*/ 716218 h 1798363"/>
              <a:gd name="connsiteX13" fmla="*/ 3664737 w 9212893"/>
              <a:gd name="connsiteY13" fmla="*/ 724012 h 1798363"/>
              <a:gd name="connsiteX14" fmla="*/ 3714249 w 9212893"/>
              <a:gd name="connsiteY14" fmla="*/ 826500 h 1798363"/>
              <a:gd name="connsiteX15" fmla="*/ 3837485 w 9212893"/>
              <a:gd name="connsiteY15" fmla="*/ 725591 h 1798363"/>
              <a:gd name="connsiteX16" fmla="*/ 4128893 w 9212893"/>
              <a:gd name="connsiteY16" fmla="*/ 887175 h 1798363"/>
              <a:gd name="connsiteX17" fmla="*/ 4310483 w 9212893"/>
              <a:gd name="connsiteY17" fmla="*/ 963867 h 1798363"/>
              <a:gd name="connsiteX18" fmla="*/ 4510714 w 9212893"/>
              <a:gd name="connsiteY18" fmla="*/ 991471 h 1798363"/>
              <a:gd name="connsiteX19" fmla="*/ 4729977 w 9212893"/>
              <a:gd name="connsiteY19" fmla="*/ 846943 h 1798363"/>
              <a:gd name="connsiteX20" fmla="*/ 4913413 w 9212893"/>
              <a:gd name="connsiteY20" fmla="*/ 724444 h 1798363"/>
              <a:gd name="connsiteX21" fmla="*/ 5211272 w 9212893"/>
              <a:gd name="connsiteY21" fmla="*/ 762108 h 1798363"/>
              <a:gd name="connsiteX22" fmla="*/ 5537226 w 9212893"/>
              <a:gd name="connsiteY22" fmla="*/ 672734 h 1798363"/>
              <a:gd name="connsiteX23" fmla="*/ 5720230 w 9212893"/>
              <a:gd name="connsiteY23" fmla="*/ 550653 h 1798363"/>
              <a:gd name="connsiteX24" fmla="*/ 5929671 w 9212893"/>
              <a:gd name="connsiteY24" fmla="*/ 491412 h 1798363"/>
              <a:gd name="connsiteX25" fmla="*/ 6269350 w 9212893"/>
              <a:gd name="connsiteY25" fmla="*/ 549128 h 1798363"/>
              <a:gd name="connsiteX26" fmla="*/ 6613038 w 9212893"/>
              <a:gd name="connsiteY26" fmla="*/ 577011 h 1798363"/>
              <a:gd name="connsiteX27" fmla="*/ 6943623 w 9212893"/>
              <a:gd name="connsiteY27" fmla="*/ 430584 h 1798363"/>
              <a:gd name="connsiteX28" fmla="*/ 7049781 w 9212893"/>
              <a:gd name="connsiteY28" fmla="*/ 301918 h 1798363"/>
              <a:gd name="connsiteX29" fmla="*/ 7412137 w 9212893"/>
              <a:gd name="connsiteY29" fmla="*/ 74892 h 1798363"/>
              <a:gd name="connsiteX30" fmla="*/ 7514276 w 9212893"/>
              <a:gd name="connsiteY30" fmla="*/ 108938 h 1798363"/>
              <a:gd name="connsiteX31" fmla="*/ 7655328 w 9212893"/>
              <a:gd name="connsiteY31" fmla="*/ 220806 h 1798363"/>
              <a:gd name="connsiteX32" fmla="*/ 7882104 w 9212893"/>
              <a:gd name="connsiteY32" fmla="*/ 158388 h 1798363"/>
              <a:gd name="connsiteX33" fmla="*/ 8124891 w 9212893"/>
              <a:gd name="connsiteY33" fmla="*/ 338756 h 1798363"/>
              <a:gd name="connsiteX34" fmla="*/ 8369703 w 9212893"/>
              <a:gd name="connsiteY34" fmla="*/ 234183 h 1798363"/>
              <a:gd name="connsiteX35" fmla="*/ 8858249 w 9212893"/>
              <a:gd name="connsiteY35" fmla="*/ 329698 h 1798363"/>
              <a:gd name="connsiteX36" fmla="*/ 9210674 w 9212893"/>
              <a:gd name="connsiteY36" fmla="*/ 120148 h 1798363"/>
              <a:gd name="connsiteX37" fmla="*/ 9211293 w 9212893"/>
              <a:gd name="connsiteY37" fmla="*/ 1798363 h 1798363"/>
              <a:gd name="connsiteX38" fmla="*/ 19668 w 9212893"/>
              <a:gd name="connsiteY38" fmla="*/ 1779313 h 1798363"/>
              <a:gd name="connsiteX39" fmla="*/ 0 w 9212893"/>
              <a:gd name="connsiteY39" fmla="*/ 367797 h 1798363"/>
              <a:gd name="connsiteX40" fmla="*/ 417596 w 9212893"/>
              <a:gd name="connsiteY40" fmla="*/ 277058 h 1798363"/>
              <a:gd name="connsiteX41" fmla="*/ 678280 w 9212893"/>
              <a:gd name="connsiteY41" fmla="*/ 329196 h 1798363"/>
              <a:gd name="connsiteX42" fmla="*/ 834691 w 9212893"/>
              <a:gd name="connsiteY42" fmla="*/ 337217 h 1798363"/>
              <a:gd name="connsiteX43" fmla="*/ 1055270 w 9212893"/>
              <a:gd name="connsiteY43" fmla="*/ 236955 h 1798363"/>
              <a:gd name="connsiteX44" fmla="*/ 1143501 w 9212893"/>
              <a:gd name="connsiteY44" fmla="*/ 329195 h 1798363"/>
              <a:gd name="connsiteX45" fmla="*/ 1255796 w 9212893"/>
              <a:gd name="connsiteY45" fmla="*/ 200860 h 1798363"/>
              <a:gd name="connsiteX46" fmla="*/ 1364080 w 9212893"/>
              <a:gd name="connsiteY46" fmla="*/ 124659 h 1798363"/>
              <a:gd name="connsiteX47" fmla="*/ 1517085 w 9212893"/>
              <a:gd name="connsiteY47" fmla="*/ 218 h 1798363"/>
              <a:gd name="connsiteX0" fmla="*/ 1517085 w 9212893"/>
              <a:gd name="connsiteY0" fmla="*/ 218 h 1798363"/>
              <a:gd name="connsiteX1" fmla="*/ 1684922 w 9212893"/>
              <a:gd name="connsiteY1" fmla="*/ 80542 h 1798363"/>
              <a:gd name="connsiteX2" fmla="*/ 1865396 w 9212893"/>
              <a:gd name="connsiteY2" fmla="*/ 144710 h 1798363"/>
              <a:gd name="connsiteX3" fmla="*/ 1989722 w 9212893"/>
              <a:gd name="connsiteY3" fmla="*/ 244974 h 1798363"/>
              <a:gd name="connsiteX4" fmla="*/ 2045870 w 9212893"/>
              <a:gd name="connsiteY4" fmla="*/ 333206 h 1798363"/>
              <a:gd name="connsiteX5" fmla="*/ 2198270 w 9212893"/>
              <a:gd name="connsiteY5" fmla="*/ 305132 h 1798363"/>
              <a:gd name="connsiteX6" fmla="*/ 2358691 w 9212893"/>
              <a:gd name="connsiteY6" fmla="*/ 405395 h 1798363"/>
              <a:gd name="connsiteX7" fmla="*/ 2483017 w 9212893"/>
              <a:gd name="connsiteY7" fmla="*/ 389353 h 1798363"/>
              <a:gd name="connsiteX8" fmla="*/ 2627396 w 9212893"/>
              <a:gd name="connsiteY8" fmla="*/ 549774 h 1798363"/>
              <a:gd name="connsiteX9" fmla="*/ 2827922 w 9212893"/>
              <a:gd name="connsiteY9" fmla="*/ 441489 h 1798363"/>
              <a:gd name="connsiteX10" fmla="*/ 3061701 w 9212893"/>
              <a:gd name="connsiteY10" fmla="*/ 480869 h 1798363"/>
              <a:gd name="connsiteX11" fmla="*/ 3250490 w 9212893"/>
              <a:gd name="connsiteY11" fmla="*/ 639334 h 1798363"/>
              <a:gd name="connsiteX12" fmla="*/ 3524966 w 9212893"/>
              <a:gd name="connsiteY12" fmla="*/ 716218 h 1798363"/>
              <a:gd name="connsiteX13" fmla="*/ 3664737 w 9212893"/>
              <a:gd name="connsiteY13" fmla="*/ 724012 h 1798363"/>
              <a:gd name="connsiteX14" fmla="*/ 3714249 w 9212893"/>
              <a:gd name="connsiteY14" fmla="*/ 826500 h 1798363"/>
              <a:gd name="connsiteX15" fmla="*/ 3837485 w 9212893"/>
              <a:gd name="connsiteY15" fmla="*/ 725591 h 1798363"/>
              <a:gd name="connsiteX16" fmla="*/ 4128893 w 9212893"/>
              <a:gd name="connsiteY16" fmla="*/ 887175 h 1798363"/>
              <a:gd name="connsiteX17" fmla="*/ 4310483 w 9212893"/>
              <a:gd name="connsiteY17" fmla="*/ 963867 h 1798363"/>
              <a:gd name="connsiteX18" fmla="*/ 4510714 w 9212893"/>
              <a:gd name="connsiteY18" fmla="*/ 991471 h 1798363"/>
              <a:gd name="connsiteX19" fmla="*/ 4729977 w 9212893"/>
              <a:gd name="connsiteY19" fmla="*/ 846943 h 1798363"/>
              <a:gd name="connsiteX20" fmla="*/ 4913413 w 9212893"/>
              <a:gd name="connsiteY20" fmla="*/ 724444 h 1798363"/>
              <a:gd name="connsiteX21" fmla="*/ 5211272 w 9212893"/>
              <a:gd name="connsiteY21" fmla="*/ 762108 h 1798363"/>
              <a:gd name="connsiteX22" fmla="*/ 5537226 w 9212893"/>
              <a:gd name="connsiteY22" fmla="*/ 672734 h 1798363"/>
              <a:gd name="connsiteX23" fmla="*/ 5720230 w 9212893"/>
              <a:gd name="connsiteY23" fmla="*/ 550653 h 1798363"/>
              <a:gd name="connsiteX24" fmla="*/ 5929671 w 9212893"/>
              <a:gd name="connsiteY24" fmla="*/ 491412 h 1798363"/>
              <a:gd name="connsiteX25" fmla="*/ 6269350 w 9212893"/>
              <a:gd name="connsiteY25" fmla="*/ 549128 h 1798363"/>
              <a:gd name="connsiteX26" fmla="*/ 6613038 w 9212893"/>
              <a:gd name="connsiteY26" fmla="*/ 577011 h 1798363"/>
              <a:gd name="connsiteX27" fmla="*/ 6943623 w 9212893"/>
              <a:gd name="connsiteY27" fmla="*/ 430584 h 1798363"/>
              <a:gd name="connsiteX28" fmla="*/ 7049781 w 9212893"/>
              <a:gd name="connsiteY28" fmla="*/ 301918 h 1798363"/>
              <a:gd name="connsiteX29" fmla="*/ 7412137 w 9212893"/>
              <a:gd name="connsiteY29" fmla="*/ 74892 h 1798363"/>
              <a:gd name="connsiteX30" fmla="*/ 7514276 w 9212893"/>
              <a:gd name="connsiteY30" fmla="*/ 108938 h 1798363"/>
              <a:gd name="connsiteX31" fmla="*/ 7655328 w 9212893"/>
              <a:gd name="connsiteY31" fmla="*/ 220806 h 1798363"/>
              <a:gd name="connsiteX32" fmla="*/ 7882104 w 9212893"/>
              <a:gd name="connsiteY32" fmla="*/ 158388 h 1798363"/>
              <a:gd name="connsiteX33" fmla="*/ 8124891 w 9212893"/>
              <a:gd name="connsiteY33" fmla="*/ 338756 h 1798363"/>
              <a:gd name="connsiteX34" fmla="*/ 8369703 w 9212893"/>
              <a:gd name="connsiteY34" fmla="*/ 234183 h 1798363"/>
              <a:gd name="connsiteX35" fmla="*/ 8858249 w 9212893"/>
              <a:gd name="connsiteY35" fmla="*/ 329698 h 1798363"/>
              <a:gd name="connsiteX36" fmla="*/ 9210674 w 9212893"/>
              <a:gd name="connsiteY36" fmla="*/ 120148 h 1798363"/>
              <a:gd name="connsiteX37" fmla="*/ 9211293 w 9212893"/>
              <a:gd name="connsiteY37" fmla="*/ 1798363 h 1798363"/>
              <a:gd name="connsiteX38" fmla="*/ 10143 w 9212893"/>
              <a:gd name="connsiteY38" fmla="*/ 1788838 h 1798363"/>
              <a:gd name="connsiteX39" fmla="*/ 0 w 9212893"/>
              <a:gd name="connsiteY39" fmla="*/ 367797 h 1798363"/>
              <a:gd name="connsiteX40" fmla="*/ 417596 w 9212893"/>
              <a:gd name="connsiteY40" fmla="*/ 277058 h 1798363"/>
              <a:gd name="connsiteX41" fmla="*/ 678280 w 9212893"/>
              <a:gd name="connsiteY41" fmla="*/ 329196 h 1798363"/>
              <a:gd name="connsiteX42" fmla="*/ 834691 w 9212893"/>
              <a:gd name="connsiteY42" fmla="*/ 337217 h 1798363"/>
              <a:gd name="connsiteX43" fmla="*/ 1055270 w 9212893"/>
              <a:gd name="connsiteY43" fmla="*/ 236955 h 1798363"/>
              <a:gd name="connsiteX44" fmla="*/ 1143501 w 9212893"/>
              <a:gd name="connsiteY44" fmla="*/ 329195 h 1798363"/>
              <a:gd name="connsiteX45" fmla="*/ 1255796 w 9212893"/>
              <a:gd name="connsiteY45" fmla="*/ 200860 h 1798363"/>
              <a:gd name="connsiteX46" fmla="*/ 1364080 w 9212893"/>
              <a:gd name="connsiteY46" fmla="*/ 124659 h 1798363"/>
              <a:gd name="connsiteX47" fmla="*/ 1517085 w 9212893"/>
              <a:gd name="connsiteY47" fmla="*/ 218 h 179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212893" h="1798363">
                <a:moveTo>
                  <a:pt x="1517085" y="218"/>
                </a:moveTo>
                <a:cubicBezTo>
                  <a:pt x="1597497" y="-5168"/>
                  <a:pt x="1647591" y="91218"/>
                  <a:pt x="1684922" y="80542"/>
                </a:cubicBezTo>
                <a:cubicBezTo>
                  <a:pt x="1722253" y="69866"/>
                  <a:pt x="1823954" y="134015"/>
                  <a:pt x="1865396" y="144710"/>
                </a:cubicBezTo>
                <a:cubicBezTo>
                  <a:pt x="1914759" y="156092"/>
                  <a:pt x="1964990" y="205537"/>
                  <a:pt x="1989722" y="244974"/>
                </a:cubicBezTo>
                <a:cubicBezTo>
                  <a:pt x="2014454" y="284411"/>
                  <a:pt x="2002423" y="328527"/>
                  <a:pt x="2045870" y="333206"/>
                </a:cubicBezTo>
                <a:cubicBezTo>
                  <a:pt x="2180122" y="371325"/>
                  <a:pt x="2145465" y="252327"/>
                  <a:pt x="2198270" y="305132"/>
                </a:cubicBezTo>
                <a:cubicBezTo>
                  <a:pt x="2251075" y="357937"/>
                  <a:pt x="2305217" y="357269"/>
                  <a:pt x="2358691" y="405395"/>
                </a:cubicBezTo>
                <a:cubicBezTo>
                  <a:pt x="2412165" y="453521"/>
                  <a:pt x="2428207" y="323179"/>
                  <a:pt x="2483017" y="389353"/>
                </a:cubicBezTo>
                <a:cubicBezTo>
                  <a:pt x="2537828" y="455527"/>
                  <a:pt x="2553870" y="527048"/>
                  <a:pt x="2627396" y="549774"/>
                </a:cubicBezTo>
                <a:cubicBezTo>
                  <a:pt x="2700922" y="572500"/>
                  <a:pt x="2727464" y="434257"/>
                  <a:pt x="2827922" y="441489"/>
                </a:cubicBezTo>
                <a:cubicBezTo>
                  <a:pt x="2928380" y="448721"/>
                  <a:pt x="2991273" y="447895"/>
                  <a:pt x="3061701" y="480869"/>
                </a:cubicBezTo>
                <a:cubicBezTo>
                  <a:pt x="3132129" y="513843"/>
                  <a:pt x="3173279" y="600109"/>
                  <a:pt x="3250490" y="639334"/>
                </a:cubicBezTo>
                <a:cubicBezTo>
                  <a:pt x="3327701" y="678559"/>
                  <a:pt x="3455925" y="702105"/>
                  <a:pt x="3524966" y="716218"/>
                </a:cubicBezTo>
                <a:cubicBezTo>
                  <a:pt x="3594007" y="730331"/>
                  <a:pt x="3633190" y="705632"/>
                  <a:pt x="3664737" y="724012"/>
                </a:cubicBezTo>
                <a:cubicBezTo>
                  <a:pt x="3696284" y="742392"/>
                  <a:pt x="3653373" y="784126"/>
                  <a:pt x="3714249" y="826500"/>
                </a:cubicBezTo>
                <a:cubicBezTo>
                  <a:pt x="3751061" y="780643"/>
                  <a:pt x="3765704" y="703447"/>
                  <a:pt x="3837485" y="725591"/>
                </a:cubicBezTo>
                <a:cubicBezTo>
                  <a:pt x="4149569" y="648914"/>
                  <a:pt x="4050060" y="847462"/>
                  <a:pt x="4128893" y="887175"/>
                </a:cubicBezTo>
                <a:cubicBezTo>
                  <a:pt x="4207726" y="926888"/>
                  <a:pt x="4205785" y="963248"/>
                  <a:pt x="4310483" y="963867"/>
                </a:cubicBezTo>
                <a:cubicBezTo>
                  <a:pt x="4394951" y="1042469"/>
                  <a:pt x="4395610" y="1068291"/>
                  <a:pt x="4510714" y="991471"/>
                </a:cubicBezTo>
                <a:cubicBezTo>
                  <a:pt x="4581213" y="1003861"/>
                  <a:pt x="4662861" y="891447"/>
                  <a:pt x="4729977" y="846943"/>
                </a:cubicBezTo>
                <a:cubicBezTo>
                  <a:pt x="4797093" y="802439"/>
                  <a:pt x="4843283" y="760995"/>
                  <a:pt x="4913413" y="724444"/>
                </a:cubicBezTo>
                <a:cubicBezTo>
                  <a:pt x="4983544" y="687893"/>
                  <a:pt x="5167906" y="790605"/>
                  <a:pt x="5211272" y="762108"/>
                </a:cubicBezTo>
                <a:cubicBezTo>
                  <a:pt x="5309280" y="773879"/>
                  <a:pt x="5442633" y="653864"/>
                  <a:pt x="5537226" y="672734"/>
                </a:cubicBezTo>
                <a:cubicBezTo>
                  <a:pt x="5598558" y="641139"/>
                  <a:pt x="5669623" y="575769"/>
                  <a:pt x="5720230" y="550653"/>
                </a:cubicBezTo>
                <a:cubicBezTo>
                  <a:pt x="5770837" y="525537"/>
                  <a:pt x="5878871" y="489554"/>
                  <a:pt x="5929671" y="491412"/>
                </a:cubicBezTo>
                <a:cubicBezTo>
                  <a:pt x="5968466" y="490843"/>
                  <a:pt x="6215686" y="482790"/>
                  <a:pt x="6269350" y="549128"/>
                </a:cubicBezTo>
                <a:cubicBezTo>
                  <a:pt x="6316224" y="601423"/>
                  <a:pt x="6524596" y="474576"/>
                  <a:pt x="6613038" y="577011"/>
                </a:cubicBezTo>
                <a:cubicBezTo>
                  <a:pt x="6720935" y="708629"/>
                  <a:pt x="6889310" y="328444"/>
                  <a:pt x="6943623" y="430584"/>
                </a:cubicBezTo>
                <a:cubicBezTo>
                  <a:pt x="7059071" y="413493"/>
                  <a:pt x="7002426" y="255779"/>
                  <a:pt x="7049781" y="301918"/>
                </a:cubicBezTo>
                <a:cubicBezTo>
                  <a:pt x="7250818" y="455939"/>
                  <a:pt x="7334721" y="107055"/>
                  <a:pt x="7412137" y="74892"/>
                </a:cubicBezTo>
                <a:cubicBezTo>
                  <a:pt x="7489553" y="42729"/>
                  <a:pt x="7473744" y="84619"/>
                  <a:pt x="7514276" y="108938"/>
                </a:cubicBezTo>
                <a:cubicBezTo>
                  <a:pt x="7554808" y="133257"/>
                  <a:pt x="7594023" y="212564"/>
                  <a:pt x="7655328" y="220806"/>
                </a:cubicBezTo>
                <a:cubicBezTo>
                  <a:pt x="7716633" y="229048"/>
                  <a:pt x="7781585" y="177843"/>
                  <a:pt x="7882104" y="158388"/>
                </a:cubicBezTo>
                <a:cubicBezTo>
                  <a:pt x="7959925" y="127584"/>
                  <a:pt x="8043625" y="326124"/>
                  <a:pt x="8124891" y="338756"/>
                </a:cubicBezTo>
                <a:cubicBezTo>
                  <a:pt x="8206157" y="351388"/>
                  <a:pt x="8309389" y="175368"/>
                  <a:pt x="8369703" y="234183"/>
                </a:cubicBezTo>
                <a:cubicBezTo>
                  <a:pt x="8430017" y="292998"/>
                  <a:pt x="8741900" y="256629"/>
                  <a:pt x="8858249" y="329698"/>
                </a:cubicBezTo>
                <a:cubicBezTo>
                  <a:pt x="8974598" y="402767"/>
                  <a:pt x="9018483" y="246846"/>
                  <a:pt x="9210674" y="120148"/>
                </a:cubicBezTo>
                <a:cubicBezTo>
                  <a:pt x="9212365" y="622101"/>
                  <a:pt x="9214365" y="1029711"/>
                  <a:pt x="9211293" y="1798363"/>
                </a:cubicBezTo>
                <a:lnTo>
                  <a:pt x="10143" y="1788838"/>
                </a:lnTo>
                <a:cubicBezTo>
                  <a:pt x="13215" y="1013835"/>
                  <a:pt x="3529" y="805498"/>
                  <a:pt x="0" y="367797"/>
                </a:cubicBezTo>
                <a:cubicBezTo>
                  <a:pt x="196496" y="406346"/>
                  <a:pt x="342649" y="434304"/>
                  <a:pt x="417596" y="277058"/>
                </a:cubicBezTo>
                <a:cubicBezTo>
                  <a:pt x="536889" y="308506"/>
                  <a:pt x="608764" y="319169"/>
                  <a:pt x="678280" y="329196"/>
                </a:cubicBezTo>
                <a:cubicBezTo>
                  <a:pt x="747796" y="339223"/>
                  <a:pt x="761833" y="307806"/>
                  <a:pt x="834691" y="337217"/>
                </a:cubicBezTo>
                <a:cubicBezTo>
                  <a:pt x="940970" y="306470"/>
                  <a:pt x="1007144" y="198855"/>
                  <a:pt x="1055270" y="236955"/>
                </a:cubicBezTo>
                <a:cubicBezTo>
                  <a:pt x="1103396" y="275055"/>
                  <a:pt x="1095375" y="331200"/>
                  <a:pt x="1143501" y="329195"/>
                </a:cubicBezTo>
                <a:cubicBezTo>
                  <a:pt x="1290554" y="326522"/>
                  <a:pt x="1230396" y="234281"/>
                  <a:pt x="1255796" y="200860"/>
                </a:cubicBezTo>
                <a:cubicBezTo>
                  <a:pt x="1281196" y="167439"/>
                  <a:pt x="1327885" y="168126"/>
                  <a:pt x="1364080" y="124659"/>
                </a:cubicBezTo>
                <a:cubicBezTo>
                  <a:pt x="1424439" y="39063"/>
                  <a:pt x="1436673" y="5604"/>
                  <a:pt x="1517085" y="218"/>
                </a:cubicBezTo>
                <a:close/>
              </a:path>
            </a:pathLst>
          </a:custGeom>
          <a:solidFill>
            <a:schemeClr val="bg2">
              <a:lumMod val="90000"/>
            </a:schemeClr>
          </a:solidFill>
          <a:ln>
            <a:noFill/>
          </a:ln>
          <a:effectLst>
            <a:outerShdw blurRad="152400" dist="88900" dir="16200000" algn="b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userDrawn="1"/>
        </p:nvGrpSpPr>
        <p:grpSpPr>
          <a:xfrm>
            <a:off x="0" y="22979"/>
            <a:ext cx="9144000" cy="685800"/>
            <a:chOff x="0" y="22979"/>
            <a:chExt cx="9144000" cy="685800"/>
          </a:xfrm>
          <a:solidFill>
            <a:schemeClr val="accent1">
              <a:lumMod val="60000"/>
              <a:lumOff val="40000"/>
            </a:schemeClr>
          </a:solidFill>
        </p:grpSpPr>
        <p:sp>
          <p:nvSpPr>
            <p:cNvPr id="8" name="Rectangle 7"/>
            <p:cNvSpPr/>
            <p:nvPr/>
          </p:nvSpPr>
          <p:spPr>
            <a:xfrm>
              <a:off x="0" y="22979"/>
              <a:ext cx="9144000" cy="685800"/>
            </a:xfrm>
            <a:prstGeom prst="rect">
              <a:avLst/>
            </a:prstGeom>
            <a:solidFill>
              <a:schemeClr val="bg2">
                <a:lumMod val="90000"/>
              </a:schemeClr>
            </a:solidFill>
            <a:ln>
              <a:noFill/>
            </a:ln>
            <a:effectLst>
              <a:outerShdw blurRad="152400" dist="88900" dir="16200000" algn="b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buNone/>
              </a:pPr>
              <a:endParaRPr lang="en-US" sz="2000" b="1"/>
            </a:p>
          </p:txBody>
        </p:sp>
        <p:cxnSp>
          <p:nvCxnSpPr>
            <p:cNvPr id="9" name="Straight Connector 8"/>
            <p:cNvCxnSpPr/>
            <p:nvPr/>
          </p:nvCxnSpPr>
          <p:spPr>
            <a:xfrm>
              <a:off x="0" y="708779"/>
              <a:ext cx="9144000" cy="0"/>
            </a:xfrm>
            <a:prstGeom prst="line">
              <a:avLst/>
            </a:prstGeom>
            <a:solidFill>
              <a:schemeClr val="bg2">
                <a:lumMod val="90000"/>
              </a:schemeClr>
            </a:solidFill>
            <a:ln>
              <a:noFill/>
            </a:ln>
            <a:effectLst>
              <a:outerShdw blurRad="152400" dist="88900" dir="16200000" algn="b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4" name="Date Placeholder 3"/>
          <p:cNvSpPr>
            <a:spLocks noGrp="1"/>
          </p:cNvSpPr>
          <p:nvPr>
            <p:ph type="dt" sz="half" idx="10"/>
          </p:nvPr>
        </p:nvSpPr>
        <p:spPr/>
        <p:txBody>
          <a:bodyPr/>
          <a:lstStyle/>
          <a:p>
            <a:fld id="{F25E2E9B-C5F6-4D6A-9C07-4639B211B9C9}" type="datetimeFigureOut">
              <a:rPr lang="en-US" smtClean="0"/>
              <a:t>4/10/2015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3B2B6-480E-49AD-97C6-F42D45682701}" type="slidenum">
              <a:rPr lang="en-US" smtClean="0"/>
              <a:t>‹#›</a:t>
            </a:fld>
            <a:endParaRPr lang="en-US"/>
          </a:p>
        </p:txBody>
      </p:sp>
    </p:spTree>
    <p:extLst>
      <p:ext uri="{BB962C8B-B14F-4D97-AF65-F5344CB8AC3E}">
        <p14:creationId xmlns:p14="http://schemas.microsoft.com/office/powerpoint/2010/main" val="37470932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
            <a:ext cx="8686800" cy="685800"/>
          </a:xfrm>
        </p:spPr>
        <p:txBody>
          <a:bodyPr anchor="t">
            <a:normAutofit/>
          </a:bodyPr>
          <a:lstStyle>
            <a:lvl1pPr algn="l">
              <a:defRPr sz="28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5E2E9B-C5F6-4D6A-9C07-4639B211B9C9}" type="datetimeFigureOut">
              <a:rPr lang="en-US" smtClean="0"/>
              <a:t>4/10/2015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3B2B6-480E-49AD-97C6-F42D45682701}" type="slidenum">
              <a:rPr lang="en-US" smtClean="0"/>
              <a:t>‹#›</a:t>
            </a:fld>
            <a:endParaRPr lang="en-US"/>
          </a:p>
        </p:txBody>
      </p:sp>
    </p:spTree>
    <p:extLst>
      <p:ext uri="{BB962C8B-B14F-4D97-AF65-F5344CB8AC3E}">
        <p14:creationId xmlns:p14="http://schemas.microsoft.com/office/powerpoint/2010/main" val="6965237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gradFill flip="none" rotWithShape="1">
          <a:gsLst>
            <a:gs pos="0">
              <a:schemeClr val="bg1">
                <a:lumMod val="85000"/>
              </a:schemeClr>
            </a:gs>
            <a:gs pos="44000">
              <a:schemeClr val="bg1">
                <a:lumMod val="85000"/>
              </a:schemeClr>
            </a:gs>
            <a:gs pos="97000">
              <a:schemeClr val="bg1">
                <a:lumMod val="75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F25E2E9B-C5F6-4D6A-9C07-4639B211B9C9}" type="datetimeFigureOut">
              <a:rPr lang="en-US" smtClean="0"/>
              <a:t>4/10/2015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03B2B6-480E-49AD-97C6-F42D45682701}" type="slidenum">
              <a:rPr lang="en-US" smtClean="0"/>
              <a:t>‹#›</a:t>
            </a:fld>
            <a:endParaRPr lang="en-US"/>
          </a:p>
        </p:txBody>
      </p:sp>
    </p:spTree>
    <p:extLst>
      <p:ext uri="{BB962C8B-B14F-4D97-AF65-F5344CB8AC3E}">
        <p14:creationId xmlns:p14="http://schemas.microsoft.com/office/powerpoint/2010/main" val="44892972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E2E9B-C5F6-4D6A-9C07-4639B211B9C9}" type="datetimeFigureOut">
              <a:rPr lang="en-US" smtClean="0"/>
              <a:t>4/10/2015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03B2B6-480E-49AD-97C6-F42D45682701}" type="slidenum">
              <a:rPr lang="en-US" smtClean="0"/>
              <a:t>‹#›</a:t>
            </a:fld>
            <a:endParaRPr lang="en-US"/>
          </a:p>
        </p:txBody>
      </p:sp>
    </p:spTree>
    <p:extLst>
      <p:ext uri="{BB962C8B-B14F-4D97-AF65-F5344CB8AC3E}">
        <p14:creationId xmlns:p14="http://schemas.microsoft.com/office/powerpoint/2010/main" val="245965218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5E2E9B-C5F6-4D6A-9C07-4639B211B9C9}" type="datetimeFigureOut">
              <a:rPr lang="en-US" smtClean="0"/>
              <a:t>4/10/2015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03B2B6-480E-49AD-97C6-F42D45682701}" type="slidenum">
              <a:rPr lang="en-US" smtClean="0"/>
              <a:t>‹#›</a:t>
            </a:fld>
            <a:endParaRPr lang="en-US"/>
          </a:p>
        </p:txBody>
      </p:sp>
    </p:spTree>
    <p:extLst>
      <p:ext uri="{BB962C8B-B14F-4D97-AF65-F5344CB8AC3E}">
        <p14:creationId xmlns:p14="http://schemas.microsoft.com/office/powerpoint/2010/main" val="83150151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EB90"/>
        </a:solidFill>
        <a:effectLst/>
      </p:bgPr>
    </p:bg>
    <p:spTree>
      <p:nvGrpSpPr>
        <p:cNvPr id="1" name=""/>
        <p:cNvGrpSpPr/>
        <p:nvPr/>
      </p:nvGrpSpPr>
      <p:grpSpPr>
        <a:xfrm>
          <a:off x="0" y="0"/>
          <a:ext cx="0" cy="0"/>
          <a:chOff x="0" y="0"/>
          <a:chExt cx="0" cy="0"/>
        </a:xfrm>
      </p:grpSpPr>
      <p:grpSp>
        <p:nvGrpSpPr>
          <p:cNvPr id="7" name="Group 6"/>
          <p:cNvGrpSpPr/>
          <p:nvPr userDrawn="1"/>
        </p:nvGrpSpPr>
        <p:grpSpPr>
          <a:xfrm>
            <a:off x="0" y="22979"/>
            <a:ext cx="9144000" cy="685800"/>
            <a:chOff x="0" y="22979"/>
            <a:chExt cx="9144000" cy="685800"/>
          </a:xfrm>
          <a:solidFill>
            <a:srgbClr val="8CC9F7"/>
          </a:solidFill>
        </p:grpSpPr>
        <p:sp>
          <p:nvSpPr>
            <p:cNvPr id="8" name="Rectangle 7"/>
            <p:cNvSpPr/>
            <p:nvPr/>
          </p:nvSpPr>
          <p:spPr>
            <a:xfrm>
              <a:off x="0" y="22979"/>
              <a:ext cx="91440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0" y="708779"/>
              <a:ext cx="9144000" cy="0"/>
            </a:xfrm>
            <a:prstGeom prst="line">
              <a:avLst/>
            </a:prstGeom>
            <a:grpFill/>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p:ph type="title"/>
          </p:nvPr>
        </p:nvSpPr>
        <p:spPr>
          <a:xfrm>
            <a:off x="457200" y="150813"/>
            <a:ext cx="8229600" cy="1143000"/>
          </a:xfrm>
          <a:prstGeom prst="rect">
            <a:avLst/>
          </a:prstGeom>
        </p:spPr>
        <p:txBody>
          <a:bodyPr vert="horz" lIns="91440" tIns="45720" rIns="91440" bIns="45720" rtlCol="0" anchor="t">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E2E9B-C5F6-4D6A-9C07-4639B211B9C9}" type="datetimeFigureOut">
              <a:rPr lang="en-US" smtClean="0"/>
              <a:t>4/10/2015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3B2B6-480E-49AD-97C6-F42D45682701}" type="slidenum">
              <a:rPr lang="en-US" smtClean="0"/>
              <a:t>‹#›</a:t>
            </a:fld>
            <a:endParaRPr lang="en-US"/>
          </a:p>
        </p:txBody>
      </p:sp>
      <p:sp>
        <p:nvSpPr>
          <p:cNvPr id="10" name="main_range"/>
          <p:cNvSpPr/>
          <p:nvPr userDrawn="1"/>
        </p:nvSpPr>
        <p:spPr>
          <a:xfrm>
            <a:off x="-28574" y="2362200"/>
            <a:ext cx="8715374" cy="5176784"/>
          </a:xfrm>
          <a:custGeom>
            <a:avLst/>
            <a:gdLst>
              <a:gd name="connsiteX0" fmla="*/ 0 w 9144000"/>
              <a:gd name="connsiteY0" fmla="*/ 0 h 4724400"/>
              <a:gd name="connsiteX1" fmla="*/ 9144000 w 9144000"/>
              <a:gd name="connsiteY1" fmla="*/ 0 h 4724400"/>
              <a:gd name="connsiteX2" fmla="*/ 9144000 w 9144000"/>
              <a:gd name="connsiteY2" fmla="*/ 4724400 h 4724400"/>
              <a:gd name="connsiteX3" fmla="*/ 0 w 9144000"/>
              <a:gd name="connsiteY3" fmla="*/ 4724400 h 4724400"/>
              <a:gd name="connsiteX4" fmla="*/ 0 w 9144000"/>
              <a:gd name="connsiteY4" fmla="*/ 0 h 4724400"/>
              <a:gd name="connsiteX0" fmla="*/ 2032686 w 9144000"/>
              <a:gd name="connsiteY0" fmla="*/ 426308 h 4724400"/>
              <a:gd name="connsiteX1" fmla="*/ 9144000 w 9144000"/>
              <a:gd name="connsiteY1" fmla="*/ 0 h 4724400"/>
              <a:gd name="connsiteX2" fmla="*/ 9144000 w 9144000"/>
              <a:gd name="connsiteY2" fmla="*/ 4724400 h 4724400"/>
              <a:gd name="connsiteX3" fmla="*/ 0 w 9144000"/>
              <a:gd name="connsiteY3" fmla="*/ 4724400 h 4724400"/>
              <a:gd name="connsiteX4" fmla="*/ 2032686 w 9144000"/>
              <a:gd name="connsiteY4" fmla="*/ 426308 h 4724400"/>
              <a:gd name="connsiteX0" fmla="*/ 2032686 w 9144000"/>
              <a:gd name="connsiteY0" fmla="*/ 426308 h 4724400"/>
              <a:gd name="connsiteX1" fmla="*/ 3478427 w 9144000"/>
              <a:gd name="connsiteY1" fmla="*/ 152400 h 4724400"/>
              <a:gd name="connsiteX2" fmla="*/ 9144000 w 9144000"/>
              <a:gd name="connsiteY2" fmla="*/ 0 h 4724400"/>
              <a:gd name="connsiteX3" fmla="*/ 9144000 w 9144000"/>
              <a:gd name="connsiteY3" fmla="*/ 4724400 h 4724400"/>
              <a:gd name="connsiteX4" fmla="*/ 0 w 9144000"/>
              <a:gd name="connsiteY4" fmla="*/ 4724400 h 4724400"/>
              <a:gd name="connsiteX5" fmla="*/ 2032686 w 9144000"/>
              <a:gd name="connsiteY5" fmla="*/ 426308 h 4724400"/>
              <a:gd name="connsiteX0" fmla="*/ 2032686 w 9144000"/>
              <a:gd name="connsiteY0" fmla="*/ 446903 h 4744995"/>
              <a:gd name="connsiteX1" fmla="*/ 3478427 w 9144000"/>
              <a:gd name="connsiteY1" fmla="*/ 172995 h 4744995"/>
              <a:gd name="connsiteX2" fmla="*/ 4541108 w 9144000"/>
              <a:gd name="connsiteY2" fmla="*/ 0 h 4744995"/>
              <a:gd name="connsiteX3" fmla="*/ 9144000 w 9144000"/>
              <a:gd name="connsiteY3" fmla="*/ 20595 h 4744995"/>
              <a:gd name="connsiteX4" fmla="*/ 9144000 w 9144000"/>
              <a:gd name="connsiteY4" fmla="*/ 4744995 h 4744995"/>
              <a:gd name="connsiteX5" fmla="*/ 0 w 9144000"/>
              <a:gd name="connsiteY5" fmla="*/ 4744995 h 4744995"/>
              <a:gd name="connsiteX6" fmla="*/ 2032686 w 9144000"/>
              <a:gd name="connsiteY6" fmla="*/ 446903 h 4744995"/>
              <a:gd name="connsiteX0" fmla="*/ 580767 w 9144000"/>
              <a:gd name="connsiteY0" fmla="*/ 792892 h 4744995"/>
              <a:gd name="connsiteX1" fmla="*/ 3478427 w 9144000"/>
              <a:gd name="connsiteY1" fmla="*/ 172995 h 4744995"/>
              <a:gd name="connsiteX2" fmla="*/ 4541108 w 9144000"/>
              <a:gd name="connsiteY2" fmla="*/ 0 h 4744995"/>
              <a:gd name="connsiteX3" fmla="*/ 9144000 w 9144000"/>
              <a:gd name="connsiteY3" fmla="*/ 20595 h 4744995"/>
              <a:gd name="connsiteX4" fmla="*/ 9144000 w 9144000"/>
              <a:gd name="connsiteY4" fmla="*/ 4744995 h 4744995"/>
              <a:gd name="connsiteX5" fmla="*/ 0 w 9144000"/>
              <a:gd name="connsiteY5" fmla="*/ 4744995 h 4744995"/>
              <a:gd name="connsiteX6" fmla="*/ 580767 w 9144000"/>
              <a:gd name="connsiteY6" fmla="*/ 792892 h 4744995"/>
              <a:gd name="connsiteX0" fmla="*/ 580767 w 9144000"/>
              <a:gd name="connsiteY0" fmla="*/ 828931 h 4781034"/>
              <a:gd name="connsiteX1" fmla="*/ 3478427 w 9144000"/>
              <a:gd name="connsiteY1" fmla="*/ 209034 h 4781034"/>
              <a:gd name="connsiteX2" fmla="*/ 4334108 w 9144000"/>
              <a:gd name="connsiteY2" fmla="*/ 8313 h 4781034"/>
              <a:gd name="connsiteX3" fmla="*/ 4541108 w 9144000"/>
              <a:gd name="connsiteY3" fmla="*/ 36039 h 4781034"/>
              <a:gd name="connsiteX4" fmla="*/ 9144000 w 9144000"/>
              <a:gd name="connsiteY4" fmla="*/ 56634 h 4781034"/>
              <a:gd name="connsiteX5" fmla="*/ 9144000 w 9144000"/>
              <a:gd name="connsiteY5" fmla="*/ 4781034 h 4781034"/>
              <a:gd name="connsiteX6" fmla="*/ 0 w 9144000"/>
              <a:gd name="connsiteY6" fmla="*/ 4781034 h 4781034"/>
              <a:gd name="connsiteX7" fmla="*/ 580767 w 9144000"/>
              <a:gd name="connsiteY7" fmla="*/ 828931 h 4781034"/>
              <a:gd name="connsiteX0" fmla="*/ 580767 w 9144000"/>
              <a:gd name="connsiteY0" fmla="*/ 828931 h 4781034"/>
              <a:gd name="connsiteX1" fmla="*/ 3478427 w 9144000"/>
              <a:gd name="connsiteY1" fmla="*/ 209034 h 4781034"/>
              <a:gd name="connsiteX2" fmla="*/ 4334108 w 9144000"/>
              <a:gd name="connsiteY2" fmla="*/ 8313 h 4781034"/>
              <a:gd name="connsiteX3" fmla="*/ 4541108 w 9144000"/>
              <a:gd name="connsiteY3" fmla="*/ 36039 h 4781034"/>
              <a:gd name="connsiteX4" fmla="*/ 9144000 w 9144000"/>
              <a:gd name="connsiteY4" fmla="*/ 56634 h 4781034"/>
              <a:gd name="connsiteX5" fmla="*/ 9144000 w 9144000"/>
              <a:gd name="connsiteY5" fmla="*/ 4781034 h 4781034"/>
              <a:gd name="connsiteX6" fmla="*/ 0 w 9144000"/>
              <a:gd name="connsiteY6" fmla="*/ 4781034 h 4781034"/>
              <a:gd name="connsiteX7" fmla="*/ 580767 w 9144000"/>
              <a:gd name="connsiteY7" fmla="*/ 828931 h 4781034"/>
              <a:gd name="connsiteX0" fmla="*/ 580767 w 9144000"/>
              <a:gd name="connsiteY0" fmla="*/ 859828 h 4811931"/>
              <a:gd name="connsiteX1" fmla="*/ 3478427 w 9144000"/>
              <a:gd name="connsiteY1" fmla="*/ 239931 h 4811931"/>
              <a:gd name="connsiteX2" fmla="*/ 4129669 w 9144000"/>
              <a:gd name="connsiteY2" fmla="*/ 5757 h 4811931"/>
              <a:gd name="connsiteX3" fmla="*/ 4541108 w 9144000"/>
              <a:gd name="connsiteY3" fmla="*/ 66936 h 4811931"/>
              <a:gd name="connsiteX4" fmla="*/ 9144000 w 9144000"/>
              <a:gd name="connsiteY4" fmla="*/ 87531 h 4811931"/>
              <a:gd name="connsiteX5" fmla="*/ 9144000 w 9144000"/>
              <a:gd name="connsiteY5" fmla="*/ 4811931 h 4811931"/>
              <a:gd name="connsiteX6" fmla="*/ 0 w 9144000"/>
              <a:gd name="connsiteY6" fmla="*/ 4811931 h 4811931"/>
              <a:gd name="connsiteX7" fmla="*/ 580767 w 9144000"/>
              <a:gd name="connsiteY7" fmla="*/ 859828 h 4811931"/>
              <a:gd name="connsiteX0" fmla="*/ 580767 w 9144000"/>
              <a:gd name="connsiteY0" fmla="*/ 863354 h 4815457"/>
              <a:gd name="connsiteX1" fmla="*/ 3478427 w 9144000"/>
              <a:gd name="connsiteY1" fmla="*/ 243457 h 4815457"/>
              <a:gd name="connsiteX2" fmla="*/ 3977269 w 9144000"/>
              <a:gd name="connsiteY2" fmla="*/ 5566 h 4815457"/>
              <a:gd name="connsiteX3" fmla="*/ 4541108 w 9144000"/>
              <a:gd name="connsiteY3" fmla="*/ 70462 h 4815457"/>
              <a:gd name="connsiteX4" fmla="*/ 9144000 w 9144000"/>
              <a:gd name="connsiteY4" fmla="*/ 91057 h 4815457"/>
              <a:gd name="connsiteX5" fmla="*/ 9144000 w 9144000"/>
              <a:gd name="connsiteY5" fmla="*/ 4815457 h 4815457"/>
              <a:gd name="connsiteX6" fmla="*/ 0 w 9144000"/>
              <a:gd name="connsiteY6" fmla="*/ 4815457 h 4815457"/>
              <a:gd name="connsiteX7" fmla="*/ 580767 w 9144000"/>
              <a:gd name="connsiteY7" fmla="*/ 863354 h 4815457"/>
              <a:gd name="connsiteX0" fmla="*/ 580767 w 9144000"/>
              <a:gd name="connsiteY0" fmla="*/ 863535 h 4815638"/>
              <a:gd name="connsiteX1" fmla="*/ 3478427 w 9144000"/>
              <a:gd name="connsiteY1" fmla="*/ 243638 h 4815638"/>
              <a:gd name="connsiteX2" fmla="*/ 3977269 w 9144000"/>
              <a:gd name="connsiteY2" fmla="*/ 5747 h 4815638"/>
              <a:gd name="connsiteX3" fmla="*/ 4541108 w 9144000"/>
              <a:gd name="connsiteY3" fmla="*/ 70643 h 4815638"/>
              <a:gd name="connsiteX4" fmla="*/ 9144000 w 9144000"/>
              <a:gd name="connsiteY4" fmla="*/ 91238 h 4815638"/>
              <a:gd name="connsiteX5" fmla="*/ 9144000 w 9144000"/>
              <a:gd name="connsiteY5" fmla="*/ 4815638 h 4815638"/>
              <a:gd name="connsiteX6" fmla="*/ 0 w 9144000"/>
              <a:gd name="connsiteY6" fmla="*/ 4815638 h 4815638"/>
              <a:gd name="connsiteX7" fmla="*/ 580767 w 9144000"/>
              <a:gd name="connsiteY7" fmla="*/ 863535 h 4815638"/>
              <a:gd name="connsiteX0" fmla="*/ 580767 w 9144000"/>
              <a:gd name="connsiteY0" fmla="*/ 861769 h 4813872"/>
              <a:gd name="connsiteX1" fmla="*/ 3478427 w 9144000"/>
              <a:gd name="connsiteY1" fmla="*/ 241872 h 4813872"/>
              <a:gd name="connsiteX2" fmla="*/ 3977269 w 9144000"/>
              <a:gd name="connsiteY2" fmla="*/ 3981 h 4813872"/>
              <a:gd name="connsiteX3" fmla="*/ 4544825 w 9144000"/>
              <a:gd name="connsiteY3" fmla="*/ 117199 h 4813872"/>
              <a:gd name="connsiteX4" fmla="*/ 9144000 w 9144000"/>
              <a:gd name="connsiteY4" fmla="*/ 89472 h 4813872"/>
              <a:gd name="connsiteX5" fmla="*/ 9144000 w 9144000"/>
              <a:gd name="connsiteY5" fmla="*/ 4813872 h 4813872"/>
              <a:gd name="connsiteX6" fmla="*/ 0 w 9144000"/>
              <a:gd name="connsiteY6" fmla="*/ 4813872 h 4813872"/>
              <a:gd name="connsiteX7" fmla="*/ 580767 w 9144000"/>
              <a:gd name="connsiteY7" fmla="*/ 861769 h 4813872"/>
              <a:gd name="connsiteX0" fmla="*/ 580767 w 9144000"/>
              <a:gd name="connsiteY0" fmla="*/ 861724 h 4813827"/>
              <a:gd name="connsiteX1" fmla="*/ 3478427 w 9144000"/>
              <a:gd name="connsiteY1" fmla="*/ 241827 h 4813827"/>
              <a:gd name="connsiteX2" fmla="*/ 3977269 w 9144000"/>
              <a:gd name="connsiteY2" fmla="*/ 3936 h 4813827"/>
              <a:gd name="connsiteX3" fmla="*/ 4215162 w 9144000"/>
              <a:gd name="connsiteY3" fmla="*/ 264132 h 4813827"/>
              <a:gd name="connsiteX4" fmla="*/ 4544825 w 9144000"/>
              <a:gd name="connsiteY4" fmla="*/ 117154 h 4813827"/>
              <a:gd name="connsiteX5" fmla="*/ 9144000 w 9144000"/>
              <a:gd name="connsiteY5" fmla="*/ 89427 h 4813827"/>
              <a:gd name="connsiteX6" fmla="*/ 9144000 w 9144000"/>
              <a:gd name="connsiteY6" fmla="*/ 4813827 h 4813827"/>
              <a:gd name="connsiteX7" fmla="*/ 0 w 9144000"/>
              <a:gd name="connsiteY7" fmla="*/ 4813827 h 4813827"/>
              <a:gd name="connsiteX8" fmla="*/ 580767 w 9144000"/>
              <a:gd name="connsiteY8" fmla="*/ 861724 h 4813827"/>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44825 w 9144000"/>
              <a:gd name="connsiteY4" fmla="*/ 27727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44825 w 9144000"/>
              <a:gd name="connsiteY4" fmla="*/ 27727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18805 w 9144000"/>
              <a:gd name="connsiteY4" fmla="*/ 24010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18805 w 9144000"/>
              <a:gd name="connsiteY4" fmla="*/ 24010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95817 h 4747920"/>
              <a:gd name="connsiteX1" fmla="*/ 3478427 w 9144000"/>
              <a:gd name="connsiteY1" fmla="*/ 175920 h 4747920"/>
              <a:gd name="connsiteX2" fmla="*/ 3977269 w 9144000"/>
              <a:gd name="connsiteY2" fmla="*/ 283717 h 4747920"/>
              <a:gd name="connsiteX3" fmla="*/ 4215162 w 9144000"/>
              <a:gd name="connsiteY3" fmla="*/ 198225 h 4747920"/>
              <a:gd name="connsiteX4" fmla="*/ 4367562 w 9144000"/>
              <a:gd name="connsiteY4" fmla="*/ 4936 h 4747920"/>
              <a:gd name="connsiteX5" fmla="*/ 4518805 w 9144000"/>
              <a:gd name="connsiteY5" fmla="*/ 47530 h 4747920"/>
              <a:gd name="connsiteX6" fmla="*/ 9144000 w 9144000"/>
              <a:gd name="connsiteY6" fmla="*/ 23520 h 4747920"/>
              <a:gd name="connsiteX7" fmla="*/ 9144000 w 9144000"/>
              <a:gd name="connsiteY7" fmla="*/ 4747920 h 4747920"/>
              <a:gd name="connsiteX8" fmla="*/ 0 w 9144000"/>
              <a:gd name="connsiteY8" fmla="*/ 4747920 h 4747920"/>
              <a:gd name="connsiteX9" fmla="*/ 580767 w 9144000"/>
              <a:gd name="connsiteY9" fmla="*/ 795817 h 4747920"/>
              <a:gd name="connsiteX0" fmla="*/ 580767 w 9144000"/>
              <a:gd name="connsiteY0" fmla="*/ 800515 h 4752618"/>
              <a:gd name="connsiteX1" fmla="*/ 3478427 w 9144000"/>
              <a:gd name="connsiteY1" fmla="*/ 180618 h 4752618"/>
              <a:gd name="connsiteX2" fmla="*/ 3977269 w 9144000"/>
              <a:gd name="connsiteY2" fmla="*/ 288415 h 4752618"/>
              <a:gd name="connsiteX3" fmla="*/ 4215162 w 9144000"/>
              <a:gd name="connsiteY3" fmla="*/ 202923 h 4752618"/>
              <a:gd name="connsiteX4" fmla="*/ 4367562 w 9144000"/>
              <a:gd name="connsiteY4" fmla="*/ 9634 h 4752618"/>
              <a:gd name="connsiteX5" fmla="*/ 4518805 w 9144000"/>
              <a:gd name="connsiteY5" fmla="*/ 52228 h 4752618"/>
              <a:gd name="connsiteX6" fmla="*/ 9144000 w 9144000"/>
              <a:gd name="connsiteY6" fmla="*/ 28218 h 4752618"/>
              <a:gd name="connsiteX7" fmla="*/ 9144000 w 9144000"/>
              <a:gd name="connsiteY7" fmla="*/ 4752618 h 4752618"/>
              <a:gd name="connsiteX8" fmla="*/ 0 w 9144000"/>
              <a:gd name="connsiteY8" fmla="*/ 4752618 h 4752618"/>
              <a:gd name="connsiteX9" fmla="*/ 580767 w 9144000"/>
              <a:gd name="connsiteY9" fmla="*/ 800515 h 4752618"/>
              <a:gd name="connsiteX0" fmla="*/ 580767 w 9144000"/>
              <a:gd name="connsiteY0" fmla="*/ 779396 h 4731499"/>
              <a:gd name="connsiteX1" fmla="*/ 3478427 w 9144000"/>
              <a:gd name="connsiteY1" fmla="*/ 159499 h 4731499"/>
              <a:gd name="connsiteX2" fmla="*/ 3977269 w 9144000"/>
              <a:gd name="connsiteY2" fmla="*/ 267296 h 4731499"/>
              <a:gd name="connsiteX3" fmla="*/ 4215162 w 9144000"/>
              <a:gd name="connsiteY3" fmla="*/ 181804 h 4731499"/>
              <a:gd name="connsiteX4" fmla="*/ 4330392 w 9144000"/>
              <a:gd name="connsiteY4" fmla="*/ 18252 h 4731499"/>
              <a:gd name="connsiteX5" fmla="*/ 4518805 w 9144000"/>
              <a:gd name="connsiteY5" fmla="*/ 31109 h 4731499"/>
              <a:gd name="connsiteX6" fmla="*/ 9144000 w 9144000"/>
              <a:gd name="connsiteY6" fmla="*/ 7099 h 4731499"/>
              <a:gd name="connsiteX7" fmla="*/ 9144000 w 9144000"/>
              <a:gd name="connsiteY7" fmla="*/ 4731499 h 4731499"/>
              <a:gd name="connsiteX8" fmla="*/ 0 w 9144000"/>
              <a:gd name="connsiteY8" fmla="*/ 4731499 h 4731499"/>
              <a:gd name="connsiteX9" fmla="*/ 580767 w 9144000"/>
              <a:gd name="connsiteY9" fmla="*/ 779396 h 4731499"/>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634544 w 9144000"/>
              <a:gd name="connsiteY1" fmla="*/ 427464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634544 w 9144000"/>
              <a:gd name="connsiteY1" fmla="*/ 427464 h 4724400"/>
              <a:gd name="connsiteX2" fmla="*/ 3847171 w 9144000"/>
              <a:gd name="connsiteY2" fmla="*/ 249044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634544 w 9144000"/>
              <a:gd name="connsiteY1" fmla="*/ 427464 h 4724400"/>
              <a:gd name="connsiteX2" fmla="*/ 3847171 w 9144000"/>
              <a:gd name="connsiteY2" fmla="*/ 249044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634544 w 9144000"/>
              <a:gd name="connsiteY1" fmla="*/ 427464 h 4724400"/>
              <a:gd name="connsiteX2" fmla="*/ 3858322 w 9144000"/>
              <a:gd name="connsiteY2" fmla="*/ 271347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152079 w 9144000"/>
              <a:gd name="connsiteY1" fmla="*/ 345688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152079 w 9144000"/>
              <a:gd name="connsiteY1" fmla="*/ 345688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107474 w 9144000"/>
              <a:gd name="connsiteY1" fmla="*/ 349405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107474 w 9144000"/>
              <a:gd name="connsiteY1" fmla="*/ 349405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2873298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873298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966225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966225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085279 w 9144000"/>
              <a:gd name="connsiteY1" fmla="*/ 1289825 h 4724400"/>
              <a:gd name="connsiteX2" fmla="*/ 2497874 w 9144000"/>
              <a:gd name="connsiteY2" fmla="*/ 895815 h 4724400"/>
              <a:gd name="connsiteX3" fmla="*/ 2966225 w 9144000"/>
              <a:gd name="connsiteY3" fmla="*/ 602166 h 4724400"/>
              <a:gd name="connsiteX4" fmla="*/ 3107474 w 9144000"/>
              <a:gd name="connsiteY4" fmla="*/ 349405 h 4724400"/>
              <a:gd name="connsiteX5" fmla="*/ 3408557 w 9144000"/>
              <a:gd name="connsiteY5" fmla="*/ 356839 h 4724400"/>
              <a:gd name="connsiteX6" fmla="*/ 3634544 w 9144000"/>
              <a:gd name="connsiteY6" fmla="*/ 427464 h 4724400"/>
              <a:gd name="connsiteX7" fmla="*/ 3858322 w 9144000"/>
              <a:gd name="connsiteY7" fmla="*/ 271347 h 4724400"/>
              <a:gd name="connsiteX8" fmla="*/ 4055327 w 9144000"/>
              <a:gd name="connsiteY8" fmla="*/ 208158 h 4724400"/>
              <a:gd name="connsiteX9" fmla="*/ 4159405 w 9144000"/>
              <a:gd name="connsiteY9" fmla="*/ 152402 h 4724400"/>
              <a:gd name="connsiteX10" fmla="*/ 4330392 w 9144000"/>
              <a:gd name="connsiteY10" fmla="*/ 11153 h 4724400"/>
              <a:gd name="connsiteX11" fmla="*/ 4518805 w 9144000"/>
              <a:gd name="connsiteY11" fmla="*/ 24010 h 4724400"/>
              <a:gd name="connsiteX12" fmla="*/ 4657493 w 9144000"/>
              <a:gd name="connsiteY12" fmla="*/ 163553 h 4724400"/>
              <a:gd name="connsiteX13" fmla="*/ 9144000 w 9144000"/>
              <a:gd name="connsiteY13" fmla="*/ 0 h 4724400"/>
              <a:gd name="connsiteX14" fmla="*/ 9144000 w 9144000"/>
              <a:gd name="connsiteY14" fmla="*/ 4724400 h 4724400"/>
              <a:gd name="connsiteX15" fmla="*/ 0 w 9144000"/>
              <a:gd name="connsiteY15" fmla="*/ 4724400 h 4724400"/>
              <a:gd name="connsiteX16" fmla="*/ 580767 w 9144000"/>
              <a:gd name="connsiteY16" fmla="*/ 772297 h 4724400"/>
              <a:gd name="connsiteX0" fmla="*/ 580767 w 9144000"/>
              <a:gd name="connsiteY0" fmla="*/ 772297 h 4724400"/>
              <a:gd name="connsiteX1" fmla="*/ 2085279 w 9144000"/>
              <a:gd name="connsiteY1" fmla="*/ 1289825 h 4724400"/>
              <a:gd name="connsiteX2" fmla="*/ 2520176 w 9144000"/>
              <a:gd name="connsiteY2" fmla="*/ 951571 h 4724400"/>
              <a:gd name="connsiteX3" fmla="*/ 2966225 w 9144000"/>
              <a:gd name="connsiteY3" fmla="*/ 602166 h 4724400"/>
              <a:gd name="connsiteX4" fmla="*/ 3107474 w 9144000"/>
              <a:gd name="connsiteY4" fmla="*/ 349405 h 4724400"/>
              <a:gd name="connsiteX5" fmla="*/ 3408557 w 9144000"/>
              <a:gd name="connsiteY5" fmla="*/ 356839 h 4724400"/>
              <a:gd name="connsiteX6" fmla="*/ 3634544 w 9144000"/>
              <a:gd name="connsiteY6" fmla="*/ 427464 h 4724400"/>
              <a:gd name="connsiteX7" fmla="*/ 3858322 w 9144000"/>
              <a:gd name="connsiteY7" fmla="*/ 271347 h 4724400"/>
              <a:gd name="connsiteX8" fmla="*/ 4055327 w 9144000"/>
              <a:gd name="connsiteY8" fmla="*/ 208158 h 4724400"/>
              <a:gd name="connsiteX9" fmla="*/ 4159405 w 9144000"/>
              <a:gd name="connsiteY9" fmla="*/ 152402 h 4724400"/>
              <a:gd name="connsiteX10" fmla="*/ 4330392 w 9144000"/>
              <a:gd name="connsiteY10" fmla="*/ 11153 h 4724400"/>
              <a:gd name="connsiteX11" fmla="*/ 4518805 w 9144000"/>
              <a:gd name="connsiteY11" fmla="*/ 24010 h 4724400"/>
              <a:gd name="connsiteX12" fmla="*/ 4657493 w 9144000"/>
              <a:gd name="connsiteY12" fmla="*/ 163553 h 4724400"/>
              <a:gd name="connsiteX13" fmla="*/ 9144000 w 9144000"/>
              <a:gd name="connsiteY13" fmla="*/ 0 h 4724400"/>
              <a:gd name="connsiteX14" fmla="*/ 9144000 w 9144000"/>
              <a:gd name="connsiteY14" fmla="*/ 4724400 h 4724400"/>
              <a:gd name="connsiteX15" fmla="*/ 0 w 9144000"/>
              <a:gd name="connsiteY15" fmla="*/ 4724400 h 4724400"/>
              <a:gd name="connsiteX16" fmla="*/ 580767 w 9144000"/>
              <a:gd name="connsiteY16" fmla="*/ 772297 h 4724400"/>
              <a:gd name="connsiteX0" fmla="*/ 580767 w 9144000"/>
              <a:gd name="connsiteY0" fmla="*/ 772297 h 4724400"/>
              <a:gd name="connsiteX1" fmla="*/ 1780479 w 9144000"/>
              <a:gd name="connsiteY1" fmla="*/ 1323278 h 4724400"/>
              <a:gd name="connsiteX2" fmla="*/ 208527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80479 w 9144000"/>
              <a:gd name="connsiteY1" fmla="*/ 1323278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76761 w 9144000"/>
              <a:gd name="connsiteY1" fmla="*/ 1419922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274957 w 9144000"/>
              <a:gd name="connsiteY1" fmla="*/ 1434791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776761 w 9144000"/>
              <a:gd name="connsiteY1" fmla="*/ 1419922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282391 w 9144000"/>
              <a:gd name="connsiteY1" fmla="*/ 1490547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282391 w 9144000"/>
              <a:gd name="connsiteY1" fmla="*/ 1490547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341864 w 9144000"/>
              <a:gd name="connsiteY1" fmla="*/ 1479396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21294 w 9144000"/>
              <a:gd name="connsiteY0" fmla="*/ 2010083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1294 w 9144000"/>
              <a:gd name="connsiteY19" fmla="*/ 2010083 h 4724400"/>
              <a:gd name="connsiteX0" fmla="*/ 521294 w 9144000"/>
              <a:gd name="connsiteY0" fmla="*/ 2010083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1294 w 9144000"/>
              <a:gd name="connsiteY19" fmla="*/ 2010083 h 4724400"/>
              <a:gd name="connsiteX0" fmla="*/ 525011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5011 w 9144000"/>
              <a:gd name="connsiteY19" fmla="*/ 1790775 h 4724400"/>
              <a:gd name="connsiteX0" fmla="*/ 525011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5011 w 9144000"/>
              <a:gd name="connsiteY19"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603069 w 9144000"/>
              <a:gd name="connsiteY19"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9144000 w 9144000"/>
              <a:gd name="connsiteY17" fmla="*/ 0 h 4724400"/>
              <a:gd name="connsiteX18" fmla="*/ 9144000 w 9144000"/>
              <a:gd name="connsiteY18" fmla="*/ 4724400 h 4724400"/>
              <a:gd name="connsiteX19" fmla="*/ 0 w 9144000"/>
              <a:gd name="connsiteY19" fmla="*/ 4724400 h 4724400"/>
              <a:gd name="connsiteX20" fmla="*/ 603069 w 9144000"/>
              <a:gd name="connsiteY20"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9144000 w 9144000"/>
              <a:gd name="connsiteY18" fmla="*/ 0 h 4724400"/>
              <a:gd name="connsiteX19" fmla="*/ 9144000 w 9144000"/>
              <a:gd name="connsiteY19" fmla="*/ 4724400 h 4724400"/>
              <a:gd name="connsiteX20" fmla="*/ 0 w 9144000"/>
              <a:gd name="connsiteY20" fmla="*/ 4724400 h 4724400"/>
              <a:gd name="connsiteX21" fmla="*/ 603069 w 9144000"/>
              <a:gd name="connsiteY21"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9144000 w 9144000"/>
              <a:gd name="connsiteY19" fmla="*/ 0 h 4724400"/>
              <a:gd name="connsiteX20" fmla="*/ 9144000 w 9144000"/>
              <a:gd name="connsiteY20" fmla="*/ 4724400 h 4724400"/>
              <a:gd name="connsiteX21" fmla="*/ 0 w 9144000"/>
              <a:gd name="connsiteY21" fmla="*/ 4724400 h 4724400"/>
              <a:gd name="connsiteX22" fmla="*/ 603069 w 9144000"/>
              <a:gd name="connsiteY22"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9144000 w 9144000"/>
              <a:gd name="connsiteY20" fmla="*/ 0 h 4724400"/>
              <a:gd name="connsiteX21" fmla="*/ 9144000 w 9144000"/>
              <a:gd name="connsiteY21" fmla="*/ 4724400 h 4724400"/>
              <a:gd name="connsiteX22" fmla="*/ 0 w 9144000"/>
              <a:gd name="connsiteY22" fmla="*/ 4724400 h 4724400"/>
              <a:gd name="connsiteX23" fmla="*/ 603069 w 9144000"/>
              <a:gd name="connsiteY23"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1996 w 9144000"/>
              <a:gd name="connsiteY20" fmla="*/ 1140311 h 4724400"/>
              <a:gd name="connsiteX21" fmla="*/ 9144000 w 9144000"/>
              <a:gd name="connsiteY21" fmla="*/ 0 h 4724400"/>
              <a:gd name="connsiteX22" fmla="*/ 9144000 w 9144000"/>
              <a:gd name="connsiteY22" fmla="*/ 4724400 h 4724400"/>
              <a:gd name="connsiteX23" fmla="*/ 0 w 9144000"/>
              <a:gd name="connsiteY23" fmla="*/ 4724400 h 4724400"/>
              <a:gd name="connsiteX24" fmla="*/ 603069 w 9144000"/>
              <a:gd name="connsiteY24"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1996 w 9144000"/>
              <a:gd name="connsiteY20" fmla="*/ 1140311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563668 w 9144000"/>
              <a:gd name="connsiteY19" fmla="*/ 1106264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563668 w 9144000"/>
              <a:gd name="connsiteY19" fmla="*/ 1106264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159971 w 9144000"/>
              <a:gd name="connsiteY17" fmla="*/ 74634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159971 w 9144000"/>
              <a:gd name="connsiteY17" fmla="*/ 74634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110319 w 9144000"/>
              <a:gd name="connsiteY16" fmla="*/ 719793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937532 h 4871157"/>
              <a:gd name="connsiteX1" fmla="*/ 1040781 w 9144000"/>
              <a:gd name="connsiteY1" fmla="*/ 1804572 h 4871157"/>
              <a:gd name="connsiteX2" fmla="*/ 1341864 w 9144000"/>
              <a:gd name="connsiteY2" fmla="*/ 1626153 h 4871157"/>
              <a:gd name="connsiteX3" fmla="*/ 1776761 w 9144000"/>
              <a:gd name="connsiteY3" fmla="*/ 1566679 h 4871157"/>
              <a:gd name="connsiteX4" fmla="*/ 2211659 w 9144000"/>
              <a:gd name="connsiteY4" fmla="*/ 1436582 h 4871157"/>
              <a:gd name="connsiteX5" fmla="*/ 2520176 w 9144000"/>
              <a:gd name="connsiteY5" fmla="*/ 1098328 h 4871157"/>
              <a:gd name="connsiteX6" fmla="*/ 2966225 w 9144000"/>
              <a:gd name="connsiteY6" fmla="*/ 748923 h 4871157"/>
              <a:gd name="connsiteX7" fmla="*/ 3107474 w 9144000"/>
              <a:gd name="connsiteY7" fmla="*/ 496162 h 4871157"/>
              <a:gd name="connsiteX8" fmla="*/ 3408557 w 9144000"/>
              <a:gd name="connsiteY8" fmla="*/ 503596 h 4871157"/>
              <a:gd name="connsiteX9" fmla="*/ 3634544 w 9144000"/>
              <a:gd name="connsiteY9" fmla="*/ 574221 h 4871157"/>
              <a:gd name="connsiteX10" fmla="*/ 3858322 w 9144000"/>
              <a:gd name="connsiteY10" fmla="*/ 418104 h 4871157"/>
              <a:gd name="connsiteX11" fmla="*/ 4055327 w 9144000"/>
              <a:gd name="connsiteY11" fmla="*/ 354915 h 4871157"/>
              <a:gd name="connsiteX12" fmla="*/ 4159405 w 9144000"/>
              <a:gd name="connsiteY12" fmla="*/ 299159 h 4871157"/>
              <a:gd name="connsiteX13" fmla="*/ 4369303 w 9144000"/>
              <a:gd name="connsiteY13" fmla="*/ 2267 h 4871157"/>
              <a:gd name="connsiteX14" fmla="*/ 4518805 w 9144000"/>
              <a:gd name="connsiteY14" fmla="*/ 170767 h 4871157"/>
              <a:gd name="connsiteX15" fmla="*/ 4657493 w 9144000"/>
              <a:gd name="connsiteY15" fmla="*/ 310310 h 4871157"/>
              <a:gd name="connsiteX16" fmla="*/ 5110319 w 9144000"/>
              <a:gd name="connsiteY16" fmla="*/ 866550 h 4871157"/>
              <a:gd name="connsiteX17" fmla="*/ 5232928 w 9144000"/>
              <a:gd name="connsiteY17" fmla="*/ 936872 h 4871157"/>
              <a:gd name="connsiteX18" fmla="*/ 5563669 w 9144000"/>
              <a:gd name="connsiteY18" fmla="*/ 1214111 h 4871157"/>
              <a:gd name="connsiteX19" fmla="*/ 5665808 w 9144000"/>
              <a:gd name="connsiteY19" fmla="*/ 1248157 h 4871157"/>
              <a:gd name="connsiteX20" fmla="*/ 5806860 w 9144000"/>
              <a:gd name="connsiteY20" fmla="*/ 1360025 h 4871157"/>
              <a:gd name="connsiteX21" fmla="*/ 6176511 w 9144000"/>
              <a:gd name="connsiteY21" fmla="*/ 1335707 h 4871157"/>
              <a:gd name="connsiteX22" fmla="*/ 9144000 w 9144000"/>
              <a:gd name="connsiteY22" fmla="*/ 146757 h 4871157"/>
              <a:gd name="connsiteX23" fmla="*/ 9144000 w 9144000"/>
              <a:gd name="connsiteY23" fmla="*/ 4871157 h 4871157"/>
              <a:gd name="connsiteX24" fmla="*/ 0 w 9144000"/>
              <a:gd name="connsiteY24" fmla="*/ 4871157 h 4871157"/>
              <a:gd name="connsiteX25" fmla="*/ 603069 w 9144000"/>
              <a:gd name="connsiteY25" fmla="*/ 1937532 h 4871157"/>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657493 w 9144000"/>
              <a:gd name="connsiteY15" fmla="*/ 317767 h 4878614"/>
              <a:gd name="connsiteX16" fmla="*/ 5110319 w 9144000"/>
              <a:gd name="connsiteY16" fmla="*/ 874007 h 4878614"/>
              <a:gd name="connsiteX17" fmla="*/ 5232928 w 9144000"/>
              <a:gd name="connsiteY17" fmla="*/ 944329 h 4878614"/>
              <a:gd name="connsiteX18" fmla="*/ 5563669 w 9144000"/>
              <a:gd name="connsiteY18" fmla="*/ 1221568 h 4878614"/>
              <a:gd name="connsiteX19" fmla="*/ 5665808 w 9144000"/>
              <a:gd name="connsiteY19" fmla="*/ 1255614 h 4878614"/>
              <a:gd name="connsiteX20" fmla="*/ 5806860 w 9144000"/>
              <a:gd name="connsiteY20" fmla="*/ 1367482 h 4878614"/>
              <a:gd name="connsiteX21" fmla="*/ 6176511 w 9144000"/>
              <a:gd name="connsiteY21" fmla="*/ 1343164 h 4878614"/>
              <a:gd name="connsiteX22" fmla="*/ 9144000 w 9144000"/>
              <a:gd name="connsiteY22" fmla="*/ 154214 h 4878614"/>
              <a:gd name="connsiteX23" fmla="*/ 9144000 w 9144000"/>
              <a:gd name="connsiteY23" fmla="*/ 4878614 h 4878614"/>
              <a:gd name="connsiteX24" fmla="*/ 0 w 9144000"/>
              <a:gd name="connsiteY24" fmla="*/ 4878614 h 4878614"/>
              <a:gd name="connsiteX25" fmla="*/ 603069 w 9144000"/>
              <a:gd name="connsiteY25"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110319 w 9144000"/>
              <a:gd name="connsiteY16" fmla="*/ 874007 h 4878614"/>
              <a:gd name="connsiteX17" fmla="*/ 5232928 w 9144000"/>
              <a:gd name="connsiteY17" fmla="*/ 944329 h 4878614"/>
              <a:gd name="connsiteX18" fmla="*/ 5563669 w 9144000"/>
              <a:gd name="connsiteY18" fmla="*/ 1221568 h 4878614"/>
              <a:gd name="connsiteX19" fmla="*/ 5665808 w 9144000"/>
              <a:gd name="connsiteY19" fmla="*/ 1255614 h 4878614"/>
              <a:gd name="connsiteX20" fmla="*/ 5806860 w 9144000"/>
              <a:gd name="connsiteY20" fmla="*/ 1367482 h 4878614"/>
              <a:gd name="connsiteX21" fmla="*/ 6176511 w 9144000"/>
              <a:gd name="connsiteY21" fmla="*/ 1343164 h 4878614"/>
              <a:gd name="connsiteX22" fmla="*/ 9144000 w 9144000"/>
              <a:gd name="connsiteY22" fmla="*/ 154214 h 4878614"/>
              <a:gd name="connsiteX23" fmla="*/ 9144000 w 9144000"/>
              <a:gd name="connsiteY23" fmla="*/ 4878614 h 4878614"/>
              <a:gd name="connsiteX24" fmla="*/ 0 w 9144000"/>
              <a:gd name="connsiteY24" fmla="*/ 4878614 h 4878614"/>
              <a:gd name="connsiteX25" fmla="*/ 603069 w 9144000"/>
              <a:gd name="connsiteY25"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395383 w 9144000"/>
              <a:gd name="connsiteY23" fmla="*/ 1484216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48885 w 9144000"/>
              <a:gd name="connsiteY23" fmla="*/ 1498807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34294 w 9144000"/>
              <a:gd name="connsiteY23" fmla="*/ 1503671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9144000 w 9144000"/>
              <a:gd name="connsiteY25" fmla="*/ 154214 h 4878614"/>
              <a:gd name="connsiteX26" fmla="*/ 9144000 w 9144000"/>
              <a:gd name="connsiteY26" fmla="*/ 4878614 h 4878614"/>
              <a:gd name="connsiteX27" fmla="*/ 0 w 9144000"/>
              <a:gd name="connsiteY27" fmla="*/ 4878614 h 4878614"/>
              <a:gd name="connsiteX28" fmla="*/ 603069 w 9144000"/>
              <a:gd name="connsiteY28"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9144000 w 9144000"/>
              <a:gd name="connsiteY27" fmla="*/ 15421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543800 w 9144000"/>
              <a:gd name="connsiteY27" fmla="*/ 1554389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543800 w 9144000"/>
              <a:gd name="connsiteY27" fmla="*/ 1554389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77125 w 9144000"/>
              <a:gd name="connsiteY26" fmla="*/ 177346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515225 w 9144000"/>
              <a:gd name="connsiteY26" fmla="*/ 1687739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515225 w 9144000"/>
              <a:gd name="connsiteY26" fmla="*/ 1687739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7534275"/>
              <a:gd name="connsiteY0" fmla="*/ 1944989 h 4907189"/>
              <a:gd name="connsiteX1" fmla="*/ 1040781 w 7534275"/>
              <a:gd name="connsiteY1" fmla="*/ 1812029 h 4907189"/>
              <a:gd name="connsiteX2" fmla="*/ 1341864 w 7534275"/>
              <a:gd name="connsiteY2" fmla="*/ 1633610 h 4907189"/>
              <a:gd name="connsiteX3" fmla="*/ 1776761 w 7534275"/>
              <a:gd name="connsiteY3" fmla="*/ 1574136 h 4907189"/>
              <a:gd name="connsiteX4" fmla="*/ 2211659 w 7534275"/>
              <a:gd name="connsiteY4" fmla="*/ 1444039 h 4907189"/>
              <a:gd name="connsiteX5" fmla="*/ 2520176 w 7534275"/>
              <a:gd name="connsiteY5" fmla="*/ 1105785 h 4907189"/>
              <a:gd name="connsiteX6" fmla="*/ 2966225 w 7534275"/>
              <a:gd name="connsiteY6" fmla="*/ 756380 h 4907189"/>
              <a:gd name="connsiteX7" fmla="*/ 3107474 w 7534275"/>
              <a:gd name="connsiteY7" fmla="*/ 503619 h 4907189"/>
              <a:gd name="connsiteX8" fmla="*/ 3408557 w 7534275"/>
              <a:gd name="connsiteY8" fmla="*/ 511053 h 4907189"/>
              <a:gd name="connsiteX9" fmla="*/ 3634544 w 7534275"/>
              <a:gd name="connsiteY9" fmla="*/ 581678 h 4907189"/>
              <a:gd name="connsiteX10" fmla="*/ 3858322 w 7534275"/>
              <a:gd name="connsiteY10" fmla="*/ 425561 h 4907189"/>
              <a:gd name="connsiteX11" fmla="*/ 4055327 w 7534275"/>
              <a:gd name="connsiteY11" fmla="*/ 362372 h 4907189"/>
              <a:gd name="connsiteX12" fmla="*/ 4159405 w 7534275"/>
              <a:gd name="connsiteY12" fmla="*/ 306616 h 4907189"/>
              <a:gd name="connsiteX13" fmla="*/ 4369303 w 7534275"/>
              <a:gd name="connsiteY13" fmla="*/ 9724 h 4907189"/>
              <a:gd name="connsiteX14" fmla="*/ 4625809 w 7534275"/>
              <a:gd name="connsiteY14" fmla="*/ 17718 h 4907189"/>
              <a:gd name="connsiteX15" fmla="*/ 4783952 w 7534275"/>
              <a:gd name="connsiteY15" fmla="*/ 142669 h 4907189"/>
              <a:gd name="connsiteX16" fmla="*/ 5033511 w 7534275"/>
              <a:gd name="connsiteY16" fmla="*/ 365535 h 4907189"/>
              <a:gd name="connsiteX17" fmla="*/ 5202732 w 7534275"/>
              <a:gd name="connsiteY17" fmla="*/ 810778 h 4907189"/>
              <a:gd name="connsiteX18" fmla="*/ 5315613 w 7534275"/>
              <a:gd name="connsiteY18" fmla="*/ 944329 h 4907189"/>
              <a:gd name="connsiteX19" fmla="*/ 5563669 w 7534275"/>
              <a:gd name="connsiteY19" fmla="*/ 1221568 h 4907189"/>
              <a:gd name="connsiteX20" fmla="*/ 5665808 w 7534275"/>
              <a:gd name="connsiteY20" fmla="*/ 1255614 h 4907189"/>
              <a:gd name="connsiteX21" fmla="*/ 5806860 w 7534275"/>
              <a:gd name="connsiteY21" fmla="*/ 1367482 h 4907189"/>
              <a:gd name="connsiteX22" fmla="*/ 6176511 w 7534275"/>
              <a:gd name="connsiteY22" fmla="*/ 1343164 h 4907189"/>
              <a:gd name="connsiteX23" fmla="*/ 6400248 w 7534275"/>
              <a:gd name="connsiteY23" fmla="*/ 1542582 h 4907189"/>
              <a:gd name="connsiteX24" fmla="*/ 6721260 w 7534275"/>
              <a:gd name="connsiteY24" fmla="*/ 1323709 h 4907189"/>
              <a:gd name="connsiteX25" fmla="*/ 7115230 w 7534275"/>
              <a:gd name="connsiteY25" fmla="*/ 1420986 h 4907189"/>
              <a:gd name="connsiteX26" fmla="*/ 7515225 w 7534275"/>
              <a:gd name="connsiteY26" fmla="*/ 1687739 h 4907189"/>
              <a:gd name="connsiteX27" fmla="*/ 7534275 w 7534275"/>
              <a:gd name="connsiteY27" fmla="*/ 4907189 h 4907189"/>
              <a:gd name="connsiteX28" fmla="*/ 0 w 7534275"/>
              <a:gd name="connsiteY28" fmla="*/ 4878614 h 4907189"/>
              <a:gd name="connsiteX29" fmla="*/ 603069 w 7534275"/>
              <a:gd name="connsiteY29" fmla="*/ 1944989 h 4907189"/>
              <a:gd name="connsiteX0" fmla="*/ 603069 w 7534275"/>
              <a:gd name="connsiteY0" fmla="*/ 1944989 h 4907189"/>
              <a:gd name="connsiteX1" fmla="*/ 1040781 w 7534275"/>
              <a:gd name="connsiteY1" fmla="*/ 1812029 h 4907189"/>
              <a:gd name="connsiteX2" fmla="*/ 1341864 w 7534275"/>
              <a:gd name="connsiteY2" fmla="*/ 1633610 h 4907189"/>
              <a:gd name="connsiteX3" fmla="*/ 1776761 w 7534275"/>
              <a:gd name="connsiteY3" fmla="*/ 1574136 h 4907189"/>
              <a:gd name="connsiteX4" fmla="*/ 2211659 w 7534275"/>
              <a:gd name="connsiteY4" fmla="*/ 1444039 h 4907189"/>
              <a:gd name="connsiteX5" fmla="*/ 2520176 w 7534275"/>
              <a:gd name="connsiteY5" fmla="*/ 1105785 h 4907189"/>
              <a:gd name="connsiteX6" fmla="*/ 2966225 w 7534275"/>
              <a:gd name="connsiteY6" fmla="*/ 756380 h 4907189"/>
              <a:gd name="connsiteX7" fmla="*/ 3107474 w 7534275"/>
              <a:gd name="connsiteY7" fmla="*/ 503619 h 4907189"/>
              <a:gd name="connsiteX8" fmla="*/ 3408557 w 7534275"/>
              <a:gd name="connsiteY8" fmla="*/ 511053 h 4907189"/>
              <a:gd name="connsiteX9" fmla="*/ 3634544 w 7534275"/>
              <a:gd name="connsiteY9" fmla="*/ 581678 h 4907189"/>
              <a:gd name="connsiteX10" fmla="*/ 3858322 w 7534275"/>
              <a:gd name="connsiteY10" fmla="*/ 425561 h 4907189"/>
              <a:gd name="connsiteX11" fmla="*/ 4055327 w 7534275"/>
              <a:gd name="connsiteY11" fmla="*/ 362372 h 4907189"/>
              <a:gd name="connsiteX12" fmla="*/ 4159405 w 7534275"/>
              <a:gd name="connsiteY12" fmla="*/ 306616 h 4907189"/>
              <a:gd name="connsiteX13" fmla="*/ 4369303 w 7534275"/>
              <a:gd name="connsiteY13" fmla="*/ 9724 h 4907189"/>
              <a:gd name="connsiteX14" fmla="*/ 4625809 w 7534275"/>
              <a:gd name="connsiteY14" fmla="*/ 17718 h 4907189"/>
              <a:gd name="connsiteX15" fmla="*/ 4783952 w 7534275"/>
              <a:gd name="connsiteY15" fmla="*/ 142669 h 4907189"/>
              <a:gd name="connsiteX16" fmla="*/ 5033511 w 7534275"/>
              <a:gd name="connsiteY16" fmla="*/ 365535 h 4907189"/>
              <a:gd name="connsiteX17" fmla="*/ 5202732 w 7534275"/>
              <a:gd name="connsiteY17" fmla="*/ 810778 h 4907189"/>
              <a:gd name="connsiteX18" fmla="*/ 5315613 w 7534275"/>
              <a:gd name="connsiteY18" fmla="*/ 944329 h 4907189"/>
              <a:gd name="connsiteX19" fmla="*/ 5563669 w 7534275"/>
              <a:gd name="connsiteY19" fmla="*/ 1221568 h 4907189"/>
              <a:gd name="connsiteX20" fmla="*/ 5665808 w 7534275"/>
              <a:gd name="connsiteY20" fmla="*/ 1255614 h 4907189"/>
              <a:gd name="connsiteX21" fmla="*/ 5806860 w 7534275"/>
              <a:gd name="connsiteY21" fmla="*/ 1367482 h 4907189"/>
              <a:gd name="connsiteX22" fmla="*/ 6176511 w 7534275"/>
              <a:gd name="connsiteY22" fmla="*/ 1343164 h 4907189"/>
              <a:gd name="connsiteX23" fmla="*/ 6400248 w 7534275"/>
              <a:gd name="connsiteY23" fmla="*/ 1542582 h 4907189"/>
              <a:gd name="connsiteX24" fmla="*/ 6721260 w 7534275"/>
              <a:gd name="connsiteY24" fmla="*/ 1323709 h 4907189"/>
              <a:gd name="connsiteX25" fmla="*/ 7115230 w 7534275"/>
              <a:gd name="connsiteY25" fmla="*/ 1420986 h 4907189"/>
              <a:gd name="connsiteX26" fmla="*/ 7515225 w 7534275"/>
              <a:gd name="connsiteY26" fmla="*/ 1687739 h 4907189"/>
              <a:gd name="connsiteX27" fmla="*/ 7534275 w 7534275"/>
              <a:gd name="connsiteY27" fmla="*/ 4907189 h 4907189"/>
              <a:gd name="connsiteX28" fmla="*/ 0 w 7534275"/>
              <a:gd name="connsiteY28" fmla="*/ 4878614 h 4907189"/>
              <a:gd name="connsiteX29" fmla="*/ 603069 w 7534275"/>
              <a:gd name="connsiteY29" fmla="*/ 1944989 h 4907189"/>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378610 w 9191625"/>
              <a:gd name="connsiteY24" fmla="*/ 1323709 h 4916714"/>
              <a:gd name="connsiteX25" fmla="*/ 8772580 w 9191625"/>
              <a:gd name="connsiteY25" fmla="*/ 1420986 h 4916714"/>
              <a:gd name="connsiteX26" fmla="*/ 9172575 w 9191625"/>
              <a:gd name="connsiteY26" fmla="*/ 1687739 h 4916714"/>
              <a:gd name="connsiteX27" fmla="*/ 9191625 w 9191625"/>
              <a:gd name="connsiteY27" fmla="*/ 4907189 h 4916714"/>
              <a:gd name="connsiteX28" fmla="*/ 0 w 9191625"/>
              <a:gd name="connsiteY28" fmla="*/ 4916714 h 4916714"/>
              <a:gd name="connsiteX29" fmla="*/ 2260419 w 9191625"/>
              <a:gd name="connsiteY29"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8772580 w 9191625"/>
              <a:gd name="connsiteY25" fmla="*/ 1420986 h 4916714"/>
              <a:gd name="connsiteX26" fmla="*/ 9172575 w 9191625"/>
              <a:gd name="connsiteY26" fmla="*/ 1687739 h 4916714"/>
              <a:gd name="connsiteX27" fmla="*/ 9191625 w 9191625"/>
              <a:gd name="connsiteY27" fmla="*/ 4907189 h 4916714"/>
              <a:gd name="connsiteX28" fmla="*/ 0 w 9191625"/>
              <a:gd name="connsiteY28" fmla="*/ 4916714 h 4916714"/>
              <a:gd name="connsiteX29" fmla="*/ 2260419 w 9191625"/>
              <a:gd name="connsiteY29"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9172575 w 9191625"/>
              <a:gd name="connsiteY25" fmla="*/ 1687739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8057598 w 9191625"/>
              <a:gd name="connsiteY23" fmla="*/ 154258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59535 w 9191625"/>
              <a:gd name="connsiteY24" fmla="*/ 13903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59535 w 9191625"/>
              <a:gd name="connsiteY24" fmla="*/ 13903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78585 w 9191625"/>
              <a:gd name="connsiteY24" fmla="*/ 1380859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639062"/>
              <a:gd name="connsiteY0" fmla="*/ 1944989 h 4916714"/>
              <a:gd name="connsiteX1" fmla="*/ 2698131 w 9639062"/>
              <a:gd name="connsiteY1" fmla="*/ 1812029 h 4916714"/>
              <a:gd name="connsiteX2" fmla="*/ 2999214 w 9639062"/>
              <a:gd name="connsiteY2" fmla="*/ 1633610 h 4916714"/>
              <a:gd name="connsiteX3" fmla="*/ 3434111 w 9639062"/>
              <a:gd name="connsiteY3" fmla="*/ 1574136 h 4916714"/>
              <a:gd name="connsiteX4" fmla="*/ 3869009 w 9639062"/>
              <a:gd name="connsiteY4" fmla="*/ 1444039 h 4916714"/>
              <a:gd name="connsiteX5" fmla="*/ 4177526 w 9639062"/>
              <a:gd name="connsiteY5" fmla="*/ 1105785 h 4916714"/>
              <a:gd name="connsiteX6" fmla="*/ 4623575 w 9639062"/>
              <a:gd name="connsiteY6" fmla="*/ 756380 h 4916714"/>
              <a:gd name="connsiteX7" fmla="*/ 4764824 w 9639062"/>
              <a:gd name="connsiteY7" fmla="*/ 503619 h 4916714"/>
              <a:gd name="connsiteX8" fmla="*/ 5065907 w 9639062"/>
              <a:gd name="connsiteY8" fmla="*/ 511053 h 4916714"/>
              <a:gd name="connsiteX9" fmla="*/ 5291894 w 9639062"/>
              <a:gd name="connsiteY9" fmla="*/ 581678 h 4916714"/>
              <a:gd name="connsiteX10" fmla="*/ 5515672 w 9639062"/>
              <a:gd name="connsiteY10" fmla="*/ 425561 h 4916714"/>
              <a:gd name="connsiteX11" fmla="*/ 5712677 w 9639062"/>
              <a:gd name="connsiteY11" fmla="*/ 362372 h 4916714"/>
              <a:gd name="connsiteX12" fmla="*/ 5816755 w 9639062"/>
              <a:gd name="connsiteY12" fmla="*/ 306616 h 4916714"/>
              <a:gd name="connsiteX13" fmla="*/ 6026653 w 9639062"/>
              <a:gd name="connsiteY13" fmla="*/ 9724 h 4916714"/>
              <a:gd name="connsiteX14" fmla="*/ 6283159 w 9639062"/>
              <a:gd name="connsiteY14" fmla="*/ 17718 h 4916714"/>
              <a:gd name="connsiteX15" fmla="*/ 6441302 w 9639062"/>
              <a:gd name="connsiteY15" fmla="*/ 142669 h 4916714"/>
              <a:gd name="connsiteX16" fmla="*/ 6690861 w 9639062"/>
              <a:gd name="connsiteY16" fmla="*/ 365535 h 4916714"/>
              <a:gd name="connsiteX17" fmla="*/ 6860082 w 9639062"/>
              <a:gd name="connsiteY17" fmla="*/ 810778 h 4916714"/>
              <a:gd name="connsiteX18" fmla="*/ 6972963 w 9639062"/>
              <a:gd name="connsiteY18" fmla="*/ 944329 h 4916714"/>
              <a:gd name="connsiteX19" fmla="*/ 7221019 w 9639062"/>
              <a:gd name="connsiteY19" fmla="*/ 1221568 h 4916714"/>
              <a:gd name="connsiteX20" fmla="*/ 7323158 w 9639062"/>
              <a:gd name="connsiteY20" fmla="*/ 1255614 h 4916714"/>
              <a:gd name="connsiteX21" fmla="*/ 7464210 w 9639062"/>
              <a:gd name="connsiteY21" fmla="*/ 1367482 h 4916714"/>
              <a:gd name="connsiteX22" fmla="*/ 7690986 w 9639062"/>
              <a:gd name="connsiteY22" fmla="*/ 1305064 h 4916714"/>
              <a:gd name="connsiteX23" fmla="*/ 7933773 w 9639062"/>
              <a:gd name="connsiteY23" fmla="*/ 1485432 h 4916714"/>
              <a:gd name="connsiteX24" fmla="*/ 8178585 w 9639062"/>
              <a:gd name="connsiteY24" fmla="*/ 1380859 h 4916714"/>
              <a:gd name="connsiteX25" fmla="*/ 9191625 w 9639062"/>
              <a:gd name="connsiteY25" fmla="*/ 4907189 h 4916714"/>
              <a:gd name="connsiteX26" fmla="*/ 0 w 9639062"/>
              <a:gd name="connsiteY26" fmla="*/ 4916714 h 4916714"/>
              <a:gd name="connsiteX27" fmla="*/ 2260419 w 9639062"/>
              <a:gd name="connsiteY27" fmla="*/ 1944989 h 4916714"/>
              <a:gd name="connsiteX0" fmla="*/ 2260419 w 8802817"/>
              <a:gd name="connsiteY0" fmla="*/ 1944989 h 4916714"/>
              <a:gd name="connsiteX1" fmla="*/ 2698131 w 8802817"/>
              <a:gd name="connsiteY1" fmla="*/ 1812029 h 4916714"/>
              <a:gd name="connsiteX2" fmla="*/ 2999214 w 8802817"/>
              <a:gd name="connsiteY2" fmla="*/ 1633610 h 4916714"/>
              <a:gd name="connsiteX3" fmla="*/ 3434111 w 8802817"/>
              <a:gd name="connsiteY3" fmla="*/ 1574136 h 4916714"/>
              <a:gd name="connsiteX4" fmla="*/ 3869009 w 8802817"/>
              <a:gd name="connsiteY4" fmla="*/ 1444039 h 4916714"/>
              <a:gd name="connsiteX5" fmla="*/ 4177526 w 8802817"/>
              <a:gd name="connsiteY5" fmla="*/ 1105785 h 4916714"/>
              <a:gd name="connsiteX6" fmla="*/ 4623575 w 8802817"/>
              <a:gd name="connsiteY6" fmla="*/ 756380 h 4916714"/>
              <a:gd name="connsiteX7" fmla="*/ 4764824 w 8802817"/>
              <a:gd name="connsiteY7" fmla="*/ 503619 h 4916714"/>
              <a:gd name="connsiteX8" fmla="*/ 5065907 w 8802817"/>
              <a:gd name="connsiteY8" fmla="*/ 511053 h 4916714"/>
              <a:gd name="connsiteX9" fmla="*/ 5291894 w 8802817"/>
              <a:gd name="connsiteY9" fmla="*/ 581678 h 4916714"/>
              <a:gd name="connsiteX10" fmla="*/ 5515672 w 8802817"/>
              <a:gd name="connsiteY10" fmla="*/ 425561 h 4916714"/>
              <a:gd name="connsiteX11" fmla="*/ 5712677 w 8802817"/>
              <a:gd name="connsiteY11" fmla="*/ 362372 h 4916714"/>
              <a:gd name="connsiteX12" fmla="*/ 5816755 w 8802817"/>
              <a:gd name="connsiteY12" fmla="*/ 306616 h 4916714"/>
              <a:gd name="connsiteX13" fmla="*/ 6026653 w 8802817"/>
              <a:gd name="connsiteY13" fmla="*/ 9724 h 4916714"/>
              <a:gd name="connsiteX14" fmla="*/ 6283159 w 8802817"/>
              <a:gd name="connsiteY14" fmla="*/ 17718 h 4916714"/>
              <a:gd name="connsiteX15" fmla="*/ 6441302 w 8802817"/>
              <a:gd name="connsiteY15" fmla="*/ 142669 h 4916714"/>
              <a:gd name="connsiteX16" fmla="*/ 6690861 w 8802817"/>
              <a:gd name="connsiteY16" fmla="*/ 365535 h 4916714"/>
              <a:gd name="connsiteX17" fmla="*/ 6860082 w 8802817"/>
              <a:gd name="connsiteY17" fmla="*/ 810778 h 4916714"/>
              <a:gd name="connsiteX18" fmla="*/ 6972963 w 8802817"/>
              <a:gd name="connsiteY18" fmla="*/ 944329 h 4916714"/>
              <a:gd name="connsiteX19" fmla="*/ 7221019 w 8802817"/>
              <a:gd name="connsiteY19" fmla="*/ 1221568 h 4916714"/>
              <a:gd name="connsiteX20" fmla="*/ 7323158 w 8802817"/>
              <a:gd name="connsiteY20" fmla="*/ 1255614 h 4916714"/>
              <a:gd name="connsiteX21" fmla="*/ 7464210 w 8802817"/>
              <a:gd name="connsiteY21" fmla="*/ 1367482 h 4916714"/>
              <a:gd name="connsiteX22" fmla="*/ 7690986 w 8802817"/>
              <a:gd name="connsiteY22" fmla="*/ 1305064 h 4916714"/>
              <a:gd name="connsiteX23" fmla="*/ 7933773 w 8802817"/>
              <a:gd name="connsiteY23" fmla="*/ 1485432 h 4916714"/>
              <a:gd name="connsiteX24" fmla="*/ 8178585 w 8802817"/>
              <a:gd name="connsiteY24" fmla="*/ 1380859 h 4916714"/>
              <a:gd name="connsiteX25" fmla="*/ 8134350 w 8802817"/>
              <a:gd name="connsiteY25" fmla="*/ 4916714 h 4916714"/>
              <a:gd name="connsiteX26" fmla="*/ 0 w 8802817"/>
              <a:gd name="connsiteY26" fmla="*/ 4916714 h 4916714"/>
              <a:gd name="connsiteX27" fmla="*/ 2260419 w 8802817"/>
              <a:gd name="connsiteY27" fmla="*/ 1944989 h 4916714"/>
              <a:gd name="connsiteX0" fmla="*/ 2260419 w 8260009"/>
              <a:gd name="connsiteY0" fmla="*/ 1944989 h 4916714"/>
              <a:gd name="connsiteX1" fmla="*/ 2698131 w 8260009"/>
              <a:gd name="connsiteY1" fmla="*/ 1812029 h 4916714"/>
              <a:gd name="connsiteX2" fmla="*/ 2999214 w 8260009"/>
              <a:gd name="connsiteY2" fmla="*/ 1633610 h 4916714"/>
              <a:gd name="connsiteX3" fmla="*/ 3434111 w 8260009"/>
              <a:gd name="connsiteY3" fmla="*/ 1574136 h 4916714"/>
              <a:gd name="connsiteX4" fmla="*/ 3869009 w 8260009"/>
              <a:gd name="connsiteY4" fmla="*/ 1444039 h 4916714"/>
              <a:gd name="connsiteX5" fmla="*/ 4177526 w 8260009"/>
              <a:gd name="connsiteY5" fmla="*/ 1105785 h 4916714"/>
              <a:gd name="connsiteX6" fmla="*/ 4623575 w 8260009"/>
              <a:gd name="connsiteY6" fmla="*/ 756380 h 4916714"/>
              <a:gd name="connsiteX7" fmla="*/ 4764824 w 8260009"/>
              <a:gd name="connsiteY7" fmla="*/ 503619 h 4916714"/>
              <a:gd name="connsiteX8" fmla="*/ 5065907 w 8260009"/>
              <a:gd name="connsiteY8" fmla="*/ 511053 h 4916714"/>
              <a:gd name="connsiteX9" fmla="*/ 5291894 w 8260009"/>
              <a:gd name="connsiteY9" fmla="*/ 581678 h 4916714"/>
              <a:gd name="connsiteX10" fmla="*/ 5515672 w 8260009"/>
              <a:gd name="connsiteY10" fmla="*/ 425561 h 4916714"/>
              <a:gd name="connsiteX11" fmla="*/ 5712677 w 8260009"/>
              <a:gd name="connsiteY11" fmla="*/ 362372 h 4916714"/>
              <a:gd name="connsiteX12" fmla="*/ 5816755 w 8260009"/>
              <a:gd name="connsiteY12" fmla="*/ 306616 h 4916714"/>
              <a:gd name="connsiteX13" fmla="*/ 6026653 w 8260009"/>
              <a:gd name="connsiteY13" fmla="*/ 9724 h 4916714"/>
              <a:gd name="connsiteX14" fmla="*/ 6283159 w 8260009"/>
              <a:gd name="connsiteY14" fmla="*/ 17718 h 4916714"/>
              <a:gd name="connsiteX15" fmla="*/ 6441302 w 8260009"/>
              <a:gd name="connsiteY15" fmla="*/ 142669 h 4916714"/>
              <a:gd name="connsiteX16" fmla="*/ 6690861 w 8260009"/>
              <a:gd name="connsiteY16" fmla="*/ 365535 h 4916714"/>
              <a:gd name="connsiteX17" fmla="*/ 6860082 w 8260009"/>
              <a:gd name="connsiteY17" fmla="*/ 810778 h 4916714"/>
              <a:gd name="connsiteX18" fmla="*/ 6972963 w 8260009"/>
              <a:gd name="connsiteY18" fmla="*/ 944329 h 4916714"/>
              <a:gd name="connsiteX19" fmla="*/ 7221019 w 8260009"/>
              <a:gd name="connsiteY19" fmla="*/ 1221568 h 4916714"/>
              <a:gd name="connsiteX20" fmla="*/ 7323158 w 8260009"/>
              <a:gd name="connsiteY20" fmla="*/ 1255614 h 4916714"/>
              <a:gd name="connsiteX21" fmla="*/ 7464210 w 8260009"/>
              <a:gd name="connsiteY21" fmla="*/ 1367482 h 4916714"/>
              <a:gd name="connsiteX22" fmla="*/ 7690986 w 8260009"/>
              <a:gd name="connsiteY22" fmla="*/ 1305064 h 4916714"/>
              <a:gd name="connsiteX23" fmla="*/ 7933773 w 8260009"/>
              <a:gd name="connsiteY23" fmla="*/ 1485432 h 4916714"/>
              <a:gd name="connsiteX24" fmla="*/ 8178585 w 8260009"/>
              <a:gd name="connsiteY24" fmla="*/ 1380859 h 4916714"/>
              <a:gd name="connsiteX25" fmla="*/ 8134350 w 8260009"/>
              <a:gd name="connsiteY25" fmla="*/ 4916714 h 4916714"/>
              <a:gd name="connsiteX26" fmla="*/ 0 w 8260009"/>
              <a:gd name="connsiteY26" fmla="*/ 4916714 h 4916714"/>
              <a:gd name="connsiteX27" fmla="*/ 2260419 w 8260009"/>
              <a:gd name="connsiteY27" fmla="*/ 1944989 h 4916714"/>
              <a:gd name="connsiteX0" fmla="*/ 2260419 w 8273249"/>
              <a:gd name="connsiteY0" fmla="*/ 1944989 h 4916714"/>
              <a:gd name="connsiteX1" fmla="*/ 2698131 w 8273249"/>
              <a:gd name="connsiteY1" fmla="*/ 1812029 h 4916714"/>
              <a:gd name="connsiteX2" fmla="*/ 2999214 w 8273249"/>
              <a:gd name="connsiteY2" fmla="*/ 1633610 h 4916714"/>
              <a:gd name="connsiteX3" fmla="*/ 3434111 w 8273249"/>
              <a:gd name="connsiteY3" fmla="*/ 1574136 h 4916714"/>
              <a:gd name="connsiteX4" fmla="*/ 3869009 w 8273249"/>
              <a:gd name="connsiteY4" fmla="*/ 1444039 h 4916714"/>
              <a:gd name="connsiteX5" fmla="*/ 4177526 w 8273249"/>
              <a:gd name="connsiteY5" fmla="*/ 1105785 h 4916714"/>
              <a:gd name="connsiteX6" fmla="*/ 4623575 w 8273249"/>
              <a:gd name="connsiteY6" fmla="*/ 756380 h 4916714"/>
              <a:gd name="connsiteX7" fmla="*/ 4764824 w 8273249"/>
              <a:gd name="connsiteY7" fmla="*/ 503619 h 4916714"/>
              <a:gd name="connsiteX8" fmla="*/ 5065907 w 8273249"/>
              <a:gd name="connsiteY8" fmla="*/ 511053 h 4916714"/>
              <a:gd name="connsiteX9" fmla="*/ 5291894 w 8273249"/>
              <a:gd name="connsiteY9" fmla="*/ 581678 h 4916714"/>
              <a:gd name="connsiteX10" fmla="*/ 5515672 w 8273249"/>
              <a:gd name="connsiteY10" fmla="*/ 425561 h 4916714"/>
              <a:gd name="connsiteX11" fmla="*/ 5712677 w 8273249"/>
              <a:gd name="connsiteY11" fmla="*/ 362372 h 4916714"/>
              <a:gd name="connsiteX12" fmla="*/ 5816755 w 8273249"/>
              <a:gd name="connsiteY12" fmla="*/ 306616 h 4916714"/>
              <a:gd name="connsiteX13" fmla="*/ 6026653 w 8273249"/>
              <a:gd name="connsiteY13" fmla="*/ 9724 h 4916714"/>
              <a:gd name="connsiteX14" fmla="*/ 6283159 w 8273249"/>
              <a:gd name="connsiteY14" fmla="*/ 17718 h 4916714"/>
              <a:gd name="connsiteX15" fmla="*/ 6441302 w 8273249"/>
              <a:gd name="connsiteY15" fmla="*/ 142669 h 4916714"/>
              <a:gd name="connsiteX16" fmla="*/ 6690861 w 8273249"/>
              <a:gd name="connsiteY16" fmla="*/ 365535 h 4916714"/>
              <a:gd name="connsiteX17" fmla="*/ 6860082 w 8273249"/>
              <a:gd name="connsiteY17" fmla="*/ 810778 h 4916714"/>
              <a:gd name="connsiteX18" fmla="*/ 6972963 w 8273249"/>
              <a:gd name="connsiteY18" fmla="*/ 944329 h 4916714"/>
              <a:gd name="connsiteX19" fmla="*/ 7221019 w 8273249"/>
              <a:gd name="connsiteY19" fmla="*/ 1221568 h 4916714"/>
              <a:gd name="connsiteX20" fmla="*/ 7323158 w 8273249"/>
              <a:gd name="connsiteY20" fmla="*/ 1255614 h 4916714"/>
              <a:gd name="connsiteX21" fmla="*/ 7464210 w 8273249"/>
              <a:gd name="connsiteY21" fmla="*/ 1367482 h 4916714"/>
              <a:gd name="connsiteX22" fmla="*/ 7690986 w 8273249"/>
              <a:gd name="connsiteY22" fmla="*/ 1305064 h 4916714"/>
              <a:gd name="connsiteX23" fmla="*/ 7933773 w 8273249"/>
              <a:gd name="connsiteY23" fmla="*/ 1485432 h 4916714"/>
              <a:gd name="connsiteX24" fmla="*/ 8178585 w 8273249"/>
              <a:gd name="connsiteY24" fmla="*/ 1380859 h 4916714"/>
              <a:gd name="connsiteX25" fmla="*/ 8191500 w 8273249"/>
              <a:gd name="connsiteY25" fmla="*/ 4916714 h 4916714"/>
              <a:gd name="connsiteX26" fmla="*/ 0 w 8273249"/>
              <a:gd name="connsiteY26" fmla="*/ 4916714 h 4916714"/>
              <a:gd name="connsiteX27" fmla="*/ 2260419 w 8273249"/>
              <a:gd name="connsiteY27" fmla="*/ 1944989 h 4916714"/>
              <a:gd name="connsiteX0" fmla="*/ 2260419 w 8191500"/>
              <a:gd name="connsiteY0" fmla="*/ 1944989 h 4916714"/>
              <a:gd name="connsiteX1" fmla="*/ 2698131 w 8191500"/>
              <a:gd name="connsiteY1" fmla="*/ 1812029 h 4916714"/>
              <a:gd name="connsiteX2" fmla="*/ 2999214 w 8191500"/>
              <a:gd name="connsiteY2" fmla="*/ 1633610 h 4916714"/>
              <a:gd name="connsiteX3" fmla="*/ 3434111 w 8191500"/>
              <a:gd name="connsiteY3" fmla="*/ 1574136 h 4916714"/>
              <a:gd name="connsiteX4" fmla="*/ 3869009 w 8191500"/>
              <a:gd name="connsiteY4" fmla="*/ 1444039 h 4916714"/>
              <a:gd name="connsiteX5" fmla="*/ 4177526 w 8191500"/>
              <a:gd name="connsiteY5" fmla="*/ 1105785 h 4916714"/>
              <a:gd name="connsiteX6" fmla="*/ 4623575 w 8191500"/>
              <a:gd name="connsiteY6" fmla="*/ 756380 h 4916714"/>
              <a:gd name="connsiteX7" fmla="*/ 4764824 w 8191500"/>
              <a:gd name="connsiteY7" fmla="*/ 503619 h 4916714"/>
              <a:gd name="connsiteX8" fmla="*/ 5065907 w 8191500"/>
              <a:gd name="connsiteY8" fmla="*/ 511053 h 4916714"/>
              <a:gd name="connsiteX9" fmla="*/ 5291894 w 8191500"/>
              <a:gd name="connsiteY9" fmla="*/ 581678 h 4916714"/>
              <a:gd name="connsiteX10" fmla="*/ 5515672 w 8191500"/>
              <a:gd name="connsiteY10" fmla="*/ 425561 h 4916714"/>
              <a:gd name="connsiteX11" fmla="*/ 5712677 w 8191500"/>
              <a:gd name="connsiteY11" fmla="*/ 362372 h 4916714"/>
              <a:gd name="connsiteX12" fmla="*/ 5816755 w 8191500"/>
              <a:gd name="connsiteY12" fmla="*/ 306616 h 4916714"/>
              <a:gd name="connsiteX13" fmla="*/ 6026653 w 8191500"/>
              <a:gd name="connsiteY13" fmla="*/ 9724 h 4916714"/>
              <a:gd name="connsiteX14" fmla="*/ 6283159 w 8191500"/>
              <a:gd name="connsiteY14" fmla="*/ 17718 h 4916714"/>
              <a:gd name="connsiteX15" fmla="*/ 6441302 w 8191500"/>
              <a:gd name="connsiteY15" fmla="*/ 142669 h 4916714"/>
              <a:gd name="connsiteX16" fmla="*/ 6690861 w 8191500"/>
              <a:gd name="connsiteY16" fmla="*/ 365535 h 4916714"/>
              <a:gd name="connsiteX17" fmla="*/ 6860082 w 8191500"/>
              <a:gd name="connsiteY17" fmla="*/ 810778 h 4916714"/>
              <a:gd name="connsiteX18" fmla="*/ 6972963 w 8191500"/>
              <a:gd name="connsiteY18" fmla="*/ 944329 h 4916714"/>
              <a:gd name="connsiteX19" fmla="*/ 7221019 w 8191500"/>
              <a:gd name="connsiteY19" fmla="*/ 1221568 h 4916714"/>
              <a:gd name="connsiteX20" fmla="*/ 7323158 w 8191500"/>
              <a:gd name="connsiteY20" fmla="*/ 1255614 h 4916714"/>
              <a:gd name="connsiteX21" fmla="*/ 7464210 w 8191500"/>
              <a:gd name="connsiteY21" fmla="*/ 1367482 h 4916714"/>
              <a:gd name="connsiteX22" fmla="*/ 7690986 w 8191500"/>
              <a:gd name="connsiteY22" fmla="*/ 1305064 h 4916714"/>
              <a:gd name="connsiteX23" fmla="*/ 7933773 w 8191500"/>
              <a:gd name="connsiteY23" fmla="*/ 1485432 h 4916714"/>
              <a:gd name="connsiteX24" fmla="*/ 8178585 w 8191500"/>
              <a:gd name="connsiteY24" fmla="*/ 1380859 h 4916714"/>
              <a:gd name="connsiteX25" fmla="*/ 8191500 w 8191500"/>
              <a:gd name="connsiteY25" fmla="*/ 4916714 h 4916714"/>
              <a:gd name="connsiteX26" fmla="*/ 0 w 8191500"/>
              <a:gd name="connsiteY26" fmla="*/ 4916714 h 4916714"/>
              <a:gd name="connsiteX27" fmla="*/ 2260419 w 8191500"/>
              <a:gd name="connsiteY27" fmla="*/ 1944989 h 4916714"/>
              <a:gd name="connsiteX0" fmla="*/ 2260419 w 8191500"/>
              <a:gd name="connsiteY0" fmla="*/ 1944989 h 4916714"/>
              <a:gd name="connsiteX1" fmla="*/ 2698131 w 8191500"/>
              <a:gd name="connsiteY1" fmla="*/ 1812029 h 4916714"/>
              <a:gd name="connsiteX2" fmla="*/ 2999214 w 8191500"/>
              <a:gd name="connsiteY2" fmla="*/ 1633610 h 4916714"/>
              <a:gd name="connsiteX3" fmla="*/ 3434111 w 8191500"/>
              <a:gd name="connsiteY3" fmla="*/ 1574136 h 4916714"/>
              <a:gd name="connsiteX4" fmla="*/ 3869009 w 8191500"/>
              <a:gd name="connsiteY4" fmla="*/ 1444039 h 4916714"/>
              <a:gd name="connsiteX5" fmla="*/ 4177526 w 8191500"/>
              <a:gd name="connsiteY5" fmla="*/ 1105785 h 4916714"/>
              <a:gd name="connsiteX6" fmla="*/ 4623575 w 8191500"/>
              <a:gd name="connsiteY6" fmla="*/ 756380 h 4916714"/>
              <a:gd name="connsiteX7" fmla="*/ 4764824 w 8191500"/>
              <a:gd name="connsiteY7" fmla="*/ 503619 h 4916714"/>
              <a:gd name="connsiteX8" fmla="*/ 5065907 w 8191500"/>
              <a:gd name="connsiteY8" fmla="*/ 511053 h 4916714"/>
              <a:gd name="connsiteX9" fmla="*/ 5291894 w 8191500"/>
              <a:gd name="connsiteY9" fmla="*/ 581678 h 4916714"/>
              <a:gd name="connsiteX10" fmla="*/ 5515672 w 8191500"/>
              <a:gd name="connsiteY10" fmla="*/ 425561 h 4916714"/>
              <a:gd name="connsiteX11" fmla="*/ 5712677 w 8191500"/>
              <a:gd name="connsiteY11" fmla="*/ 362372 h 4916714"/>
              <a:gd name="connsiteX12" fmla="*/ 5816755 w 8191500"/>
              <a:gd name="connsiteY12" fmla="*/ 306616 h 4916714"/>
              <a:gd name="connsiteX13" fmla="*/ 6026653 w 8191500"/>
              <a:gd name="connsiteY13" fmla="*/ 9724 h 4916714"/>
              <a:gd name="connsiteX14" fmla="*/ 6283159 w 8191500"/>
              <a:gd name="connsiteY14" fmla="*/ 17718 h 4916714"/>
              <a:gd name="connsiteX15" fmla="*/ 6441302 w 8191500"/>
              <a:gd name="connsiteY15" fmla="*/ 142669 h 4916714"/>
              <a:gd name="connsiteX16" fmla="*/ 6690861 w 8191500"/>
              <a:gd name="connsiteY16" fmla="*/ 365535 h 4916714"/>
              <a:gd name="connsiteX17" fmla="*/ 6860082 w 8191500"/>
              <a:gd name="connsiteY17" fmla="*/ 810778 h 4916714"/>
              <a:gd name="connsiteX18" fmla="*/ 6972963 w 8191500"/>
              <a:gd name="connsiteY18" fmla="*/ 944329 h 4916714"/>
              <a:gd name="connsiteX19" fmla="*/ 7221019 w 8191500"/>
              <a:gd name="connsiteY19" fmla="*/ 1221568 h 4916714"/>
              <a:gd name="connsiteX20" fmla="*/ 7323158 w 8191500"/>
              <a:gd name="connsiteY20" fmla="*/ 1255614 h 4916714"/>
              <a:gd name="connsiteX21" fmla="*/ 7464210 w 8191500"/>
              <a:gd name="connsiteY21" fmla="*/ 1367482 h 4916714"/>
              <a:gd name="connsiteX22" fmla="*/ 7690986 w 8191500"/>
              <a:gd name="connsiteY22" fmla="*/ 1305064 h 4916714"/>
              <a:gd name="connsiteX23" fmla="*/ 7933773 w 8191500"/>
              <a:gd name="connsiteY23" fmla="*/ 1485432 h 4916714"/>
              <a:gd name="connsiteX24" fmla="*/ 8178585 w 8191500"/>
              <a:gd name="connsiteY24" fmla="*/ 1380859 h 4916714"/>
              <a:gd name="connsiteX25" fmla="*/ 8191500 w 8191500"/>
              <a:gd name="connsiteY25" fmla="*/ 4897664 h 4916714"/>
              <a:gd name="connsiteX26" fmla="*/ 0 w 8191500"/>
              <a:gd name="connsiteY26" fmla="*/ 4916714 h 4916714"/>
              <a:gd name="connsiteX27" fmla="*/ 2260419 w 8191500"/>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690861 w 8191532"/>
              <a:gd name="connsiteY16" fmla="*/ 365535 h 4916714"/>
              <a:gd name="connsiteX17" fmla="*/ 6860082 w 8191532"/>
              <a:gd name="connsiteY17" fmla="*/ 810778 h 4916714"/>
              <a:gd name="connsiteX18" fmla="*/ 6972963 w 8191532"/>
              <a:gd name="connsiteY18" fmla="*/ 944329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2260419 w 8191532"/>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690861 w 8191532"/>
              <a:gd name="connsiteY16" fmla="*/ 365535 h 4916714"/>
              <a:gd name="connsiteX17" fmla="*/ 6860082 w 8191532"/>
              <a:gd name="connsiteY17" fmla="*/ 810778 h 4916714"/>
              <a:gd name="connsiteX18" fmla="*/ 6972963 w 8191532"/>
              <a:gd name="connsiteY18" fmla="*/ 944329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1856215 w 8191532"/>
              <a:gd name="connsiteY27" fmla="*/ 2222301 h 4916714"/>
              <a:gd name="connsiteX28" fmla="*/ 2260419 w 8191532"/>
              <a:gd name="connsiteY28" fmla="*/ 1944989 h 4916714"/>
              <a:gd name="connsiteX0" fmla="*/ 2572282 w 8503395"/>
              <a:gd name="connsiteY0" fmla="*/ 1944989 h 4916714"/>
              <a:gd name="connsiteX1" fmla="*/ 3009994 w 8503395"/>
              <a:gd name="connsiteY1" fmla="*/ 1812029 h 4916714"/>
              <a:gd name="connsiteX2" fmla="*/ 3311077 w 8503395"/>
              <a:gd name="connsiteY2" fmla="*/ 1633610 h 4916714"/>
              <a:gd name="connsiteX3" fmla="*/ 3745974 w 8503395"/>
              <a:gd name="connsiteY3" fmla="*/ 1574136 h 4916714"/>
              <a:gd name="connsiteX4" fmla="*/ 4180872 w 8503395"/>
              <a:gd name="connsiteY4" fmla="*/ 1444039 h 4916714"/>
              <a:gd name="connsiteX5" fmla="*/ 4489389 w 8503395"/>
              <a:gd name="connsiteY5" fmla="*/ 1105785 h 4916714"/>
              <a:gd name="connsiteX6" fmla="*/ 4935438 w 8503395"/>
              <a:gd name="connsiteY6" fmla="*/ 756380 h 4916714"/>
              <a:gd name="connsiteX7" fmla="*/ 5076687 w 8503395"/>
              <a:gd name="connsiteY7" fmla="*/ 503619 h 4916714"/>
              <a:gd name="connsiteX8" fmla="*/ 5377770 w 8503395"/>
              <a:gd name="connsiteY8" fmla="*/ 511053 h 4916714"/>
              <a:gd name="connsiteX9" fmla="*/ 5603757 w 8503395"/>
              <a:gd name="connsiteY9" fmla="*/ 581678 h 4916714"/>
              <a:gd name="connsiteX10" fmla="*/ 5827535 w 8503395"/>
              <a:gd name="connsiteY10" fmla="*/ 425561 h 4916714"/>
              <a:gd name="connsiteX11" fmla="*/ 6024540 w 8503395"/>
              <a:gd name="connsiteY11" fmla="*/ 362372 h 4916714"/>
              <a:gd name="connsiteX12" fmla="*/ 6128618 w 8503395"/>
              <a:gd name="connsiteY12" fmla="*/ 306616 h 4916714"/>
              <a:gd name="connsiteX13" fmla="*/ 6338516 w 8503395"/>
              <a:gd name="connsiteY13" fmla="*/ 9724 h 4916714"/>
              <a:gd name="connsiteX14" fmla="*/ 6595022 w 8503395"/>
              <a:gd name="connsiteY14" fmla="*/ 17718 h 4916714"/>
              <a:gd name="connsiteX15" fmla="*/ 6753165 w 8503395"/>
              <a:gd name="connsiteY15" fmla="*/ 142669 h 4916714"/>
              <a:gd name="connsiteX16" fmla="*/ 7002724 w 8503395"/>
              <a:gd name="connsiteY16" fmla="*/ 365535 h 4916714"/>
              <a:gd name="connsiteX17" fmla="*/ 7171945 w 8503395"/>
              <a:gd name="connsiteY17" fmla="*/ 810778 h 4916714"/>
              <a:gd name="connsiteX18" fmla="*/ 7284826 w 8503395"/>
              <a:gd name="connsiteY18" fmla="*/ 944329 h 4916714"/>
              <a:gd name="connsiteX19" fmla="*/ 7532882 w 8503395"/>
              <a:gd name="connsiteY19" fmla="*/ 1221568 h 4916714"/>
              <a:gd name="connsiteX20" fmla="*/ 7635021 w 8503395"/>
              <a:gd name="connsiteY20" fmla="*/ 1255614 h 4916714"/>
              <a:gd name="connsiteX21" fmla="*/ 7776073 w 8503395"/>
              <a:gd name="connsiteY21" fmla="*/ 1367482 h 4916714"/>
              <a:gd name="connsiteX22" fmla="*/ 8002849 w 8503395"/>
              <a:gd name="connsiteY22" fmla="*/ 1305064 h 4916714"/>
              <a:gd name="connsiteX23" fmla="*/ 8245636 w 8503395"/>
              <a:gd name="connsiteY23" fmla="*/ 1485432 h 4916714"/>
              <a:gd name="connsiteX24" fmla="*/ 8490448 w 8503395"/>
              <a:gd name="connsiteY24" fmla="*/ 1380859 h 4916714"/>
              <a:gd name="connsiteX25" fmla="*/ 8503363 w 8503395"/>
              <a:gd name="connsiteY25" fmla="*/ 4897664 h 4916714"/>
              <a:gd name="connsiteX26" fmla="*/ 311863 w 8503395"/>
              <a:gd name="connsiteY26" fmla="*/ 4916714 h 4916714"/>
              <a:gd name="connsiteX27" fmla="*/ 1615628 w 8503395"/>
              <a:gd name="connsiteY27" fmla="*/ 2022276 h 4916714"/>
              <a:gd name="connsiteX28" fmla="*/ 2168078 w 8503395"/>
              <a:gd name="connsiteY28" fmla="*/ 2222301 h 4916714"/>
              <a:gd name="connsiteX29" fmla="*/ 2572282 w 8503395"/>
              <a:gd name="connsiteY29" fmla="*/ 1944989 h 4916714"/>
              <a:gd name="connsiteX0" fmla="*/ 2572282 w 8503395"/>
              <a:gd name="connsiteY0" fmla="*/ 1944989 h 4916714"/>
              <a:gd name="connsiteX1" fmla="*/ 3009994 w 8503395"/>
              <a:gd name="connsiteY1" fmla="*/ 1812029 h 4916714"/>
              <a:gd name="connsiteX2" fmla="*/ 3311077 w 8503395"/>
              <a:gd name="connsiteY2" fmla="*/ 1633610 h 4916714"/>
              <a:gd name="connsiteX3" fmla="*/ 3745974 w 8503395"/>
              <a:gd name="connsiteY3" fmla="*/ 1574136 h 4916714"/>
              <a:gd name="connsiteX4" fmla="*/ 4180872 w 8503395"/>
              <a:gd name="connsiteY4" fmla="*/ 1444039 h 4916714"/>
              <a:gd name="connsiteX5" fmla="*/ 4489389 w 8503395"/>
              <a:gd name="connsiteY5" fmla="*/ 1105785 h 4916714"/>
              <a:gd name="connsiteX6" fmla="*/ 4935438 w 8503395"/>
              <a:gd name="connsiteY6" fmla="*/ 756380 h 4916714"/>
              <a:gd name="connsiteX7" fmla="*/ 5076687 w 8503395"/>
              <a:gd name="connsiteY7" fmla="*/ 503619 h 4916714"/>
              <a:gd name="connsiteX8" fmla="*/ 5377770 w 8503395"/>
              <a:gd name="connsiteY8" fmla="*/ 511053 h 4916714"/>
              <a:gd name="connsiteX9" fmla="*/ 5603757 w 8503395"/>
              <a:gd name="connsiteY9" fmla="*/ 581678 h 4916714"/>
              <a:gd name="connsiteX10" fmla="*/ 5827535 w 8503395"/>
              <a:gd name="connsiteY10" fmla="*/ 425561 h 4916714"/>
              <a:gd name="connsiteX11" fmla="*/ 6024540 w 8503395"/>
              <a:gd name="connsiteY11" fmla="*/ 362372 h 4916714"/>
              <a:gd name="connsiteX12" fmla="*/ 6128618 w 8503395"/>
              <a:gd name="connsiteY12" fmla="*/ 306616 h 4916714"/>
              <a:gd name="connsiteX13" fmla="*/ 6338516 w 8503395"/>
              <a:gd name="connsiteY13" fmla="*/ 9724 h 4916714"/>
              <a:gd name="connsiteX14" fmla="*/ 6595022 w 8503395"/>
              <a:gd name="connsiteY14" fmla="*/ 17718 h 4916714"/>
              <a:gd name="connsiteX15" fmla="*/ 6753165 w 8503395"/>
              <a:gd name="connsiteY15" fmla="*/ 142669 h 4916714"/>
              <a:gd name="connsiteX16" fmla="*/ 7002724 w 8503395"/>
              <a:gd name="connsiteY16" fmla="*/ 365535 h 4916714"/>
              <a:gd name="connsiteX17" fmla="*/ 7171945 w 8503395"/>
              <a:gd name="connsiteY17" fmla="*/ 810778 h 4916714"/>
              <a:gd name="connsiteX18" fmla="*/ 7284826 w 8503395"/>
              <a:gd name="connsiteY18" fmla="*/ 944329 h 4916714"/>
              <a:gd name="connsiteX19" fmla="*/ 7532882 w 8503395"/>
              <a:gd name="connsiteY19" fmla="*/ 1221568 h 4916714"/>
              <a:gd name="connsiteX20" fmla="*/ 7635021 w 8503395"/>
              <a:gd name="connsiteY20" fmla="*/ 1255614 h 4916714"/>
              <a:gd name="connsiteX21" fmla="*/ 7776073 w 8503395"/>
              <a:gd name="connsiteY21" fmla="*/ 1367482 h 4916714"/>
              <a:gd name="connsiteX22" fmla="*/ 8002849 w 8503395"/>
              <a:gd name="connsiteY22" fmla="*/ 1305064 h 4916714"/>
              <a:gd name="connsiteX23" fmla="*/ 8245636 w 8503395"/>
              <a:gd name="connsiteY23" fmla="*/ 1485432 h 4916714"/>
              <a:gd name="connsiteX24" fmla="*/ 8490448 w 8503395"/>
              <a:gd name="connsiteY24" fmla="*/ 1380859 h 4916714"/>
              <a:gd name="connsiteX25" fmla="*/ 8503363 w 8503395"/>
              <a:gd name="connsiteY25" fmla="*/ 4897664 h 4916714"/>
              <a:gd name="connsiteX26" fmla="*/ 311863 w 8503395"/>
              <a:gd name="connsiteY26" fmla="*/ 4916714 h 4916714"/>
              <a:gd name="connsiteX27" fmla="*/ 1615628 w 8503395"/>
              <a:gd name="connsiteY27" fmla="*/ 2022276 h 4916714"/>
              <a:gd name="connsiteX28" fmla="*/ 2168078 w 8503395"/>
              <a:gd name="connsiteY28" fmla="*/ 2222301 h 4916714"/>
              <a:gd name="connsiteX29" fmla="*/ 2572282 w 8503395"/>
              <a:gd name="connsiteY29" fmla="*/ 1944989 h 4916714"/>
              <a:gd name="connsiteX0" fmla="*/ 2567226 w 8498339"/>
              <a:gd name="connsiteY0" fmla="*/ 1944989 h 4916714"/>
              <a:gd name="connsiteX1" fmla="*/ 3004938 w 8498339"/>
              <a:gd name="connsiteY1" fmla="*/ 1812029 h 4916714"/>
              <a:gd name="connsiteX2" fmla="*/ 3306021 w 8498339"/>
              <a:gd name="connsiteY2" fmla="*/ 1633610 h 4916714"/>
              <a:gd name="connsiteX3" fmla="*/ 3740918 w 8498339"/>
              <a:gd name="connsiteY3" fmla="*/ 1574136 h 4916714"/>
              <a:gd name="connsiteX4" fmla="*/ 4175816 w 8498339"/>
              <a:gd name="connsiteY4" fmla="*/ 1444039 h 4916714"/>
              <a:gd name="connsiteX5" fmla="*/ 4484333 w 8498339"/>
              <a:gd name="connsiteY5" fmla="*/ 1105785 h 4916714"/>
              <a:gd name="connsiteX6" fmla="*/ 4930382 w 8498339"/>
              <a:gd name="connsiteY6" fmla="*/ 756380 h 4916714"/>
              <a:gd name="connsiteX7" fmla="*/ 5071631 w 8498339"/>
              <a:gd name="connsiteY7" fmla="*/ 503619 h 4916714"/>
              <a:gd name="connsiteX8" fmla="*/ 5372714 w 8498339"/>
              <a:gd name="connsiteY8" fmla="*/ 511053 h 4916714"/>
              <a:gd name="connsiteX9" fmla="*/ 5598701 w 8498339"/>
              <a:gd name="connsiteY9" fmla="*/ 581678 h 4916714"/>
              <a:gd name="connsiteX10" fmla="*/ 5822479 w 8498339"/>
              <a:gd name="connsiteY10" fmla="*/ 425561 h 4916714"/>
              <a:gd name="connsiteX11" fmla="*/ 6019484 w 8498339"/>
              <a:gd name="connsiteY11" fmla="*/ 362372 h 4916714"/>
              <a:gd name="connsiteX12" fmla="*/ 6123562 w 8498339"/>
              <a:gd name="connsiteY12" fmla="*/ 306616 h 4916714"/>
              <a:gd name="connsiteX13" fmla="*/ 6333460 w 8498339"/>
              <a:gd name="connsiteY13" fmla="*/ 9724 h 4916714"/>
              <a:gd name="connsiteX14" fmla="*/ 6589966 w 8498339"/>
              <a:gd name="connsiteY14" fmla="*/ 17718 h 4916714"/>
              <a:gd name="connsiteX15" fmla="*/ 6748109 w 8498339"/>
              <a:gd name="connsiteY15" fmla="*/ 142669 h 4916714"/>
              <a:gd name="connsiteX16" fmla="*/ 6997668 w 8498339"/>
              <a:gd name="connsiteY16" fmla="*/ 365535 h 4916714"/>
              <a:gd name="connsiteX17" fmla="*/ 7166889 w 8498339"/>
              <a:gd name="connsiteY17" fmla="*/ 810778 h 4916714"/>
              <a:gd name="connsiteX18" fmla="*/ 7279770 w 8498339"/>
              <a:gd name="connsiteY18" fmla="*/ 944329 h 4916714"/>
              <a:gd name="connsiteX19" fmla="*/ 7527826 w 8498339"/>
              <a:gd name="connsiteY19" fmla="*/ 1221568 h 4916714"/>
              <a:gd name="connsiteX20" fmla="*/ 7629965 w 8498339"/>
              <a:gd name="connsiteY20" fmla="*/ 1255614 h 4916714"/>
              <a:gd name="connsiteX21" fmla="*/ 7771017 w 8498339"/>
              <a:gd name="connsiteY21" fmla="*/ 1367482 h 4916714"/>
              <a:gd name="connsiteX22" fmla="*/ 7997793 w 8498339"/>
              <a:gd name="connsiteY22" fmla="*/ 1305064 h 4916714"/>
              <a:gd name="connsiteX23" fmla="*/ 8240580 w 8498339"/>
              <a:gd name="connsiteY23" fmla="*/ 1485432 h 4916714"/>
              <a:gd name="connsiteX24" fmla="*/ 8485392 w 8498339"/>
              <a:gd name="connsiteY24" fmla="*/ 1380859 h 4916714"/>
              <a:gd name="connsiteX25" fmla="*/ 8498307 w 8498339"/>
              <a:gd name="connsiteY25" fmla="*/ 4897664 h 4916714"/>
              <a:gd name="connsiteX26" fmla="*/ 306807 w 8498339"/>
              <a:gd name="connsiteY26" fmla="*/ 4916714 h 4916714"/>
              <a:gd name="connsiteX27" fmla="*/ 1658197 w 8498339"/>
              <a:gd name="connsiteY27" fmla="*/ 1927026 h 4916714"/>
              <a:gd name="connsiteX28" fmla="*/ 2163022 w 8498339"/>
              <a:gd name="connsiteY28" fmla="*/ 2222301 h 4916714"/>
              <a:gd name="connsiteX29" fmla="*/ 2567226 w 8498339"/>
              <a:gd name="connsiteY29" fmla="*/ 1944989 h 4916714"/>
              <a:gd name="connsiteX0" fmla="*/ 2659863 w 8590976"/>
              <a:gd name="connsiteY0" fmla="*/ 1944989 h 4916714"/>
              <a:gd name="connsiteX1" fmla="*/ 3097575 w 8590976"/>
              <a:gd name="connsiteY1" fmla="*/ 1812029 h 4916714"/>
              <a:gd name="connsiteX2" fmla="*/ 3398658 w 8590976"/>
              <a:gd name="connsiteY2" fmla="*/ 1633610 h 4916714"/>
              <a:gd name="connsiteX3" fmla="*/ 3833555 w 8590976"/>
              <a:gd name="connsiteY3" fmla="*/ 1574136 h 4916714"/>
              <a:gd name="connsiteX4" fmla="*/ 4268453 w 8590976"/>
              <a:gd name="connsiteY4" fmla="*/ 1444039 h 4916714"/>
              <a:gd name="connsiteX5" fmla="*/ 4576970 w 8590976"/>
              <a:gd name="connsiteY5" fmla="*/ 1105785 h 4916714"/>
              <a:gd name="connsiteX6" fmla="*/ 5023019 w 8590976"/>
              <a:gd name="connsiteY6" fmla="*/ 756380 h 4916714"/>
              <a:gd name="connsiteX7" fmla="*/ 5164268 w 8590976"/>
              <a:gd name="connsiteY7" fmla="*/ 503619 h 4916714"/>
              <a:gd name="connsiteX8" fmla="*/ 5465351 w 8590976"/>
              <a:gd name="connsiteY8" fmla="*/ 511053 h 4916714"/>
              <a:gd name="connsiteX9" fmla="*/ 5691338 w 8590976"/>
              <a:gd name="connsiteY9" fmla="*/ 581678 h 4916714"/>
              <a:gd name="connsiteX10" fmla="*/ 5915116 w 8590976"/>
              <a:gd name="connsiteY10" fmla="*/ 425561 h 4916714"/>
              <a:gd name="connsiteX11" fmla="*/ 6112121 w 8590976"/>
              <a:gd name="connsiteY11" fmla="*/ 362372 h 4916714"/>
              <a:gd name="connsiteX12" fmla="*/ 6216199 w 8590976"/>
              <a:gd name="connsiteY12" fmla="*/ 306616 h 4916714"/>
              <a:gd name="connsiteX13" fmla="*/ 6426097 w 8590976"/>
              <a:gd name="connsiteY13" fmla="*/ 9724 h 4916714"/>
              <a:gd name="connsiteX14" fmla="*/ 6682603 w 8590976"/>
              <a:gd name="connsiteY14" fmla="*/ 17718 h 4916714"/>
              <a:gd name="connsiteX15" fmla="*/ 6840746 w 8590976"/>
              <a:gd name="connsiteY15" fmla="*/ 142669 h 4916714"/>
              <a:gd name="connsiteX16" fmla="*/ 7090305 w 8590976"/>
              <a:gd name="connsiteY16" fmla="*/ 365535 h 4916714"/>
              <a:gd name="connsiteX17" fmla="*/ 7259526 w 8590976"/>
              <a:gd name="connsiteY17" fmla="*/ 810778 h 4916714"/>
              <a:gd name="connsiteX18" fmla="*/ 7372407 w 8590976"/>
              <a:gd name="connsiteY18" fmla="*/ 944329 h 4916714"/>
              <a:gd name="connsiteX19" fmla="*/ 7620463 w 8590976"/>
              <a:gd name="connsiteY19" fmla="*/ 1221568 h 4916714"/>
              <a:gd name="connsiteX20" fmla="*/ 7722602 w 8590976"/>
              <a:gd name="connsiteY20" fmla="*/ 1255614 h 4916714"/>
              <a:gd name="connsiteX21" fmla="*/ 7863654 w 8590976"/>
              <a:gd name="connsiteY21" fmla="*/ 1367482 h 4916714"/>
              <a:gd name="connsiteX22" fmla="*/ 8090430 w 8590976"/>
              <a:gd name="connsiteY22" fmla="*/ 1305064 h 4916714"/>
              <a:gd name="connsiteX23" fmla="*/ 8333217 w 8590976"/>
              <a:gd name="connsiteY23" fmla="*/ 1485432 h 4916714"/>
              <a:gd name="connsiteX24" fmla="*/ 8578029 w 8590976"/>
              <a:gd name="connsiteY24" fmla="*/ 1380859 h 4916714"/>
              <a:gd name="connsiteX25" fmla="*/ 8590944 w 8590976"/>
              <a:gd name="connsiteY25" fmla="*/ 4897664 h 4916714"/>
              <a:gd name="connsiteX26" fmla="*/ 399444 w 8590976"/>
              <a:gd name="connsiteY26" fmla="*/ 4916714 h 4916714"/>
              <a:gd name="connsiteX27" fmla="*/ 1331735 w 8590976"/>
              <a:gd name="connsiteY27" fmla="*/ 2222301 h 4916714"/>
              <a:gd name="connsiteX28" fmla="*/ 1750834 w 8590976"/>
              <a:gd name="connsiteY28" fmla="*/ 1927026 h 4916714"/>
              <a:gd name="connsiteX29" fmla="*/ 2255659 w 8590976"/>
              <a:gd name="connsiteY29" fmla="*/ 2222301 h 4916714"/>
              <a:gd name="connsiteX30" fmla="*/ 2659863 w 8590976"/>
              <a:gd name="connsiteY30" fmla="*/ 1944989 h 4916714"/>
              <a:gd name="connsiteX0" fmla="*/ 2798563 w 8729676"/>
              <a:gd name="connsiteY0" fmla="*/ 1944989 h 4916714"/>
              <a:gd name="connsiteX1" fmla="*/ 3236275 w 8729676"/>
              <a:gd name="connsiteY1" fmla="*/ 1812029 h 4916714"/>
              <a:gd name="connsiteX2" fmla="*/ 3537358 w 8729676"/>
              <a:gd name="connsiteY2" fmla="*/ 1633610 h 4916714"/>
              <a:gd name="connsiteX3" fmla="*/ 3972255 w 8729676"/>
              <a:gd name="connsiteY3" fmla="*/ 1574136 h 4916714"/>
              <a:gd name="connsiteX4" fmla="*/ 4407153 w 8729676"/>
              <a:gd name="connsiteY4" fmla="*/ 1444039 h 4916714"/>
              <a:gd name="connsiteX5" fmla="*/ 4715670 w 8729676"/>
              <a:gd name="connsiteY5" fmla="*/ 1105785 h 4916714"/>
              <a:gd name="connsiteX6" fmla="*/ 5161719 w 8729676"/>
              <a:gd name="connsiteY6" fmla="*/ 756380 h 4916714"/>
              <a:gd name="connsiteX7" fmla="*/ 5302968 w 8729676"/>
              <a:gd name="connsiteY7" fmla="*/ 503619 h 4916714"/>
              <a:gd name="connsiteX8" fmla="*/ 5604051 w 8729676"/>
              <a:gd name="connsiteY8" fmla="*/ 511053 h 4916714"/>
              <a:gd name="connsiteX9" fmla="*/ 5830038 w 8729676"/>
              <a:gd name="connsiteY9" fmla="*/ 581678 h 4916714"/>
              <a:gd name="connsiteX10" fmla="*/ 6053816 w 8729676"/>
              <a:gd name="connsiteY10" fmla="*/ 425561 h 4916714"/>
              <a:gd name="connsiteX11" fmla="*/ 6250821 w 8729676"/>
              <a:gd name="connsiteY11" fmla="*/ 362372 h 4916714"/>
              <a:gd name="connsiteX12" fmla="*/ 6354899 w 8729676"/>
              <a:gd name="connsiteY12" fmla="*/ 306616 h 4916714"/>
              <a:gd name="connsiteX13" fmla="*/ 6564797 w 8729676"/>
              <a:gd name="connsiteY13" fmla="*/ 9724 h 4916714"/>
              <a:gd name="connsiteX14" fmla="*/ 6821303 w 8729676"/>
              <a:gd name="connsiteY14" fmla="*/ 17718 h 4916714"/>
              <a:gd name="connsiteX15" fmla="*/ 6979446 w 8729676"/>
              <a:gd name="connsiteY15" fmla="*/ 142669 h 4916714"/>
              <a:gd name="connsiteX16" fmla="*/ 7229005 w 8729676"/>
              <a:gd name="connsiteY16" fmla="*/ 365535 h 4916714"/>
              <a:gd name="connsiteX17" fmla="*/ 7398226 w 8729676"/>
              <a:gd name="connsiteY17" fmla="*/ 810778 h 4916714"/>
              <a:gd name="connsiteX18" fmla="*/ 7511107 w 8729676"/>
              <a:gd name="connsiteY18" fmla="*/ 944329 h 4916714"/>
              <a:gd name="connsiteX19" fmla="*/ 7759163 w 8729676"/>
              <a:gd name="connsiteY19" fmla="*/ 1221568 h 4916714"/>
              <a:gd name="connsiteX20" fmla="*/ 7861302 w 8729676"/>
              <a:gd name="connsiteY20" fmla="*/ 1255614 h 4916714"/>
              <a:gd name="connsiteX21" fmla="*/ 8002354 w 8729676"/>
              <a:gd name="connsiteY21" fmla="*/ 1367482 h 4916714"/>
              <a:gd name="connsiteX22" fmla="*/ 8229130 w 8729676"/>
              <a:gd name="connsiteY22" fmla="*/ 1305064 h 4916714"/>
              <a:gd name="connsiteX23" fmla="*/ 8471917 w 8729676"/>
              <a:gd name="connsiteY23" fmla="*/ 1485432 h 4916714"/>
              <a:gd name="connsiteX24" fmla="*/ 8716729 w 8729676"/>
              <a:gd name="connsiteY24" fmla="*/ 1380859 h 4916714"/>
              <a:gd name="connsiteX25" fmla="*/ 8729644 w 8729676"/>
              <a:gd name="connsiteY25" fmla="*/ 4897664 h 4916714"/>
              <a:gd name="connsiteX26" fmla="*/ 538144 w 8729676"/>
              <a:gd name="connsiteY26" fmla="*/ 4916714 h 4916714"/>
              <a:gd name="connsiteX27" fmla="*/ 813210 w 8729676"/>
              <a:gd name="connsiteY27" fmla="*/ 2431851 h 4916714"/>
              <a:gd name="connsiteX28" fmla="*/ 1470435 w 8729676"/>
              <a:gd name="connsiteY28" fmla="*/ 2222301 h 4916714"/>
              <a:gd name="connsiteX29" fmla="*/ 1889534 w 8729676"/>
              <a:gd name="connsiteY29" fmla="*/ 1927026 h 4916714"/>
              <a:gd name="connsiteX30" fmla="*/ 2394359 w 8729676"/>
              <a:gd name="connsiteY30" fmla="*/ 2222301 h 4916714"/>
              <a:gd name="connsiteX31" fmla="*/ 2798563 w 8729676"/>
              <a:gd name="connsiteY31" fmla="*/ 1944989 h 4916714"/>
              <a:gd name="connsiteX0" fmla="*/ 2798563 w 8729676"/>
              <a:gd name="connsiteY0" fmla="*/ 1944989 h 4916714"/>
              <a:gd name="connsiteX1" fmla="*/ 3236275 w 8729676"/>
              <a:gd name="connsiteY1" fmla="*/ 1812029 h 4916714"/>
              <a:gd name="connsiteX2" fmla="*/ 3537358 w 8729676"/>
              <a:gd name="connsiteY2" fmla="*/ 1633610 h 4916714"/>
              <a:gd name="connsiteX3" fmla="*/ 3972255 w 8729676"/>
              <a:gd name="connsiteY3" fmla="*/ 1574136 h 4916714"/>
              <a:gd name="connsiteX4" fmla="*/ 4407153 w 8729676"/>
              <a:gd name="connsiteY4" fmla="*/ 1444039 h 4916714"/>
              <a:gd name="connsiteX5" fmla="*/ 4715670 w 8729676"/>
              <a:gd name="connsiteY5" fmla="*/ 1105785 h 4916714"/>
              <a:gd name="connsiteX6" fmla="*/ 5161719 w 8729676"/>
              <a:gd name="connsiteY6" fmla="*/ 756380 h 4916714"/>
              <a:gd name="connsiteX7" fmla="*/ 5302968 w 8729676"/>
              <a:gd name="connsiteY7" fmla="*/ 503619 h 4916714"/>
              <a:gd name="connsiteX8" fmla="*/ 5604051 w 8729676"/>
              <a:gd name="connsiteY8" fmla="*/ 511053 h 4916714"/>
              <a:gd name="connsiteX9" fmla="*/ 5830038 w 8729676"/>
              <a:gd name="connsiteY9" fmla="*/ 581678 h 4916714"/>
              <a:gd name="connsiteX10" fmla="*/ 6053816 w 8729676"/>
              <a:gd name="connsiteY10" fmla="*/ 425561 h 4916714"/>
              <a:gd name="connsiteX11" fmla="*/ 6250821 w 8729676"/>
              <a:gd name="connsiteY11" fmla="*/ 362372 h 4916714"/>
              <a:gd name="connsiteX12" fmla="*/ 6354899 w 8729676"/>
              <a:gd name="connsiteY12" fmla="*/ 306616 h 4916714"/>
              <a:gd name="connsiteX13" fmla="*/ 6564797 w 8729676"/>
              <a:gd name="connsiteY13" fmla="*/ 9724 h 4916714"/>
              <a:gd name="connsiteX14" fmla="*/ 6821303 w 8729676"/>
              <a:gd name="connsiteY14" fmla="*/ 17718 h 4916714"/>
              <a:gd name="connsiteX15" fmla="*/ 6979446 w 8729676"/>
              <a:gd name="connsiteY15" fmla="*/ 142669 h 4916714"/>
              <a:gd name="connsiteX16" fmla="*/ 7229005 w 8729676"/>
              <a:gd name="connsiteY16" fmla="*/ 365535 h 4916714"/>
              <a:gd name="connsiteX17" fmla="*/ 7398226 w 8729676"/>
              <a:gd name="connsiteY17" fmla="*/ 810778 h 4916714"/>
              <a:gd name="connsiteX18" fmla="*/ 7511107 w 8729676"/>
              <a:gd name="connsiteY18" fmla="*/ 944329 h 4916714"/>
              <a:gd name="connsiteX19" fmla="*/ 7759163 w 8729676"/>
              <a:gd name="connsiteY19" fmla="*/ 1221568 h 4916714"/>
              <a:gd name="connsiteX20" fmla="*/ 7861302 w 8729676"/>
              <a:gd name="connsiteY20" fmla="*/ 1255614 h 4916714"/>
              <a:gd name="connsiteX21" fmla="*/ 8002354 w 8729676"/>
              <a:gd name="connsiteY21" fmla="*/ 1367482 h 4916714"/>
              <a:gd name="connsiteX22" fmla="*/ 8229130 w 8729676"/>
              <a:gd name="connsiteY22" fmla="*/ 1305064 h 4916714"/>
              <a:gd name="connsiteX23" fmla="*/ 8471917 w 8729676"/>
              <a:gd name="connsiteY23" fmla="*/ 1485432 h 4916714"/>
              <a:gd name="connsiteX24" fmla="*/ 8716729 w 8729676"/>
              <a:gd name="connsiteY24" fmla="*/ 1380859 h 4916714"/>
              <a:gd name="connsiteX25" fmla="*/ 8729644 w 8729676"/>
              <a:gd name="connsiteY25" fmla="*/ 4897664 h 4916714"/>
              <a:gd name="connsiteX26" fmla="*/ 538144 w 8729676"/>
              <a:gd name="connsiteY26" fmla="*/ 4916714 h 4916714"/>
              <a:gd name="connsiteX27" fmla="*/ 813210 w 8729676"/>
              <a:gd name="connsiteY27" fmla="*/ 2431851 h 4916714"/>
              <a:gd name="connsiteX28" fmla="*/ 1470435 w 8729676"/>
              <a:gd name="connsiteY28" fmla="*/ 2222301 h 4916714"/>
              <a:gd name="connsiteX29" fmla="*/ 1889534 w 8729676"/>
              <a:gd name="connsiteY29" fmla="*/ 1927026 h 4916714"/>
              <a:gd name="connsiteX30" fmla="*/ 2394359 w 8729676"/>
              <a:gd name="connsiteY30" fmla="*/ 2222301 h 4916714"/>
              <a:gd name="connsiteX31" fmla="*/ 2798563 w 8729676"/>
              <a:gd name="connsiteY31" fmla="*/ 1944989 h 4916714"/>
              <a:gd name="connsiteX0" fmla="*/ 2752923 w 8684036"/>
              <a:gd name="connsiteY0" fmla="*/ 1944989 h 4916714"/>
              <a:gd name="connsiteX1" fmla="*/ 3190635 w 8684036"/>
              <a:gd name="connsiteY1" fmla="*/ 1812029 h 4916714"/>
              <a:gd name="connsiteX2" fmla="*/ 3491718 w 8684036"/>
              <a:gd name="connsiteY2" fmla="*/ 1633610 h 4916714"/>
              <a:gd name="connsiteX3" fmla="*/ 3926615 w 8684036"/>
              <a:gd name="connsiteY3" fmla="*/ 1574136 h 4916714"/>
              <a:gd name="connsiteX4" fmla="*/ 4361513 w 8684036"/>
              <a:gd name="connsiteY4" fmla="*/ 1444039 h 4916714"/>
              <a:gd name="connsiteX5" fmla="*/ 4670030 w 8684036"/>
              <a:gd name="connsiteY5" fmla="*/ 1105785 h 4916714"/>
              <a:gd name="connsiteX6" fmla="*/ 5116079 w 8684036"/>
              <a:gd name="connsiteY6" fmla="*/ 756380 h 4916714"/>
              <a:gd name="connsiteX7" fmla="*/ 5257328 w 8684036"/>
              <a:gd name="connsiteY7" fmla="*/ 503619 h 4916714"/>
              <a:gd name="connsiteX8" fmla="*/ 5558411 w 8684036"/>
              <a:gd name="connsiteY8" fmla="*/ 511053 h 4916714"/>
              <a:gd name="connsiteX9" fmla="*/ 5784398 w 8684036"/>
              <a:gd name="connsiteY9" fmla="*/ 581678 h 4916714"/>
              <a:gd name="connsiteX10" fmla="*/ 6008176 w 8684036"/>
              <a:gd name="connsiteY10" fmla="*/ 425561 h 4916714"/>
              <a:gd name="connsiteX11" fmla="*/ 6205181 w 8684036"/>
              <a:gd name="connsiteY11" fmla="*/ 362372 h 4916714"/>
              <a:gd name="connsiteX12" fmla="*/ 6309259 w 8684036"/>
              <a:gd name="connsiteY12" fmla="*/ 306616 h 4916714"/>
              <a:gd name="connsiteX13" fmla="*/ 6519157 w 8684036"/>
              <a:gd name="connsiteY13" fmla="*/ 9724 h 4916714"/>
              <a:gd name="connsiteX14" fmla="*/ 6775663 w 8684036"/>
              <a:gd name="connsiteY14" fmla="*/ 17718 h 4916714"/>
              <a:gd name="connsiteX15" fmla="*/ 6933806 w 8684036"/>
              <a:gd name="connsiteY15" fmla="*/ 142669 h 4916714"/>
              <a:gd name="connsiteX16" fmla="*/ 7183365 w 8684036"/>
              <a:gd name="connsiteY16" fmla="*/ 365535 h 4916714"/>
              <a:gd name="connsiteX17" fmla="*/ 7352586 w 8684036"/>
              <a:gd name="connsiteY17" fmla="*/ 810778 h 4916714"/>
              <a:gd name="connsiteX18" fmla="*/ 7465467 w 8684036"/>
              <a:gd name="connsiteY18" fmla="*/ 944329 h 4916714"/>
              <a:gd name="connsiteX19" fmla="*/ 7713523 w 8684036"/>
              <a:gd name="connsiteY19" fmla="*/ 1221568 h 4916714"/>
              <a:gd name="connsiteX20" fmla="*/ 7815662 w 8684036"/>
              <a:gd name="connsiteY20" fmla="*/ 1255614 h 4916714"/>
              <a:gd name="connsiteX21" fmla="*/ 7956714 w 8684036"/>
              <a:gd name="connsiteY21" fmla="*/ 1367482 h 4916714"/>
              <a:gd name="connsiteX22" fmla="*/ 8183490 w 8684036"/>
              <a:gd name="connsiteY22" fmla="*/ 1305064 h 4916714"/>
              <a:gd name="connsiteX23" fmla="*/ 8426277 w 8684036"/>
              <a:gd name="connsiteY23" fmla="*/ 1485432 h 4916714"/>
              <a:gd name="connsiteX24" fmla="*/ 8671089 w 8684036"/>
              <a:gd name="connsiteY24" fmla="*/ 1380859 h 4916714"/>
              <a:gd name="connsiteX25" fmla="*/ 8684004 w 8684036"/>
              <a:gd name="connsiteY25" fmla="*/ 4897664 h 4916714"/>
              <a:gd name="connsiteX26" fmla="*/ 492504 w 8684036"/>
              <a:gd name="connsiteY26" fmla="*/ 4916714 h 4916714"/>
              <a:gd name="connsiteX27" fmla="*/ 986645 w 8684036"/>
              <a:gd name="connsiteY27" fmla="*/ 2374701 h 4916714"/>
              <a:gd name="connsiteX28" fmla="*/ 1424795 w 8684036"/>
              <a:gd name="connsiteY28" fmla="*/ 2222301 h 4916714"/>
              <a:gd name="connsiteX29" fmla="*/ 1843894 w 8684036"/>
              <a:gd name="connsiteY29" fmla="*/ 1927026 h 4916714"/>
              <a:gd name="connsiteX30" fmla="*/ 2348719 w 8684036"/>
              <a:gd name="connsiteY30" fmla="*/ 2222301 h 4916714"/>
              <a:gd name="connsiteX31" fmla="*/ 2752923 w 8684036"/>
              <a:gd name="connsiteY31" fmla="*/ 1944989 h 4916714"/>
              <a:gd name="connsiteX0" fmla="*/ 2915644 w 8846757"/>
              <a:gd name="connsiteY0" fmla="*/ 1944989 h 4916714"/>
              <a:gd name="connsiteX1" fmla="*/ 3353356 w 8846757"/>
              <a:gd name="connsiteY1" fmla="*/ 1812029 h 4916714"/>
              <a:gd name="connsiteX2" fmla="*/ 3654439 w 8846757"/>
              <a:gd name="connsiteY2" fmla="*/ 1633610 h 4916714"/>
              <a:gd name="connsiteX3" fmla="*/ 4089336 w 8846757"/>
              <a:gd name="connsiteY3" fmla="*/ 1574136 h 4916714"/>
              <a:gd name="connsiteX4" fmla="*/ 4524234 w 8846757"/>
              <a:gd name="connsiteY4" fmla="*/ 1444039 h 4916714"/>
              <a:gd name="connsiteX5" fmla="*/ 4832751 w 8846757"/>
              <a:gd name="connsiteY5" fmla="*/ 1105785 h 4916714"/>
              <a:gd name="connsiteX6" fmla="*/ 5278800 w 8846757"/>
              <a:gd name="connsiteY6" fmla="*/ 756380 h 4916714"/>
              <a:gd name="connsiteX7" fmla="*/ 5420049 w 8846757"/>
              <a:gd name="connsiteY7" fmla="*/ 503619 h 4916714"/>
              <a:gd name="connsiteX8" fmla="*/ 5721132 w 8846757"/>
              <a:gd name="connsiteY8" fmla="*/ 511053 h 4916714"/>
              <a:gd name="connsiteX9" fmla="*/ 5947119 w 8846757"/>
              <a:gd name="connsiteY9" fmla="*/ 581678 h 4916714"/>
              <a:gd name="connsiteX10" fmla="*/ 6170897 w 8846757"/>
              <a:gd name="connsiteY10" fmla="*/ 425561 h 4916714"/>
              <a:gd name="connsiteX11" fmla="*/ 6367902 w 8846757"/>
              <a:gd name="connsiteY11" fmla="*/ 362372 h 4916714"/>
              <a:gd name="connsiteX12" fmla="*/ 6471980 w 8846757"/>
              <a:gd name="connsiteY12" fmla="*/ 306616 h 4916714"/>
              <a:gd name="connsiteX13" fmla="*/ 6681878 w 8846757"/>
              <a:gd name="connsiteY13" fmla="*/ 9724 h 4916714"/>
              <a:gd name="connsiteX14" fmla="*/ 6938384 w 8846757"/>
              <a:gd name="connsiteY14" fmla="*/ 17718 h 4916714"/>
              <a:gd name="connsiteX15" fmla="*/ 7096527 w 8846757"/>
              <a:gd name="connsiteY15" fmla="*/ 142669 h 4916714"/>
              <a:gd name="connsiteX16" fmla="*/ 7346086 w 8846757"/>
              <a:gd name="connsiteY16" fmla="*/ 365535 h 4916714"/>
              <a:gd name="connsiteX17" fmla="*/ 7515307 w 8846757"/>
              <a:gd name="connsiteY17" fmla="*/ 810778 h 4916714"/>
              <a:gd name="connsiteX18" fmla="*/ 7628188 w 8846757"/>
              <a:gd name="connsiteY18" fmla="*/ 944329 h 4916714"/>
              <a:gd name="connsiteX19" fmla="*/ 7876244 w 8846757"/>
              <a:gd name="connsiteY19" fmla="*/ 1221568 h 4916714"/>
              <a:gd name="connsiteX20" fmla="*/ 7978383 w 8846757"/>
              <a:gd name="connsiteY20" fmla="*/ 1255614 h 4916714"/>
              <a:gd name="connsiteX21" fmla="*/ 8119435 w 8846757"/>
              <a:gd name="connsiteY21" fmla="*/ 1367482 h 4916714"/>
              <a:gd name="connsiteX22" fmla="*/ 8346211 w 8846757"/>
              <a:gd name="connsiteY22" fmla="*/ 1305064 h 4916714"/>
              <a:gd name="connsiteX23" fmla="*/ 8588998 w 8846757"/>
              <a:gd name="connsiteY23" fmla="*/ 1485432 h 4916714"/>
              <a:gd name="connsiteX24" fmla="*/ 8833810 w 8846757"/>
              <a:gd name="connsiteY24" fmla="*/ 1380859 h 4916714"/>
              <a:gd name="connsiteX25" fmla="*/ 8846725 w 8846757"/>
              <a:gd name="connsiteY25" fmla="*/ 4897664 h 4916714"/>
              <a:gd name="connsiteX26" fmla="*/ 655225 w 8846757"/>
              <a:gd name="connsiteY26" fmla="*/ 4916714 h 4916714"/>
              <a:gd name="connsiteX27" fmla="*/ 492141 w 8846757"/>
              <a:gd name="connsiteY27" fmla="*/ 2612826 h 4916714"/>
              <a:gd name="connsiteX28" fmla="*/ 1149366 w 8846757"/>
              <a:gd name="connsiteY28" fmla="*/ 2374701 h 4916714"/>
              <a:gd name="connsiteX29" fmla="*/ 1587516 w 8846757"/>
              <a:gd name="connsiteY29" fmla="*/ 2222301 h 4916714"/>
              <a:gd name="connsiteX30" fmla="*/ 2006615 w 8846757"/>
              <a:gd name="connsiteY30" fmla="*/ 1927026 h 4916714"/>
              <a:gd name="connsiteX31" fmla="*/ 2511440 w 8846757"/>
              <a:gd name="connsiteY31" fmla="*/ 2222301 h 4916714"/>
              <a:gd name="connsiteX32" fmla="*/ 2915644 w 8846757"/>
              <a:gd name="connsiteY32" fmla="*/ 1944989 h 4916714"/>
              <a:gd name="connsiteX0" fmla="*/ 2915644 w 8846757"/>
              <a:gd name="connsiteY0" fmla="*/ 1944989 h 4916714"/>
              <a:gd name="connsiteX1" fmla="*/ 3353356 w 8846757"/>
              <a:gd name="connsiteY1" fmla="*/ 1812029 h 4916714"/>
              <a:gd name="connsiteX2" fmla="*/ 3654439 w 8846757"/>
              <a:gd name="connsiteY2" fmla="*/ 1633610 h 4916714"/>
              <a:gd name="connsiteX3" fmla="*/ 4089336 w 8846757"/>
              <a:gd name="connsiteY3" fmla="*/ 1574136 h 4916714"/>
              <a:gd name="connsiteX4" fmla="*/ 4524234 w 8846757"/>
              <a:gd name="connsiteY4" fmla="*/ 1444039 h 4916714"/>
              <a:gd name="connsiteX5" fmla="*/ 4832751 w 8846757"/>
              <a:gd name="connsiteY5" fmla="*/ 1105785 h 4916714"/>
              <a:gd name="connsiteX6" fmla="*/ 5278800 w 8846757"/>
              <a:gd name="connsiteY6" fmla="*/ 756380 h 4916714"/>
              <a:gd name="connsiteX7" fmla="*/ 5420049 w 8846757"/>
              <a:gd name="connsiteY7" fmla="*/ 503619 h 4916714"/>
              <a:gd name="connsiteX8" fmla="*/ 5721132 w 8846757"/>
              <a:gd name="connsiteY8" fmla="*/ 511053 h 4916714"/>
              <a:gd name="connsiteX9" fmla="*/ 5947119 w 8846757"/>
              <a:gd name="connsiteY9" fmla="*/ 581678 h 4916714"/>
              <a:gd name="connsiteX10" fmla="*/ 6170897 w 8846757"/>
              <a:gd name="connsiteY10" fmla="*/ 425561 h 4916714"/>
              <a:gd name="connsiteX11" fmla="*/ 6367902 w 8846757"/>
              <a:gd name="connsiteY11" fmla="*/ 362372 h 4916714"/>
              <a:gd name="connsiteX12" fmla="*/ 6471980 w 8846757"/>
              <a:gd name="connsiteY12" fmla="*/ 306616 h 4916714"/>
              <a:gd name="connsiteX13" fmla="*/ 6681878 w 8846757"/>
              <a:gd name="connsiteY13" fmla="*/ 9724 h 4916714"/>
              <a:gd name="connsiteX14" fmla="*/ 6938384 w 8846757"/>
              <a:gd name="connsiteY14" fmla="*/ 17718 h 4916714"/>
              <a:gd name="connsiteX15" fmla="*/ 7096527 w 8846757"/>
              <a:gd name="connsiteY15" fmla="*/ 142669 h 4916714"/>
              <a:gd name="connsiteX16" fmla="*/ 7346086 w 8846757"/>
              <a:gd name="connsiteY16" fmla="*/ 365535 h 4916714"/>
              <a:gd name="connsiteX17" fmla="*/ 7515307 w 8846757"/>
              <a:gd name="connsiteY17" fmla="*/ 810778 h 4916714"/>
              <a:gd name="connsiteX18" fmla="*/ 7628188 w 8846757"/>
              <a:gd name="connsiteY18" fmla="*/ 944329 h 4916714"/>
              <a:gd name="connsiteX19" fmla="*/ 7876244 w 8846757"/>
              <a:gd name="connsiteY19" fmla="*/ 1221568 h 4916714"/>
              <a:gd name="connsiteX20" fmla="*/ 7978383 w 8846757"/>
              <a:gd name="connsiteY20" fmla="*/ 1255614 h 4916714"/>
              <a:gd name="connsiteX21" fmla="*/ 8119435 w 8846757"/>
              <a:gd name="connsiteY21" fmla="*/ 1367482 h 4916714"/>
              <a:gd name="connsiteX22" fmla="*/ 8346211 w 8846757"/>
              <a:gd name="connsiteY22" fmla="*/ 1305064 h 4916714"/>
              <a:gd name="connsiteX23" fmla="*/ 8588998 w 8846757"/>
              <a:gd name="connsiteY23" fmla="*/ 1485432 h 4916714"/>
              <a:gd name="connsiteX24" fmla="*/ 8833810 w 8846757"/>
              <a:gd name="connsiteY24" fmla="*/ 1380859 h 4916714"/>
              <a:gd name="connsiteX25" fmla="*/ 8846725 w 8846757"/>
              <a:gd name="connsiteY25" fmla="*/ 4897664 h 4916714"/>
              <a:gd name="connsiteX26" fmla="*/ 655225 w 8846757"/>
              <a:gd name="connsiteY26" fmla="*/ 4916714 h 4916714"/>
              <a:gd name="connsiteX27" fmla="*/ 492141 w 8846757"/>
              <a:gd name="connsiteY27" fmla="*/ 2612826 h 4916714"/>
              <a:gd name="connsiteX28" fmla="*/ 1149366 w 8846757"/>
              <a:gd name="connsiteY28" fmla="*/ 2374701 h 4916714"/>
              <a:gd name="connsiteX29" fmla="*/ 1587516 w 8846757"/>
              <a:gd name="connsiteY29" fmla="*/ 2222301 h 4916714"/>
              <a:gd name="connsiteX30" fmla="*/ 2006615 w 8846757"/>
              <a:gd name="connsiteY30" fmla="*/ 1927026 h 4916714"/>
              <a:gd name="connsiteX31" fmla="*/ 2511440 w 8846757"/>
              <a:gd name="connsiteY31" fmla="*/ 2222301 h 4916714"/>
              <a:gd name="connsiteX32" fmla="*/ 2915644 w 8846757"/>
              <a:gd name="connsiteY32" fmla="*/ 1944989 h 4916714"/>
              <a:gd name="connsiteX0" fmla="*/ 2865392 w 8796505"/>
              <a:gd name="connsiteY0" fmla="*/ 1944989 h 4916714"/>
              <a:gd name="connsiteX1" fmla="*/ 3303104 w 8796505"/>
              <a:gd name="connsiteY1" fmla="*/ 1812029 h 4916714"/>
              <a:gd name="connsiteX2" fmla="*/ 3604187 w 8796505"/>
              <a:gd name="connsiteY2" fmla="*/ 1633610 h 4916714"/>
              <a:gd name="connsiteX3" fmla="*/ 4039084 w 8796505"/>
              <a:gd name="connsiteY3" fmla="*/ 1574136 h 4916714"/>
              <a:gd name="connsiteX4" fmla="*/ 4473982 w 8796505"/>
              <a:gd name="connsiteY4" fmla="*/ 1444039 h 4916714"/>
              <a:gd name="connsiteX5" fmla="*/ 4782499 w 8796505"/>
              <a:gd name="connsiteY5" fmla="*/ 1105785 h 4916714"/>
              <a:gd name="connsiteX6" fmla="*/ 5228548 w 8796505"/>
              <a:gd name="connsiteY6" fmla="*/ 756380 h 4916714"/>
              <a:gd name="connsiteX7" fmla="*/ 5369797 w 8796505"/>
              <a:gd name="connsiteY7" fmla="*/ 503619 h 4916714"/>
              <a:gd name="connsiteX8" fmla="*/ 5670880 w 8796505"/>
              <a:gd name="connsiteY8" fmla="*/ 511053 h 4916714"/>
              <a:gd name="connsiteX9" fmla="*/ 5896867 w 8796505"/>
              <a:gd name="connsiteY9" fmla="*/ 581678 h 4916714"/>
              <a:gd name="connsiteX10" fmla="*/ 6120645 w 8796505"/>
              <a:gd name="connsiteY10" fmla="*/ 425561 h 4916714"/>
              <a:gd name="connsiteX11" fmla="*/ 6317650 w 8796505"/>
              <a:gd name="connsiteY11" fmla="*/ 362372 h 4916714"/>
              <a:gd name="connsiteX12" fmla="*/ 6421728 w 8796505"/>
              <a:gd name="connsiteY12" fmla="*/ 306616 h 4916714"/>
              <a:gd name="connsiteX13" fmla="*/ 6631626 w 8796505"/>
              <a:gd name="connsiteY13" fmla="*/ 9724 h 4916714"/>
              <a:gd name="connsiteX14" fmla="*/ 6888132 w 8796505"/>
              <a:gd name="connsiteY14" fmla="*/ 17718 h 4916714"/>
              <a:gd name="connsiteX15" fmla="*/ 7046275 w 8796505"/>
              <a:gd name="connsiteY15" fmla="*/ 142669 h 4916714"/>
              <a:gd name="connsiteX16" fmla="*/ 7295834 w 8796505"/>
              <a:gd name="connsiteY16" fmla="*/ 365535 h 4916714"/>
              <a:gd name="connsiteX17" fmla="*/ 7465055 w 8796505"/>
              <a:gd name="connsiteY17" fmla="*/ 810778 h 4916714"/>
              <a:gd name="connsiteX18" fmla="*/ 7577936 w 8796505"/>
              <a:gd name="connsiteY18" fmla="*/ 944329 h 4916714"/>
              <a:gd name="connsiteX19" fmla="*/ 7825992 w 8796505"/>
              <a:gd name="connsiteY19" fmla="*/ 1221568 h 4916714"/>
              <a:gd name="connsiteX20" fmla="*/ 7928131 w 8796505"/>
              <a:gd name="connsiteY20" fmla="*/ 1255614 h 4916714"/>
              <a:gd name="connsiteX21" fmla="*/ 8069183 w 8796505"/>
              <a:gd name="connsiteY21" fmla="*/ 1367482 h 4916714"/>
              <a:gd name="connsiteX22" fmla="*/ 8295959 w 8796505"/>
              <a:gd name="connsiteY22" fmla="*/ 1305064 h 4916714"/>
              <a:gd name="connsiteX23" fmla="*/ 8538746 w 8796505"/>
              <a:gd name="connsiteY23" fmla="*/ 1485432 h 4916714"/>
              <a:gd name="connsiteX24" fmla="*/ 8783558 w 8796505"/>
              <a:gd name="connsiteY24" fmla="*/ 1380859 h 4916714"/>
              <a:gd name="connsiteX25" fmla="*/ 8796473 w 8796505"/>
              <a:gd name="connsiteY25" fmla="*/ 4897664 h 4916714"/>
              <a:gd name="connsiteX26" fmla="*/ 604973 w 8796505"/>
              <a:gd name="connsiteY26" fmla="*/ 4916714 h 4916714"/>
              <a:gd name="connsiteX27" fmla="*/ 613339 w 8796505"/>
              <a:gd name="connsiteY27" fmla="*/ 2460426 h 4916714"/>
              <a:gd name="connsiteX28" fmla="*/ 1099114 w 8796505"/>
              <a:gd name="connsiteY28" fmla="*/ 2374701 h 4916714"/>
              <a:gd name="connsiteX29" fmla="*/ 1537264 w 8796505"/>
              <a:gd name="connsiteY29" fmla="*/ 2222301 h 4916714"/>
              <a:gd name="connsiteX30" fmla="*/ 1956363 w 8796505"/>
              <a:gd name="connsiteY30" fmla="*/ 1927026 h 4916714"/>
              <a:gd name="connsiteX31" fmla="*/ 2461188 w 8796505"/>
              <a:gd name="connsiteY31" fmla="*/ 2222301 h 4916714"/>
              <a:gd name="connsiteX32" fmla="*/ 2865392 w 8796505"/>
              <a:gd name="connsiteY32" fmla="*/ 1944989 h 4916714"/>
              <a:gd name="connsiteX0" fmla="*/ 3009170 w 8940283"/>
              <a:gd name="connsiteY0" fmla="*/ 1944989 h 4916714"/>
              <a:gd name="connsiteX1" fmla="*/ 3446882 w 8940283"/>
              <a:gd name="connsiteY1" fmla="*/ 1812029 h 4916714"/>
              <a:gd name="connsiteX2" fmla="*/ 3747965 w 8940283"/>
              <a:gd name="connsiteY2" fmla="*/ 1633610 h 4916714"/>
              <a:gd name="connsiteX3" fmla="*/ 4182862 w 8940283"/>
              <a:gd name="connsiteY3" fmla="*/ 1574136 h 4916714"/>
              <a:gd name="connsiteX4" fmla="*/ 4617760 w 8940283"/>
              <a:gd name="connsiteY4" fmla="*/ 1444039 h 4916714"/>
              <a:gd name="connsiteX5" fmla="*/ 4926277 w 8940283"/>
              <a:gd name="connsiteY5" fmla="*/ 1105785 h 4916714"/>
              <a:gd name="connsiteX6" fmla="*/ 5372326 w 8940283"/>
              <a:gd name="connsiteY6" fmla="*/ 756380 h 4916714"/>
              <a:gd name="connsiteX7" fmla="*/ 5513575 w 8940283"/>
              <a:gd name="connsiteY7" fmla="*/ 503619 h 4916714"/>
              <a:gd name="connsiteX8" fmla="*/ 5814658 w 8940283"/>
              <a:gd name="connsiteY8" fmla="*/ 511053 h 4916714"/>
              <a:gd name="connsiteX9" fmla="*/ 6040645 w 8940283"/>
              <a:gd name="connsiteY9" fmla="*/ 581678 h 4916714"/>
              <a:gd name="connsiteX10" fmla="*/ 6264423 w 8940283"/>
              <a:gd name="connsiteY10" fmla="*/ 425561 h 4916714"/>
              <a:gd name="connsiteX11" fmla="*/ 6461428 w 8940283"/>
              <a:gd name="connsiteY11" fmla="*/ 362372 h 4916714"/>
              <a:gd name="connsiteX12" fmla="*/ 6565506 w 8940283"/>
              <a:gd name="connsiteY12" fmla="*/ 306616 h 4916714"/>
              <a:gd name="connsiteX13" fmla="*/ 6775404 w 8940283"/>
              <a:gd name="connsiteY13" fmla="*/ 9724 h 4916714"/>
              <a:gd name="connsiteX14" fmla="*/ 7031910 w 8940283"/>
              <a:gd name="connsiteY14" fmla="*/ 17718 h 4916714"/>
              <a:gd name="connsiteX15" fmla="*/ 7190053 w 8940283"/>
              <a:gd name="connsiteY15" fmla="*/ 142669 h 4916714"/>
              <a:gd name="connsiteX16" fmla="*/ 7439612 w 8940283"/>
              <a:gd name="connsiteY16" fmla="*/ 365535 h 4916714"/>
              <a:gd name="connsiteX17" fmla="*/ 7608833 w 8940283"/>
              <a:gd name="connsiteY17" fmla="*/ 810778 h 4916714"/>
              <a:gd name="connsiteX18" fmla="*/ 7721714 w 8940283"/>
              <a:gd name="connsiteY18" fmla="*/ 944329 h 4916714"/>
              <a:gd name="connsiteX19" fmla="*/ 7969770 w 8940283"/>
              <a:gd name="connsiteY19" fmla="*/ 1221568 h 4916714"/>
              <a:gd name="connsiteX20" fmla="*/ 8071909 w 8940283"/>
              <a:gd name="connsiteY20" fmla="*/ 1255614 h 4916714"/>
              <a:gd name="connsiteX21" fmla="*/ 8212961 w 8940283"/>
              <a:gd name="connsiteY21" fmla="*/ 1367482 h 4916714"/>
              <a:gd name="connsiteX22" fmla="*/ 8439737 w 8940283"/>
              <a:gd name="connsiteY22" fmla="*/ 1305064 h 4916714"/>
              <a:gd name="connsiteX23" fmla="*/ 8682524 w 8940283"/>
              <a:gd name="connsiteY23" fmla="*/ 1485432 h 4916714"/>
              <a:gd name="connsiteX24" fmla="*/ 8927336 w 8940283"/>
              <a:gd name="connsiteY24" fmla="*/ 1380859 h 4916714"/>
              <a:gd name="connsiteX25" fmla="*/ 8940251 w 8940283"/>
              <a:gd name="connsiteY25" fmla="*/ 4897664 h 4916714"/>
              <a:gd name="connsiteX26" fmla="*/ 748751 w 8940283"/>
              <a:gd name="connsiteY26" fmla="*/ 4916714 h 4916714"/>
              <a:gd name="connsiteX27" fmla="*/ 328493 w 8940283"/>
              <a:gd name="connsiteY27" fmla="*/ 2641401 h 4916714"/>
              <a:gd name="connsiteX28" fmla="*/ 757117 w 8940283"/>
              <a:gd name="connsiteY28" fmla="*/ 2460426 h 4916714"/>
              <a:gd name="connsiteX29" fmla="*/ 1242892 w 8940283"/>
              <a:gd name="connsiteY29" fmla="*/ 2374701 h 4916714"/>
              <a:gd name="connsiteX30" fmla="*/ 1681042 w 8940283"/>
              <a:gd name="connsiteY30" fmla="*/ 2222301 h 4916714"/>
              <a:gd name="connsiteX31" fmla="*/ 2100141 w 8940283"/>
              <a:gd name="connsiteY31" fmla="*/ 1927026 h 4916714"/>
              <a:gd name="connsiteX32" fmla="*/ 2604966 w 8940283"/>
              <a:gd name="connsiteY32" fmla="*/ 2222301 h 4916714"/>
              <a:gd name="connsiteX33" fmla="*/ 3009170 w 8940283"/>
              <a:gd name="connsiteY33" fmla="*/ 1944989 h 4916714"/>
              <a:gd name="connsiteX0" fmla="*/ 2984764 w 8915877"/>
              <a:gd name="connsiteY0" fmla="*/ 1944989 h 4916714"/>
              <a:gd name="connsiteX1" fmla="*/ 3422476 w 8915877"/>
              <a:gd name="connsiteY1" fmla="*/ 1812029 h 4916714"/>
              <a:gd name="connsiteX2" fmla="*/ 3723559 w 8915877"/>
              <a:gd name="connsiteY2" fmla="*/ 1633610 h 4916714"/>
              <a:gd name="connsiteX3" fmla="*/ 4158456 w 8915877"/>
              <a:gd name="connsiteY3" fmla="*/ 1574136 h 4916714"/>
              <a:gd name="connsiteX4" fmla="*/ 4593354 w 8915877"/>
              <a:gd name="connsiteY4" fmla="*/ 1444039 h 4916714"/>
              <a:gd name="connsiteX5" fmla="*/ 4901871 w 8915877"/>
              <a:gd name="connsiteY5" fmla="*/ 1105785 h 4916714"/>
              <a:gd name="connsiteX6" fmla="*/ 5347920 w 8915877"/>
              <a:gd name="connsiteY6" fmla="*/ 756380 h 4916714"/>
              <a:gd name="connsiteX7" fmla="*/ 5489169 w 8915877"/>
              <a:gd name="connsiteY7" fmla="*/ 503619 h 4916714"/>
              <a:gd name="connsiteX8" fmla="*/ 5790252 w 8915877"/>
              <a:gd name="connsiteY8" fmla="*/ 511053 h 4916714"/>
              <a:gd name="connsiteX9" fmla="*/ 6016239 w 8915877"/>
              <a:gd name="connsiteY9" fmla="*/ 581678 h 4916714"/>
              <a:gd name="connsiteX10" fmla="*/ 6240017 w 8915877"/>
              <a:gd name="connsiteY10" fmla="*/ 425561 h 4916714"/>
              <a:gd name="connsiteX11" fmla="*/ 6437022 w 8915877"/>
              <a:gd name="connsiteY11" fmla="*/ 362372 h 4916714"/>
              <a:gd name="connsiteX12" fmla="*/ 6541100 w 8915877"/>
              <a:gd name="connsiteY12" fmla="*/ 306616 h 4916714"/>
              <a:gd name="connsiteX13" fmla="*/ 6750998 w 8915877"/>
              <a:gd name="connsiteY13" fmla="*/ 9724 h 4916714"/>
              <a:gd name="connsiteX14" fmla="*/ 7007504 w 8915877"/>
              <a:gd name="connsiteY14" fmla="*/ 17718 h 4916714"/>
              <a:gd name="connsiteX15" fmla="*/ 7165647 w 8915877"/>
              <a:gd name="connsiteY15" fmla="*/ 142669 h 4916714"/>
              <a:gd name="connsiteX16" fmla="*/ 7415206 w 8915877"/>
              <a:gd name="connsiteY16" fmla="*/ 365535 h 4916714"/>
              <a:gd name="connsiteX17" fmla="*/ 7584427 w 8915877"/>
              <a:gd name="connsiteY17" fmla="*/ 810778 h 4916714"/>
              <a:gd name="connsiteX18" fmla="*/ 7697308 w 8915877"/>
              <a:gd name="connsiteY18" fmla="*/ 944329 h 4916714"/>
              <a:gd name="connsiteX19" fmla="*/ 7945364 w 8915877"/>
              <a:gd name="connsiteY19" fmla="*/ 1221568 h 4916714"/>
              <a:gd name="connsiteX20" fmla="*/ 8047503 w 8915877"/>
              <a:gd name="connsiteY20" fmla="*/ 1255614 h 4916714"/>
              <a:gd name="connsiteX21" fmla="*/ 8188555 w 8915877"/>
              <a:gd name="connsiteY21" fmla="*/ 1367482 h 4916714"/>
              <a:gd name="connsiteX22" fmla="*/ 8415331 w 8915877"/>
              <a:gd name="connsiteY22" fmla="*/ 1305064 h 4916714"/>
              <a:gd name="connsiteX23" fmla="*/ 8658118 w 8915877"/>
              <a:gd name="connsiteY23" fmla="*/ 1485432 h 4916714"/>
              <a:gd name="connsiteX24" fmla="*/ 8902930 w 8915877"/>
              <a:gd name="connsiteY24" fmla="*/ 1380859 h 4916714"/>
              <a:gd name="connsiteX25" fmla="*/ 8915845 w 8915877"/>
              <a:gd name="connsiteY25" fmla="*/ 4897664 h 4916714"/>
              <a:gd name="connsiteX26" fmla="*/ 724345 w 8915877"/>
              <a:gd name="connsiteY26" fmla="*/ 4916714 h 4916714"/>
              <a:gd name="connsiteX27" fmla="*/ 370762 w 8915877"/>
              <a:gd name="connsiteY27" fmla="*/ 2765226 h 4916714"/>
              <a:gd name="connsiteX28" fmla="*/ 732711 w 8915877"/>
              <a:gd name="connsiteY28" fmla="*/ 2460426 h 4916714"/>
              <a:gd name="connsiteX29" fmla="*/ 1218486 w 8915877"/>
              <a:gd name="connsiteY29" fmla="*/ 2374701 h 4916714"/>
              <a:gd name="connsiteX30" fmla="*/ 1656636 w 8915877"/>
              <a:gd name="connsiteY30" fmla="*/ 2222301 h 4916714"/>
              <a:gd name="connsiteX31" fmla="*/ 2075735 w 8915877"/>
              <a:gd name="connsiteY31" fmla="*/ 1927026 h 4916714"/>
              <a:gd name="connsiteX32" fmla="*/ 2580560 w 8915877"/>
              <a:gd name="connsiteY32" fmla="*/ 2222301 h 4916714"/>
              <a:gd name="connsiteX33" fmla="*/ 2984764 w 8915877"/>
              <a:gd name="connsiteY33" fmla="*/ 1944989 h 4916714"/>
              <a:gd name="connsiteX0" fmla="*/ 2984764 w 8915877"/>
              <a:gd name="connsiteY0" fmla="*/ 1944989 h 4916714"/>
              <a:gd name="connsiteX1" fmla="*/ 3422476 w 8915877"/>
              <a:gd name="connsiteY1" fmla="*/ 1812029 h 4916714"/>
              <a:gd name="connsiteX2" fmla="*/ 3723559 w 8915877"/>
              <a:gd name="connsiteY2" fmla="*/ 1633610 h 4916714"/>
              <a:gd name="connsiteX3" fmla="*/ 4158456 w 8915877"/>
              <a:gd name="connsiteY3" fmla="*/ 1574136 h 4916714"/>
              <a:gd name="connsiteX4" fmla="*/ 4593354 w 8915877"/>
              <a:gd name="connsiteY4" fmla="*/ 1444039 h 4916714"/>
              <a:gd name="connsiteX5" fmla="*/ 4901871 w 8915877"/>
              <a:gd name="connsiteY5" fmla="*/ 1105785 h 4916714"/>
              <a:gd name="connsiteX6" fmla="*/ 5347920 w 8915877"/>
              <a:gd name="connsiteY6" fmla="*/ 756380 h 4916714"/>
              <a:gd name="connsiteX7" fmla="*/ 5489169 w 8915877"/>
              <a:gd name="connsiteY7" fmla="*/ 503619 h 4916714"/>
              <a:gd name="connsiteX8" fmla="*/ 5790252 w 8915877"/>
              <a:gd name="connsiteY8" fmla="*/ 511053 h 4916714"/>
              <a:gd name="connsiteX9" fmla="*/ 6016239 w 8915877"/>
              <a:gd name="connsiteY9" fmla="*/ 581678 h 4916714"/>
              <a:gd name="connsiteX10" fmla="*/ 6240017 w 8915877"/>
              <a:gd name="connsiteY10" fmla="*/ 425561 h 4916714"/>
              <a:gd name="connsiteX11" fmla="*/ 6437022 w 8915877"/>
              <a:gd name="connsiteY11" fmla="*/ 362372 h 4916714"/>
              <a:gd name="connsiteX12" fmla="*/ 6541100 w 8915877"/>
              <a:gd name="connsiteY12" fmla="*/ 306616 h 4916714"/>
              <a:gd name="connsiteX13" fmla="*/ 6750998 w 8915877"/>
              <a:gd name="connsiteY13" fmla="*/ 9724 h 4916714"/>
              <a:gd name="connsiteX14" fmla="*/ 7007504 w 8915877"/>
              <a:gd name="connsiteY14" fmla="*/ 17718 h 4916714"/>
              <a:gd name="connsiteX15" fmla="*/ 7165647 w 8915877"/>
              <a:gd name="connsiteY15" fmla="*/ 142669 h 4916714"/>
              <a:gd name="connsiteX16" fmla="*/ 7415206 w 8915877"/>
              <a:gd name="connsiteY16" fmla="*/ 365535 h 4916714"/>
              <a:gd name="connsiteX17" fmla="*/ 7584427 w 8915877"/>
              <a:gd name="connsiteY17" fmla="*/ 810778 h 4916714"/>
              <a:gd name="connsiteX18" fmla="*/ 7697308 w 8915877"/>
              <a:gd name="connsiteY18" fmla="*/ 944329 h 4916714"/>
              <a:gd name="connsiteX19" fmla="*/ 7945364 w 8915877"/>
              <a:gd name="connsiteY19" fmla="*/ 1221568 h 4916714"/>
              <a:gd name="connsiteX20" fmla="*/ 8047503 w 8915877"/>
              <a:gd name="connsiteY20" fmla="*/ 1255614 h 4916714"/>
              <a:gd name="connsiteX21" fmla="*/ 8188555 w 8915877"/>
              <a:gd name="connsiteY21" fmla="*/ 1367482 h 4916714"/>
              <a:gd name="connsiteX22" fmla="*/ 8415331 w 8915877"/>
              <a:gd name="connsiteY22" fmla="*/ 1305064 h 4916714"/>
              <a:gd name="connsiteX23" fmla="*/ 8658118 w 8915877"/>
              <a:gd name="connsiteY23" fmla="*/ 1485432 h 4916714"/>
              <a:gd name="connsiteX24" fmla="*/ 8902930 w 8915877"/>
              <a:gd name="connsiteY24" fmla="*/ 1380859 h 4916714"/>
              <a:gd name="connsiteX25" fmla="*/ 8915845 w 8915877"/>
              <a:gd name="connsiteY25" fmla="*/ 4897664 h 4916714"/>
              <a:gd name="connsiteX26" fmla="*/ 724345 w 8915877"/>
              <a:gd name="connsiteY26" fmla="*/ 4916714 h 4916714"/>
              <a:gd name="connsiteX27" fmla="*/ 370762 w 8915877"/>
              <a:gd name="connsiteY27" fmla="*/ 2765226 h 4916714"/>
              <a:gd name="connsiteX28" fmla="*/ 732711 w 8915877"/>
              <a:gd name="connsiteY28" fmla="*/ 2460426 h 4916714"/>
              <a:gd name="connsiteX29" fmla="*/ 1218486 w 8915877"/>
              <a:gd name="connsiteY29" fmla="*/ 2374701 h 4916714"/>
              <a:gd name="connsiteX30" fmla="*/ 1656636 w 8915877"/>
              <a:gd name="connsiteY30" fmla="*/ 2222301 h 4916714"/>
              <a:gd name="connsiteX31" fmla="*/ 2075735 w 8915877"/>
              <a:gd name="connsiteY31" fmla="*/ 1927026 h 4916714"/>
              <a:gd name="connsiteX32" fmla="*/ 2580560 w 8915877"/>
              <a:gd name="connsiteY32" fmla="*/ 2222301 h 4916714"/>
              <a:gd name="connsiteX33" fmla="*/ 2984764 w 8915877"/>
              <a:gd name="connsiteY33" fmla="*/ 1944989 h 4916714"/>
              <a:gd name="connsiteX0" fmla="*/ 3002037 w 8933150"/>
              <a:gd name="connsiteY0" fmla="*/ 1944989 h 4916714"/>
              <a:gd name="connsiteX1" fmla="*/ 3439749 w 8933150"/>
              <a:gd name="connsiteY1" fmla="*/ 1812029 h 4916714"/>
              <a:gd name="connsiteX2" fmla="*/ 3740832 w 8933150"/>
              <a:gd name="connsiteY2" fmla="*/ 1633610 h 4916714"/>
              <a:gd name="connsiteX3" fmla="*/ 4175729 w 8933150"/>
              <a:gd name="connsiteY3" fmla="*/ 1574136 h 4916714"/>
              <a:gd name="connsiteX4" fmla="*/ 4610627 w 8933150"/>
              <a:gd name="connsiteY4" fmla="*/ 1444039 h 4916714"/>
              <a:gd name="connsiteX5" fmla="*/ 4919144 w 8933150"/>
              <a:gd name="connsiteY5" fmla="*/ 1105785 h 4916714"/>
              <a:gd name="connsiteX6" fmla="*/ 5365193 w 8933150"/>
              <a:gd name="connsiteY6" fmla="*/ 756380 h 4916714"/>
              <a:gd name="connsiteX7" fmla="*/ 5506442 w 8933150"/>
              <a:gd name="connsiteY7" fmla="*/ 503619 h 4916714"/>
              <a:gd name="connsiteX8" fmla="*/ 5807525 w 8933150"/>
              <a:gd name="connsiteY8" fmla="*/ 511053 h 4916714"/>
              <a:gd name="connsiteX9" fmla="*/ 6033512 w 8933150"/>
              <a:gd name="connsiteY9" fmla="*/ 581678 h 4916714"/>
              <a:gd name="connsiteX10" fmla="*/ 6257290 w 8933150"/>
              <a:gd name="connsiteY10" fmla="*/ 425561 h 4916714"/>
              <a:gd name="connsiteX11" fmla="*/ 6454295 w 8933150"/>
              <a:gd name="connsiteY11" fmla="*/ 362372 h 4916714"/>
              <a:gd name="connsiteX12" fmla="*/ 6558373 w 8933150"/>
              <a:gd name="connsiteY12" fmla="*/ 306616 h 4916714"/>
              <a:gd name="connsiteX13" fmla="*/ 6768271 w 8933150"/>
              <a:gd name="connsiteY13" fmla="*/ 9724 h 4916714"/>
              <a:gd name="connsiteX14" fmla="*/ 7024777 w 8933150"/>
              <a:gd name="connsiteY14" fmla="*/ 17718 h 4916714"/>
              <a:gd name="connsiteX15" fmla="*/ 7182920 w 8933150"/>
              <a:gd name="connsiteY15" fmla="*/ 142669 h 4916714"/>
              <a:gd name="connsiteX16" fmla="*/ 7432479 w 8933150"/>
              <a:gd name="connsiteY16" fmla="*/ 365535 h 4916714"/>
              <a:gd name="connsiteX17" fmla="*/ 7601700 w 8933150"/>
              <a:gd name="connsiteY17" fmla="*/ 810778 h 4916714"/>
              <a:gd name="connsiteX18" fmla="*/ 7714581 w 8933150"/>
              <a:gd name="connsiteY18" fmla="*/ 944329 h 4916714"/>
              <a:gd name="connsiteX19" fmla="*/ 7962637 w 8933150"/>
              <a:gd name="connsiteY19" fmla="*/ 1221568 h 4916714"/>
              <a:gd name="connsiteX20" fmla="*/ 8064776 w 8933150"/>
              <a:gd name="connsiteY20" fmla="*/ 1255614 h 4916714"/>
              <a:gd name="connsiteX21" fmla="*/ 8205828 w 8933150"/>
              <a:gd name="connsiteY21" fmla="*/ 1367482 h 4916714"/>
              <a:gd name="connsiteX22" fmla="*/ 8432604 w 8933150"/>
              <a:gd name="connsiteY22" fmla="*/ 1305064 h 4916714"/>
              <a:gd name="connsiteX23" fmla="*/ 8675391 w 8933150"/>
              <a:gd name="connsiteY23" fmla="*/ 1485432 h 4916714"/>
              <a:gd name="connsiteX24" fmla="*/ 8920203 w 8933150"/>
              <a:gd name="connsiteY24" fmla="*/ 1380859 h 4916714"/>
              <a:gd name="connsiteX25" fmla="*/ 8933118 w 8933150"/>
              <a:gd name="connsiteY25" fmla="*/ 4897664 h 4916714"/>
              <a:gd name="connsiteX26" fmla="*/ 741618 w 8933150"/>
              <a:gd name="connsiteY26" fmla="*/ 4916714 h 4916714"/>
              <a:gd name="connsiteX27" fmla="*/ 340410 w 8933150"/>
              <a:gd name="connsiteY27" fmla="*/ 2727126 h 4916714"/>
              <a:gd name="connsiteX28" fmla="*/ 749984 w 8933150"/>
              <a:gd name="connsiteY28" fmla="*/ 2460426 h 4916714"/>
              <a:gd name="connsiteX29" fmla="*/ 1235759 w 8933150"/>
              <a:gd name="connsiteY29" fmla="*/ 2374701 h 4916714"/>
              <a:gd name="connsiteX30" fmla="*/ 1673909 w 8933150"/>
              <a:gd name="connsiteY30" fmla="*/ 2222301 h 4916714"/>
              <a:gd name="connsiteX31" fmla="*/ 2093008 w 8933150"/>
              <a:gd name="connsiteY31" fmla="*/ 1927026 h 4916714"/>
              <a:gd name="connsiteX32" fmla="*/ 2597833 w 8933150"/>
              <a:gd name="connsiteY32" fmla="*/ 2222301 h 4916714"/>
              <a:gd name="connsiteX33" fmla="*/ 3002037 w 8933150"/>
              <a:gd name="connsiteY33" fmla="*/ 1944989 h 4916714"/>
              <a:gd name="connsiteX0" fmla="*/ 3002037 w 8933150"/>
              <a:gd name="connsiteY0" fmla="*/ 1944989 h 4916714"/>
              <a:gd name="connsiteX1" fmla="*/ 3439749 w 8933150"/>
              <a:gd name="connsiteY1" fmla="*/ 1812029 h 4916714"/>
              <a:gd name="connsiteX2" fmla="*/ 3740832 w 8933150"/>
              <a:gd name="connsiteY2" fmla="*/ 1633610 h 4916714"/>
              <a:gd name="connsiteX3" fmla="*/ 4175729 w 8933150"/>
              <a:gd name="connsiteY3" fmla="*/ 1574136 h 4916714"/>
              <a:gd name="connsiteX4" fmla="*/ 4610627 w 8933150"/>
              <a:gd name="connsiteY4" fmla="*/ 1444039 h 4916714"/>
              <a:gd name="connsiteX5" fmla="*/ 4919144 w 8933150"/>
              <a:gd name="connsiteY5" fmla="*/ 1105785 h 4916714"/>
              <a:gd name="connsiteX6" fmla="*/ 5365193 w 8933150"/>
              <a:gd name="connsiteY6" fmla="*/ 756380 h 4916714"/>
              <a:gd name="connsiteX7" fmla="*/ 5506442 w 8933150"/>
              <a:gd name="connsiteY7" fmla="*/ 503619 h 4916714"/>
              <a:gd name="connsiteX8" fmla="*/ 5807525 w 8933150"/>
              <a:gd name="connsiteY8" fmla="*/ 511053 h 4916714"/>
              <a:gd name="connsiteX9" fmla="*/ 6033512 w 8933150"/>
              <a:gd name="connsiteY9" fmla="*/ 581678 h 4916714"/>
              <a:gd name="connsiteX10" fmla="*/ 6257290 w 8933150"/>
              <a:gd name="connsiteY10" fmla="*/ 425561 h 4916714"/>
              <a:gd name="connsiteX11" fmla="*/ 6454295 w 8933150"/>
              <a:gd name="connsiteY11" fmla="*/ 362372 h 4916714"/>
              <a:gd name="connsiteX12" fmla="*/ 6558373 w 8933150"/>
              <a:gd name="connsiteY12" fmla="*/ 306616 h 4916714"/>
              <a:gd name="connsiteX13" fmla="*/ 6768271 w 8933150"/>
              <a:gd name="connsiteY13" fmla="*/ 9724 h 4916714"/>
              <a:gd name="connsiteX14" fmla="*/ 7024777 w 8933150"/>
              <a:gd name="connsiteY14" fmla="*/ 17718 h 4916714"/>
              <a:gd name="connsiteX15" fmla="*/ 7182920 w 8933150"/>
              <a:gd name="connsiteY15" fmla="*/ 142669 h 4916714"/>
              <a:gd name="connsiteX16" fmla="*/ 7432479 w 8933150"/>
              <a:gd name="connsiteY16" fmla="*/ 365535 h 4916714"/>
              <a:gd name="connsiteX17" fmla="*/ 7601700 w 8933150"/>
              <a:gd name="connsiteY17" fmla="*/ 810778 h 4916714"/>
              <a:gd name="connsiteX18" fmla="*/ 7714581 w 8933150"/>
              <a:gd name="connsiteY18" fmla="*/ 944329 h 4916714"/>
              <a:gd name="connsiteX19" fmla="*/ 7962637 w 8933150"/>
              <a:gd name="connsiteY19" fmla="*/ 1221568 h 4916714"/>
              <a:gd name="connsiteX20" fmla="*/ 8064776 w 8933150"/>
              <a:gd name="connsiteY20" fmla="*/ 1255614 h 4916714"/>
              <a:gd name="connsiteX21" fmla="*/ 8205828 w 8933150"/>
              <a:gd name="connsiteY21" fmla="*/ 1367482 h 4916714"/>
              <a:gd name="connsiteX22" fmla="*/ 8432604 w 8933150"/>
              <a:gd name="connsiteY22" fmla="*/ 1305064 h 4916714"/>
              <a:gd name="connsiteX23" fmla="*/ 8675391 w 8933150"/>
              <a:gd name="connsiteY23" fmla="*/ 1485432 h 4916714"/>
              <a:gd name="connsiteX24" fmla="*/ 8920203 w 8933150"/>
              <a:gd name="connsiteY24" fmla="*/ 1380859 h 4916714"/>
              <a:gd name="connsiteX25" fmla="*/ 8933118 w 8933150"/>
              <a:gd name="connsiteY25" fmla="*/ 4897664 h 4916714"/>
              <a:gd name="connsiteX26" fmla="*/ 741618 w 8933150"/>
              <a:gd name="connsiteY26" fmla="*/ 4916714 h 4916714"/>
              <a:gd name="connsiteX27" fmla="*/ 340410 w 8933150"/>
              <a:gd name="connsiteY27" fmla="*/ 2727126 h 4916714"/>
              <a:gd name="connsiteX28" fmla="*/ 749984 w 8933150"/>
              <a:gd name="connsiteY28" fmla="*/ 2460426 h 4916714"/>
              <a:gd name="connsiteX29" fmla="*/ 1235759 w 8933150"/>
              <a:gd name="connsiteY29" fmla="*/ 2374701 h 4916714"/>
              <a:gd name="connsiteX30" fmla="*/ 1673909 w 8933150"/>
              <a:gd name="connsiteY30" fmla="*/ 2222301 h 4916714"/>
              <a:gd name="connsiteX31" fmla="*/ 2093008 w 8933150"/>
              <a:gd name="connsiteY31" fmla="*/ 1927026 h 4916714"/>
              <a:gd name="connsiteX32" fmla="*/ 2597833 w 8933150"/>
              <a:gd name="connsiteY32" fmla="*/ 2222301 h 4916714"/>
              <a:gd name="connsiteX33" fmla="*/ 3002037 w 8933150"/>
              <a:gd name="connsiteY33" fmla="*/ 1944989 h 4916714"/>
              <a:gd name="connsiteX0" fmla="*/ 3124365 w 9055478"/>
              <a:gd name="connsiteY0" fmla="*/ 1944989 h 4916714"/>
              <a:gd name="connsiteX1" fmla="*/ 3562077 w 9055478"/>
              <a:gd name="connsiteY1" fmla="*/ 1812029 h 4916714"/>
              <a:gd name="connsiteX2" fmla="*/ 3863160 w 9055478"/>
              <a:gd name="connsiteY2" fmla="*/ 1633610 h 4916714"/>
              <a:gd name="connsiteX3" fmla="*/ 4298057 w 9055478"/>
              <a:gd name="connsiteY3" fmla="*/ 1574136 h 4916714"/>
              <a:gd name="connsiteX4" fmla="*/ 4732955 w 9055478"/>
              <a:gd name="connsiteY4" fmla="*/ 1444039 h 4916714"/>
              <a:gd name="connsiteX5" fmla="*/ 5041472 w 9055478"/>
              <a:gd name="connsiteY5" fmla="*/ 1105785 h 4916714"/>
              <a:gd name="connsiteX6" fmla="*/ 5487521 w 9055478"/>
              <a:gd name="connsiteY6" fmla="*/ 756380 h 4916714"/>
              <a:gd name="connsiteX7" fmla="*/ 5628770 w 9055478"/>
              <a:gd name="connsiteY7" fmla="*/ 503619 h 4916714"/>
              <a:gd name="connsiteX8" fmla="*/ 5929853 w 9055478"/>
              <a:gd name="connsiteY8" fmla="*/ 511053 h 4916714"/>
              <a:gd name="connsiteX9" fmla="*/ 6155840 w 9055478"/>
              <a:gd name="connsiteY9" fmla="*/ 581678 h 4916714"/>
              <a:gd name="connsiteX10" fmla="*/ 6379618 w 9055478"/>
              <a:gd name="connsiteY10" fmla="*/ 425561 h 4916714"/>
              <a:gd name="connsiteX11" fmla="*/ 6576623 w 9055478"/>
              <a:gd name="connsiteY11" fmla="*/ 362372 h 4916714"/>
              <a:gd name="connsiteX12" fmla="*/ 6680701 w 9055478"/>
              <a:gd name="connsiteY12" fmla="*/ 306616 h 4916714"/>
              <a:gd name="connsiteX13" fmla="*/ 6890599 w 9055478"/>
              <a:gd name="connsiteY13" fmla="*/ 9724 h 4916714"/>
              <a:gd name="connsiteX14" fmla="*/ 7147105 w 9055478"/>
              <a:gd name="connsiteY14" fmla="*/ 17718 h 4916714"/>
              <a:gd name="connsiteX15" fmla="*/ 7305248 w 9055478"/>
              <a:gd name="connsiteY15" fmla="*/ 142669 h 4916714"/>
              <a:gd name="connsiteX16" fmla="*/ 7554807 w 9055478"/>
              <a:gd name="connsiteY16" fmla="*/ 365535 h 4916714"/>
              <a:gd name="connsiteX17" fmla="*/ 7724028 w 9055478"/>
              <a:gd name="connsiteY17" fmla="*/ 810778 h 4916714"/>
              <a:gd name="connsiteX18" fmla="*/ 7836909 w 9055478"/>
              <a:gd name="connsiteY18" fmla="*/ 944329 h 4916714"/>
              <a:gd name="connsiteX19" fmla="*/ 8084965 w 9055478"/>
              <a:gd name="connsiteY19" fmla="*/ 1221568 h 4916714"/>
              <a:gd name="connsiteX20" fmla="*/ 8187104 w 9055478"/>
              <a:gd name="connsiteY20" fmla="*/ 1255614 h 4916714"/>
              <a:gd name="connsiteX21" fmla="*/ 8328156 w 9055478"/>
              <a:gd name="connsiteY21" fmla="*/ 1367482 h 4916714"/>
              <a:gd name="connsiteX22" fmla="*/ 8554932 w 9055478"/>
              <a:gd name="connsiteY22" fmla="*/ 1305064 h 4916714"/>
              <a:gd name="connsiteX23" fmla="*/ 8797719 w 9055478"/>
              <a:gd name="connsiteY23" fmla="*/ 1485432 h 4916714"/>
              <a:gd name="connsiteX24" fmla="*/ 9042531 w 9055478"/>
              <a:gd name="connsiteY24" fmla="*/ 1380859 h 4916714"/>
              <a:gd name="connsiteX25" fmla="*/ 9055446 w 9055478"/>
              <a:gd name="connsiteY25" fmla="*/ 4897664 h 4916714"/>
              <a:gd name="connsiteX26" fmla="*/ 863946 w 9055478"/>
              <a:gd name="connsiteY26" fmla="*/ 4916714 h 4916714"/>
              <a:gd name="connsiteX27" fmla="*/ 176988 w 9055478"/>
              <a:gd name="connsiteY27" fmla="*/ 3012876 h 4916714"/>
              <a:gd name="connsiteX28" fmla="*/ 462738 w 9055478"/>
              <a:gd name="connsiteY28" fmla="*/ 2727126 h 4916714"/>
              <a:gd name="connsiteX29" fmla="*/ 872312 w 9055478"/>
              <a:gd name="connsiteY29" fmla="*/ 2460426 h 4916714"/>
              <a:gd name="connsiteX30" fmla="*/ 1358087 w 9055478"/>
              <a:gd name="connsiteY30" fmla="*/ 2374701 h 4916714"/>
              <a:gd name="connsiteX31" fmla="*/ 1796237 w 9055478"/>
              <a:gd name="connsiteY31" fmla="*/ 2222301 h 4916714"/>
              <a:gd name="connsiteX32" fmla="*/ 2215336 w 9055478"/>
              <a:gd name="connsiteY32" fmla="*/ 1927026 h 4916714"/>
              <a:gd name="connsiteX33" fmla="*/ 2720161 w 9055478"/>
              <a:gd name="connsiteY33" fmla="*/ 2222301 h 4916714"/>
              <a:gd name="connsiteX34" fmla="*/ 3124365 w 9055478"/>
              <a:gd name="connsiteY34" fmla="*/ 1944989 h 4916714"/>
              <a:gd name="connsiteX0" fmla="*/ 3124365 w 9055478"/>
              <a:gd name="connsiteY0" fmla="*/ 1944989 h 4916714"/>
              <a:gd name="connsiteX1" fmla="*/ 3562077 w 9055478"/>
              <a:gd name="connsiteY1" fmla="*/ 1812029 h 4916714"/>
              <a:gd name="connsiteX2" fmla="*/ 3863160 w 9055478"/>
              <a:gd name="connsiteY2" fmla="*/ 1633610 h 4916714"/>
              <a:gd name="connsiteX3" fmla="*/ 4298057 w 9055478"/>
              <a:gd name="connsiteY3" fmla="*/ 1574136 h 4916714"/>
              <a:gd name="connsiteX4" fmla="*/ 4732955 w 9055478"/>
              <a:gd name="connsiteY4" fmla="*/ 1444039 h 4916714"/>
              <a:gd name="connsiteX5" fmla="*/ 5041472 w 9055478"/>
              <a:gd name="connsiteY5" fmla="*/ 1105785 h 4916714"/>
              <a:gd name="connsiteX6" fmla="*/ 5487521 w 9055478"/>
              <a:gd name="connsiteY6" fmla="*/ 756380 h 4916714"/>
              <a:gd name="connsiteX7" fmla="*/ 5628770 w 9055478"/>
              <a:gd name="connsiteY7" fmla="*/ 503619 h 4916714"/>
              <a:gd name="connsiteX8" fmla="*/ 5929853 w 9055478"/>
              <a:gd name="connsiteY8" fmla="*/ 511053 h 4916714"/>
              <a:gd name="connsiteX9" fmla="*/ 6155840 w 9055478"/>
              <a:gd name="connsiteY9" fmla="*/ 581678 h 4916714"/>
              <a:gd name="connsiteX10" fmla="*/ 6379618 w 9055478"/>
              <a:gd name="connsiteY10" fmla="*/ 425561 h 4916714"/>
              <a:gd name="connsiteX11" fmla="*/ 6576623 w 9055478"/>
              <a:gd name="connsiteY11" fmla="*/ 362372 h 4916714"/>
              <a:gd name="connsiteX12" fmla="*/ 6680701 w 9055478"/>
              <a:gd name="connsiteY12" fmla="*/ 306616 h 4916714"/>
              <a:gd name="connsiteX13" fmla="*/ 6890599 w 9055478"/>
              <a:gd name="connsiteY13" fmla="*/ 9724 h 4916714"/>
              <a:gd name="connsiteX14" fmla="*/ 7147105 w 9055478"/>
              <a:gd name="connsiteY14" fmla="*/ 17718 h 4916714"/>
              <a:gd name="connsiteX15" fmla="*/ 7305248 w 9055478"/>
              <a:gd name="connsiteY15" fmla="*/ 142669 h 4916714"/>
              <a:gd name="connsiteX16" fmla="*/ 7554807 w 9055478"/>
              <a:gd name="connsiteY16" fmla="*/ 365535 h 4916714"/>
              <a:gd name="connsiteX17" fmla="*/ 7724028 w 9055478"/>
              <a:gd name="connsiteY17" fmla="*/ 810778 h 4916714"/>
              <a:gd name="connsiteX18" fmla="*/ 7836909 w 9055478"/>
              <a:gd name="connsiteY18" fmla="*/ 944329 h 4916714"/>
              <a:gd name="connsiteX19" fmla="*/ 8084965 w 9055478"/>
              <a:gd name="connsiteY19" fmla="*/ 1221568 h 4916714"/>
              <a:gd name="connsiteX20" fmla="*/ 8187104 w 9055478"/>
              <a:gd name="connsiteY20" fmla="*/ 1255614 h 4916714"/>
              <a:gd name="connsiteX21" fmla="*/ 8328156 w 9055478"/>
              <a:gd name="connsiteY21" fmla="*/ 1367482 h 4916714"/>
              <a:gd name="connsiteX22" fmla="*/ 8554932 w 9055478"/>
              <a:gd name="connsiteY22" fmla="*/ 1305064 h 4916714"/>
              <a:gd name="connsiteX23" fmla="*/ 8797719 w 9055478"/>
              <a:gd name="connsiteY23" fmla="*/ 1485432 h 4916714"/>
              <a:gd name="connsiteX24" fmla="*/ 9042531 w 9055478"/>
              <a:gd name="connsiteY24" fmla="*/ 1380859 h 4916714"/>
              <a:gd name="connsiteX25" fmla="*/ 9055446 w 9055478"/>
              <a:gd name="connsiteY25" fmla="*/ 4897664 h 4916714"/>
              <a:gd name="connsiteX26" fmla="*/ 863946 w 9055478"/>
              <a:gd name="connsiteY26" fmla="*/ 4916714 h 4916714"/>
              <a:gd name="connsiteX27" fmla="*/ 176988 w 9055478"/>
              <a:gd name="connsiteY27" fmla="*/ 3012876 h 4916714"/>
              <a:gd name="connsiteX28" fmla="*/ 462738 w 9055478"/>
              <a:gd name="connsiteY28" fmla="*/ 2727126 h 4916714"/>
              <a:gd name="connsiteX29" fmla="*/ 872312 w 9055478"/>
              <a:gd name="connsiteY29" fmla="*/ 2460426 h 4916714"/>
              <a:gd name="connsiteX30" fmla="*/ 1358087 w 9055478"/>
              <a:gd name="connsiteY30" fmla="*/ 2374701 h 4916714"/>
              <a:gd name="connsiteX31" fmla="*/ 1796237 w 9055478"/>
              <a:gd name="connsiteY31" fmla="*/ 2222301 h 4916714"/>
              <a:gd name="connsiteX32" fmla="*/ 2215336 w 9055478"/>
              <a:gd name="connsiteY32" fmla="*/ 1927026 h 4916714"/>
              <a:gd name="connsiteX33" fmla="*/ 2720161 w 9055478"/>
              <a:gd name="connsiteY33" fmla="*/ 2222301 h 4916714"/>
              <a:gd name="connsiteX34" fmla="*/ 3124365 w 9055478"/>
              <a:gd name="connsiteY34" fmla="*/ 1944989 h 4916714"/>
              <a:gd name="connsiteX0" fmla="*/ 3107068 w 9038181"/>
              <a:gd name="connsiteY0" fmla="*/ 1944989 h 4916714"/>
              <a:gd name="connsiteX1" fmla="*/ 3544780 w 9038181"/>
              <a:gd name="connsiteY1" fmla="*/ 1812029 h 4916714"/>
              <a:gd name="connsiteX2" fmla="*/ 3845863 w 9038181"/>
              <a:gd name="connsiteY2" fmla="*/ 1633610 h 4916714"/>
              <a:gd name="connsiteX3" fmla="*/ 4280760 w 9038181"/>
              <a:gd name="connsiteY3" fmla="*/ 1574136 h 4916714"/>
              <a:gd name="connsiteX4" fmla="*/ 4715658 w 9038181"/>
              <a:gd name="connsiteY4" fmla="*/ 1444039 h 4916714"/>
              <a:gd name="connsiteX5" fmla="*/ 5024175 w 9038181"/>
              <a:gd name="connsiteY5" fmla="*/ 1105785 h 4916714"/>
              <a:gd name="connsiteX6" fmla="*/ 5470224 w 9038181"/>
              <a:gd name="connsiteY6" fmla="*/ 756380 h 4916714"/>
              <a:gd name="connsiteX7" fmla="*/ 5611473 w 9038181"/>
              <a:gd name="connsiteY7" fmla="*/ 503619 h 4916714"/>
              <a:gd name="connsiteX8" fmla="*/ 5912556 w 9038181"/>
              <a:gd name="connsiteY8" fmla="*/ 511053 h 4916714"/>
              <a:gd name="connsiteX9" fmla="*/ 6138543 w 9038181"/>
              <a:gd name="connsiteY9" fmla="*/ 581678 h 4916714"/>
              <a:gd name="connsiteX10" fmla="*/ 6362321 w 9038181"/>
              <a:gd name="connsiteY10" fmla="*/ 425561 h 4916714"/>
              <a:gd name="connsiteX11" fmla="*/ 6559326 w 9038181"/>
              <a:gd name="connsiteY11" fmla="*/ 362372 h 4916714"/>
              <a:gd name="connsiteX12" fmla="*/ 6663404 w 9038181"/>
              <a:gd name="connsiteY12" fmla="*/ 306616 h 4916714"/>
              <a:gd name="connsiteX13" fmla="*/ 6873302 w 9038181"/>
              <a:gd name="connsiteY13" fmla="*/ 9724 h 4916714"/>
              <a:gd name="connsiteX14" fmla="*/ 7129808 w 9038181"/>
              <a:gd name="connsiteY14" fmla="*/ 17718 h 4916714"/>
              <a:gd name="connsiteX15" fmla="*/ 7287951 w 9038181"/>
              <a:gd name="connsiteY15" fmla="*/ 142669 h 4916714"/>
              <a:gd name="connsiteX16" fmla="*/ 7537510 w 9038181"/>
              <a:gd name="connsiteY16" fmla="*/ 365535 h 4916714"/>
              <a:gd name="connsiteX17" fmla="*/ 7706731 w 9038181"/>
              <a:gd name="connsiteY17" fmla="*/ 810778 h 4916714"/>
              <a:gd name="connsiteX18" fmla="*/ 7819612 w 9038181"/>
              <a:gd name="connsiteY18" fmla="*/ 944329 h 4916714"/>
              <a:gd name="connsiteX19" fmla="*/ 8067668 w 9038181"/>
              <a:gd name="connsiteY19" fmla="*/ 1221568 h 4916714"/>
              <a:gd name="connsiteX20" fmla="*/ 8169807 w 9038181"/>
              <a:gd name="connsiteY20" fmla="*/ 1255614 h 4916714"/>
              <a:gd name="connsiteX21" fmla="*/ 8310859 w 9038181"/>
              <a:gd name="connsiteY21" fmla="*/ 1367482 h 4916714"/>
              <a:gd name="connsiteX22" fmla="*/ 8537635 w 9038181"/>
              <a:gd name="connsiteY22" fmla="*/ 1305064 h 4916714"/>
              <a:gd name="connsiteX23" fmla="*/ 8780422 w 9038181"/>
              <a:gd name="connsiteY23" fmla="*/ 1485432 h 4916714"/>
              <a:gd name="connsiteX24" fmla="*/ 9025234 w 9038181"/>
              <a:gd name="connsiteY24" fmla="*/ 1380859 h 4916714"/>
              <a:gd name="connsiteX25" fmla="*/ 9038149 w 9038181"/>
              <a:gd name="connsiteY25" fmla="*/ 4897664 h 4916714"/>
              <a:gd name="connsiteX26" fmla="*/ 846649 w 9038181"/>
              <a:gd name="connsiteY26" fmla="*/ 4916714 h 4916714"/>
              <a:gd name="connsiteX27" fmla="*/ 197791 w 9038181"/>
              <a:gd name="connsiteY27" fmla="*/ 2993826 h 4916714"/>
              <a:gd name="connsiteX28" fmla="*/ 445441 w 9038181"/>
              <a:gd name="connsiteY28" fmla="*/ 2727126 h 4916714"/>
              <a:gd name="connsiteX29" fmla="*/ 855015 w 9038181"/>
              <a:gd name="connsiteY29" fmla="*/ 2460426 h 4916714"/>
              <a:gd name="connsiteX30" fmla="*/ 1340790 w 9038181"/>
              <a:gd name="connsiteY30" fmla="*/ 2374701 h 4916714"/>
              <a:gd name="connsiteX31" fmla="*/ 1778940 w 9038181"/>
              <a:gd name="connsiteY31" fmla="*/ 2222301 h 4916714"/>
              <a:gd name="connsiteX32" fmla="*/ 2198039 w 9038181"/>
              <a:gd name="connsiteY32" fmla="*/ 1927026 h 4916714"/>
              <a:gd name="connsiteX33" fmla="*/ 2702864 w 9038181"/>
              <a:gd name="connsiteY33" fmla="*/ 2222301 h 4916714"/>
              <a:gd name="connsiteX34" fmla="*/ 3107068 w 9038181"/>
              <a:gd name="connsiteY34" fmla="*/ 1944989 h 4916714"/>
              <a:gd name="connsiteX0" fmla="*/ 3189689 w 9120802"/>
              <a:gd name="connsiteY0" fmla="*/ 1944989 h 4916714"/>
              <a:gd name="connsiteX1" fmla="*/ 3627401 w 9120802"/>
              <a:gd name="connsiteY1" fmla="*/ 1812029 h 4916714"/>
              <a:gd name="connsiteX2" fmla="*/ 3928484 w 9120802"/>
              <a:gd name="connsiteY2" fmla="*/ 1633610 h 4916714"/>
              <a:gd name="connsiteX3" fmla="*/ 4363381 w 9120802"/>
              <a:gd name="connsiteY3" fmla="*/ 1574136 h 4916714"/>
              <a:gd name="connsiteX4" fmla="*/ 4798279 w 9120802"/>
              <a:gd name="connsiteY4" fmla="*/ 1444039 h 4916714"/>
              <a:gd name="connsiteX5" fmla="*/ 5106796 w 9120802"/>
              <a:gd name="connsiteY5" fmla="*/ 1105785 h 4916714"/>
              <a:gd name="connsiteX6" fmla="*/ 5552845 w 9120802"/>
              <a:gd name="connsiteY6" fmla="*/ 756380 h 4916714"/>
              <a:gd name="connsiteX7" fmla="*/ 5694094 w 9120802"/>
              <a:gd name="connsiteY7" fmla="*/ 503619 h 4916714"/>
              <a:gd name="connsiteX8" fmla="*/ 5995177 w 9120802"/>
              <a:gd name="connsiteY8" fmla="*/ 511053 h 4916714"/>
              <a:gd name="connsiteX9" fmla="*/ 6221164 w 9120802"/>
              <a:gd name="connsiteY9" fmla="*/ 581678 h 4916714"/>
              <a:gd name="connsiteX10" fmla="*/ 6444942 w 9120802"/>
              <a:gd name="connsiteY10" fmla="*/ 425561 h 4916714"/>
              <a:gd name="connsiteX11" fmla="*/ 6641947 w 9120802"/>
              <a:gd name="connsiteY11" fmla="*/ 362372 h 4916714"/>
              <a:gd name="connsiteX12" fmla="*/ 6746025 w 9120802"/>
              <a:gd name="connsiteY12" fmla="*/ 306616 h 4916714"/>
              <a:gd name="connsiteX13" fmla="*/ 6955923 w 9120802"/>
              <a:gd name="connsiteY13" fmla="*/ 9724 h 4916714"/>
              <a:gd name="connsiteX14" fmla="*/ 7212429 w 9120802"/>
              <a:gd name="connsiteY14" fmla="*/ 17718 h 4916714"/>
              <a:gd name="connsiteX15" fmla="*/ 7370572 w 9120802"/>
              <a:gd name="connsiteY15" fmla="*/ 142669 h 4916714"/>
              <a:gd name="connsiteX16" fmla="*/ 7620131 w 9120802"/>
              <a:gd name="connsiteY16" fmla="*/ 365535 h 4916714"/>
              <a:gd name="connsiteX17" fmla="*/ 7789352 w 9120802"/>
              <a:gd name="connsiteY17" fmla="*/ 810778 h 4916714"/>
              <a:gd name="connsiteX18" fmla="*/ 7902233 w 9120802"/>
              <a:gd name="connsiteY18" fmla="*/ 944329 h 4916714"/>
              <a:gd name="connsiteX19" fmla="*/ 8150289 w 9120802"/>
              <a:gd name="connsiteY19" fmla="*/ 1221568 h 4916714"/>
              <a:gd name="connsiteX20" fmla="*/ 8252428 w 9120802"/>
              <a:gd name="connsiteY20" fmla="*/ 1255614 h 4916714"/>
              <a:gd name="connsiteX21" fmla="*/ 8393480 w 9120802"/>
              <a:gd name="connsiteY21" fmla="*/ 1367482 h 4916714"/>
              <a:gd name="connsiteX22" fmla="*/ 8620256 w 9120802"/>
              <a:gd name="connsiteY22" fmla="*/ 1305064 h 4916714"/>
              <a:gd name="connsiteX23" fmla="*/ 8863043 w 9120802"/>
              <a:gd name="connsiteY23" fmla="*/ 1485432 h 4916714"/>
              <a:gd name="connsiteX24" fmla="*/ 9107855 w 9120802"/>
              <a:gd name="connsiteY24" fmla="*/ 1380859 h 4916714"/>
              <a:gd name="connsiteX25" fmla="*/ 9120770 w 9120802"/>
              <a:gd name="connsiteY25" fmla="*/ 4897664 h 4916714"/>
              <a:gd name="connsiteX26" fmla="*/ 929270 w 9120802"/>
              <a:gd name="connsiteY26" fmla="*/ 4916714 h 4916714"/>
              <a:gd name="connsiteX27" fmla="*/ 280412 w 9120802"/>
              <a:gd name="connsiteY27" fmla="*/ 2993826 h 4916714"/>
              <a:gd name="connsiteX28" fmla="*/ 528062 w 9120802"/>
              <a:gd name="connsiteY28" fmla="*/ 2727126 h 4916714"/>
              <a:gd name="connsiteX29" fmla="*/ 937636 w 9120802"/>
              <a:gd name="connsiteY29" fmla="*/ 2460426 h 4916714"/>
              <a:gd name="connsiteX30" fmla="*/ 1423411 w 9120802"/>
              <a:gd name="connsiteY30" fmla="*/ 2374701 h 4916714"/>
              <a:gd name="connsiteX31" fmla="*/ 1861561 w 9120802"/>
              <a:gd name="connsiteY31" fmla="*/ 2222301 h 4916714"/>
              <a:gd name="connsiteX32" fmla="*/ 2280660 w 9120802"/>
              <a:gd name="connsiteY32" fmla="*/ 1927026 h 4916714"/>
              <a:gd name="connsiteX33" fmla="*/ 2785485 w 9120802"/>
              <a:gd name="connsiteY33" fmla="*/ 2222301 h 4916714"/>
              <a:gd name="connsiteX34" fmla="*/ 3189689 w 9120802"/>
              <a:gd name="connsiteY34" fmla="*/ 1944989 h 4916714"/>
              <a:gd name="connsiteX0" fmla="*/ 3235381 w 9166494"/>
              <a:gd name="connsiteY0" fmla="*/ 1944989 h 4916714"/>
              <a:gd name="connsiteX1" fmla="*/ 3673093 w 9166494"/>
              <a:gd name="connsiteY1" fmla="*/ 1812029 h 4916714"/>
              <a:gd name="connsiteX2" fmla="*/ 3974176 w 9166494"/>
              <a:gd name="connsiteY2" fmla="*/ 1633610 h 4916714"/>
              <a:gd name="connsiteX3" fmla="*/ 4409073 w 9166494"/>
              <a:gd name="connsiteY3" fmla="*/ 1574136 h 4916714"/>
              <a:gd name="connsiteX4" fmla="*/ 4843971 w 9166494"/>
              <a:gd name="connsiteY4" fmla="*/ 1444039 h 4916714"/>
              <a:gd name="connsiteX5" fmla="*/ 5152488 w 9166494"/>
              <a:gd name="connsiteY5" fmla="*/ 1105785 h 4916714"/>
              <a:gd name="connsiteX6" fmla="*/ 5598537 w 9166494"/>
              <a:gd name="connsiteY6" fmla="*/ 756380 h 4916714"/>
              <a:gd name="connsiteX7" fmla="*/ 5739786 w 9166494"/>
              <a:gd name="connsiteY7" fmla="*/ 503619 h 4916714"/>
              <a:gd name="connsiteX8" fmla="*/ 6040869 w 9166494"/>
              <a:gd name="connsiteY8" fmla="*/ 511053 h 4916714"/>
              <a:gd name="connsiteX9" fmla="*/ 6266856 w 9166494"/>
              <a:gd name="connsiteY9" fmla="*/ 581678 h 4916714"/>
              <a:gd name="connsiteX10" fmla="*/ 6490634 w 9166494"/>
              <a:gd name="connsiteY10" fmla="*/ 425561 h 4916714"/>
              <a:gd name="connsiteX11" fmla="*/ 6687639 w 9166494"/>
              <a:gd name="connsiteY11" fmla="*/ 362372 h 4916714"/>
              <a:gd name="connsiteX12" fmla="*/ 6791717 w 9166494"/>
              <a:gd name="connsiteY12" fmla="*/ 306616 h 4916714"/>
              <a:gd name="connsiteX13" fmla="*/ 7001615 w 9166494"/>
              <a:gd name="connsiteY13" fmla="*/ 9724 h 4916714"/>
              <a:gd name="connsiteX14" fmla="*/ 7258121 w 9166494"/>
              <a:gd name="connsiteY14" fmla="*/ 17718 h 4916714"/>
              <a:gd name="connsiteX15" fmla="*/ 7416264 w 9166494"/>
              <a:gd name="connsiteY15" fmla="*/ 142669 h 4916714"/>
              <a:gd name="connsiteX16" fmla="*/ 7665823 w 9166494"/>
              <a:gd name="connsiteY16" fmla="*/ 365535 h 4916714"/>
              <a:gd name="connsiteX17" fmla="*/ 7835044 w 9166494"/>
              <a:gd name="connsiteY17" fmla="*/ 810778 h 4916714"/>
              <a:gd name="connsiteX18" fmla="*/ 7947925 w 9166494"/>
              <a:gd name="connsiteY18" fmla="*/ 944329 h 4916714"/>
              <a:gd name="connsiteX19" fmla="*/ 8195981 w 9166494"/>
              <a:gd name="connsiteY19" fmla="*/ 1221568 h 4916714"/>
              <a:gd name="connsiteX20" fmla="*/ 8298120 w 9166494"/>
              <a:gd name="connsiteY20" fmla="*/ 1255614 h 4916714"/>
              <a:gd name="connsiteX21" fmla="*/ 8439172 w 9166494"/>
              <a:gd name="connsiteY21" fmla="*/ 1367482 h 4916714"/>
              <a:gd name="connsiteX22" fmla="*/ 8665948 w 9166494"/>
              <a:gd name="connsiteY22" fmla="*/ 1305064 h 4916714"/>
              <a:gd name="connsiteX23" fmla="*/ 8908735 w 9166494"/>
              <a:gd name="connsiteY23" fmla="*/ 1485432 h 4916714"/>
              <a:gd name="connsiteX24" fmla="*/ 9153547 w 9166494"/>
              <a:gd name="connsiteY24" fmla="*/ 1380859 h 4916714"/>
              <a:gd name="connsiteX25" fmla="*/ 9166462 w 9166494"/>
              <a:gd name="connsiteY25" fmla="*/ 4897664 h 4916714"/>
              <a:gd name="connsiteX26" fmla="*/ 974962 w 9166494"/>
              <a:gd name="connsiteY26" fmla="*/ 4916714 h 4916714"/>
              <a:gd name="connsiteX27" fmla="*/ 78454 w 9166494"/>
              <a:gd name="connsiteY27" fmla="*/ 3346251 h 4916714"/>
              <a:gd name="connsiteX28" fmla="*/ 326104 w 9166494"/>
              <a:gd name="connsiteY28" fmla="*/ 2993826 h 4916714"/>
              <a:gd name="connsiteX29" fmla="*/ 573754 w 9166494"/>
              <a:gd name="connsiteY29" fmla="*/ 2727126 h 4916714"/>
              <a:gd name="connsiteX30" fmla="*/ 983328 w 9166494"/>
              <a:gd name="connsiteY30" fmla="*/ 2460426 h 4916714"/>
              <a:gd name="connsiteX31" fmla="*/ 1469103 w 9166494"/>
              <a:gd name="connsiteY31" fmla="*/ 2374701 h 4916714"/>
              <a:gd name="connsiteX32" fmla="*/ 1907253 w 9166494"/>
              <a:gd name="connsiteY32" fmla="*/ 2222301 h 4916714"/>
              <a:gd name="connsiteX33" fmla="*/ 2326352 w 9166494"/>
              <a:gd name="connsiteY33" fmla="*/ 1927026 h 4916714"/>
              <a:gd name="connsiteX34" fmla="*/ 2831177 w 9166494"/>
              <a:gd name="connsiteY34" fmla="*/ 2222301 h 4916714"/>
              <a:gd name="connsiteX35" fmla="*/ 3235381 w 9166494"/>
              <a:gd name="connsiteY35" fmla="*/ 1944989 h 4916714"/>
              <a:gd name="connsiteX0" fmla="*/ 3235381 w 9166494"/>
              <a:gd name="connsiteY0" fmla="*/ 1944989 h 4916714"/>
              <a:gd name="connsiteX1" fmla="*/ 3673093 w 9166494"/>
              <a:gd name="connsiteY1" fmla="*/ 1812029 h 4916714"/>
              <a:gd name="connsiteX2" fmla="*/ 3974176 w 9166494"/>
              <a:gd name="connsiteY2" fmla="*/ 1633610 h 4916714"/>
              <a:gd name="connsiteX3" fmla="*/ 4409073 w 9166494"/>
              <a:gd name="connsiteY3" fmla="*/ 1574136 h 4916714"/>
              <a:gd name="connsiteX4" fmla="*/ 4843971 w 9166494"/>
              <a:gd name="connsiteY4" fmla="*/ 1444039 h 4916714"/>
              <a:gd name="connsiteX5" fmla="*/ 5152488 w 9166494"/>
              <a:gd name="connsiteY5" fmla="*/ 1105785 h 4916714"/>
              <a:gd name="connsiteX6" fmla="*/ 5598537 w 9166494"/>
              <a:gd name="connsiteY6" fmla="*/ 756380 h 4916714"/>
              <a:gd name="connsiteX7" fmla="*/ 5739786 w 9166494"/>
              <a:gd name="connsiteY7" fmla="*/ 503619 h 4916714"/>
              <a:gd name="connsiteX8" fmla="*/ 6040869 w 9166494"/>
              <a:gd name="connsiteY8" fmla="*/ 511053 h 4916714"/>
              <a:gd name="connsiteX9" fmla="*/ 6266856 w 9166494"/>
              <a:gd name="connsiteY9" fmla="*/ 581678 h 4916714"/>
              <a:gd name="connsiteX10" fmla="*/ 6490634 w 9166494"/>
              <a:gd name="connsiteY10" fmla="*/ 425561 h 4916714"/>
              <a:gd name="connsiteX11" fmla="*/ 6687639 w 9166494"/>
              <a:gd name="connsiteY11" fmla="*/ 362372 h 4916714"/>
              <a:gd name="connsiteX12" fmla="*/ 6791717 w 9166494"/>
              <a:gd name="connsiteY12" fmla="*/ 306616 h 4916714"/>
              <a:gd name="connsiteX13" fmla="*/ 7001615 w 9166494"/>
              <a:gd name="connsiteY13" fmla="*/ 9724 h 4916714"/>
              <a:gd name="connsiteX14" fmla="*/ 7258121 w 9166494"/>
              <a:gd name="connsiteY14" fmla="*/ 17718 h 4916714"/>
              <a:gd name="connsiteX15" fmla="*/ 7416264 w 9166494"/>
              <a:gd name="connsiteY15" fmla="*/ 142669 h 4916714"/>
              <a:gd name="connsiteX16" fmla="*/ 7665823 w 9166494"/>
              <a:gd name="connsiteY16" fmla="*/ 365535 h 4916714"/>
              <a:gd name="connsiteX17" fmla="*/ 7835044 w 9166494"/>
              <a:gd name="connsiteY17" fmla="*/ 810778 h 4916714"/>
              <a:gd name="connsiteX18" fmla="*/ 7947925 w 9166494"/>
              <a:gd name="connsiteY18" fmla="*/ 944329 h 4916714"/>
              <a:gd name="connsiteX19" fmla="*/ 8195981 w 9166494"/>
              <a:gd name="connsiteY19" fmla="*/ 1221568 h 4916714"/>
              <a:gd name="connsiteX20" fmla="*/ 8298120 w 9166494"/>
              <a:gd name="connsiteY20" fmla="*/ 1255614 h 4916714"/>
              <a:gd name="connsiteX21" fmla="*/ 8439172 w 9166494"/>
              <a:gd name="connsiteY21" fmla="*/ 1367482 h 4916714"/>
              <a:gd name="connsiteX22" fmla="*/ 8665948 w 9166494"/>
              <a:gd name="connsiteY22" fmla="*/ 1305064 h 4916714"/>
              <a:gd name="connsiteX23" fmla="*/ 8908735 w 9166494"/>
              <a:gd name="connsiteY23" fmla="*/ 1485432 h 4916714"/>
              <a:gd name="connsiteX24" fmla="*/ 9153547 w 9166494"/>
              <a:gd name="connsiteY24" fmla="*/ 1380859 h 4916714"/>
              <a:gd name="connsiteX25" fmla="*/ 9166462 w 9166494"/>
              <a:gd name="connsiteY25" fmla="*/ 4897664 h 4916714"/>
              <a:gd name="connsiteX26" fmla="*/ 974962 w 9166494"/>
              <a:gd name="connsiteY26" fmla="*/ 4916714 h 4916714"/>
              <a:gd name="connsiteX27" fmla="*/ 78454 w 9166494"/>
              <a:gd name="connsiteY27" fmla="*/ 3346251 h 4916714"/>
              <a:gd name="connsiteX28" fmla="*/ 326104 w 9166494"/>
              <a:gd name="connsiteY28" fmla="*/ 2993826 h 4916714"/>
              <a:gd name="connsiteX29" fmla="*/ 573754 w 9166494"/>
              <a:gd name="connsiteY29" fmla="*/ 2727126 h 4916714"/>
              <a:gd name="connsiteX30" fmla="*/ 983328 w 9166494"/>
              <a:gd name="connsiteY30" fmla="*/ 2460426 h 4916714"/>
              <a:gd name="connsiteX31" fmla="*/ 1469103 w 9166494"/>
              <a:gd name="connsiteY31" fmla="*/ 2374701 h 4916714"/>
              <a:gd name="connsiteX32" fmla="*/ 1907253 w 9166494"/>
              <a:gd name="connsiteY32" fmla="*/ 2222301 h 4916714"/>
              <a:gd name="connsiteX33" fmla="*/ 2326352 w 9166494"/>
              <a:gd name="connsiteY33" fmla="*/ 1927026 h 4916714"/>
              <a:gd name="connsiteX34" fmla="*/ 2831177 w 9166494"/>
              <a:gd name="connsiteY34" fmla="*/ 2222301 h 4916714"/>
              <a:gd name="connsiteX35" fmla="*/ 3235381 w 9166494"/>
              <a:gd name="connsiteY35" fmla="*/ 1944989 h 4916714"/>
              <a:gd name="connsiteX0" fmla="*/ 3349092 w 9280205"/>
              <a:gd name="connsiteY0" fmla="*/ 1944989 h 4916714"/>
              <a:gd name="connsiteX1" fmla="*/ 3786804 w 9280205"/>
              <a:gd name="connsiteY1" fmla="*/ 1812029 h 4916714"/>
              <a:gd name="connsiteX2" fmla="*/ 4087887 w 9280205"/>
              <a:gd name="connsiteY2" fmla="*/ 1633610 h 4916714"/>
              <a:gd name="connsiteX3" fmla="*/ 4522784 w 9280205"/>
              <a:gd name="connsiteY3" fmla="*/ 1574136 h 4916714"/>
              <a:gd name="connsiteX4" fmla="*/ 4957682 w 9280205"/>
              <a:gd name="connsiteY4" fmla="*/ 1444039 h 4916714"/>
              <a:gd name="connsiteX5" fmla="*/ 5266199 w 9280205"/>
              <a:gd name="connsiteY5" fmla="*/ 1105785 h 4916714"/>
              <a:gd name="connsiteX6" fmla="*/ 5712248 w 9280205"/>
              <a:gd name="connsiteY6" fmla="*/ 756380 h 4916714"/>
              <a:gd name="connsiteX7" fmla="*/ 5853497 w 9280205"/>
              <a:gd name="connsiteY7" fmla="*/ 503619 h 4916714"/>
              <a:gd name="connsiteX8" fmla="*/ 6154580 w 9280205"/>
              <a:gd name="connsiteY8" fmla="*/ 511053 h 4916714"/>
              <a:gd name="connsiteX9" fmla="*/ 6380567 w 9280205"/>
              <a:gd name="connsiteY9" fmla="*/ 581678 h 4916714"/>
              <a:gd name="connsiteX10" fmla="*/ 6604345 w 9280205"/>
              <a:gd name="connsiteY10" fmla="*/ 425561 h 4916714"/>
              <a:gd name="connsiteX11" fmla="*/ 6801350 w 9280205"/>
              <a:gd name="connsiteY11" fmla="*/ 362372 h 4916714"/>
              <a:gd name="connsiteX12" fmla="*/ 6905428 w 9280205"/>
              <a:gd name="connsiteY12" fmla="*/ 306616 h 4916714"/>
              <a:gd name="connsiteX13" fmla="*/ 7115326 w 9280205"/>
              <a:gd name="connsiteY13" fmla="*/ 9724 h 4916714"/>
              <a:gd name="connsiteX14" fmla="*/ 7371832 w 9280205"/>
              <a:gd name="connsiteY14" fmla="*/ 17718 h 4916714"/>
              <a:gd name="connsiteX15" fmla="*/ 7529975 w 9280205"/>
              <a:gd name="connsiteY15" fmla="*/ 142669 h 4916714"/>
              <a:gd name="connsiteX16" fmla="*/ 7779534 w 9280205"/>
              <a:gd name="connsiteY16" fmla="*/ 365535 h 4916714"/>
              <a:gd name="connsiteX17" fmla="*/ 7948755 w 9280205"/>
              <a:gd name="connsiteY17" fmla="*/ 810778 h 4916714"/>
              <a:gd name="connsiteX18" fmla="*/ 8061636 w 9280205"/>
              <a:gd name="connsiteY18" fmla="*/ 944329 h 4916714"/>
              <a:gd name="connsiteX19" fmla="*/ 8309692 w 9280205"/>
              <a:gd name="connsiteY19" fmla="*/ 1221568 h 4916714"/>
              <a:gd name="connsiteX20" fmla="*/ 8411831 w 9280205"/>
              <a:gd name="connsiteY20" fmla="*/ 1255614 h 4916714"/>
              <a:gd name="connsiteX21" fmla="*/ 8552883 w 9280205"/>
              <a:gd name="connsiteY21" fmla="*/ 1367482 h 4916714"/>
              <a:gd name="connsiteX22" fmla="*/ 8779659 w 9280205"/>
              <a:gd name="connsiteY22" fmla="*/ 1305064 h 4916714"/>
              <a:gd name="connsiteX23" fmla="*/ 9022446 w 9280205"/>
              <a:gd name="connsiteY23" fmla="*/ 1485432 h 4916714"/>
              <a:gd name="connsiteX24" fmla="*/ 9267258 w 9280205"/>
              <a:gd name="connsiteY24" fmla="*/ 1380859 h 4916714"/>
              <a:gd name="connsiteX25" fmla="*/ 9280173 w 9280205"/>
              <a:gd name="connsiteY25" fmla="*/ 4897664 h 4916714"/>
              <a:gd name="connsiteX26" fmla="*/ 1088673 w 9280205"/>
              <a:gd name="connsiteY26" fmla="*/ 4916714 h 4916714"/>
              <a:gd name="connsiteX27" fmla="*/ 192165 w 9280205"/>
              <a:gd name="connsiteY27" fmla="*/ 3346251 h 4916714"/>
              <a:gd name="connsiteX28" fmla="*/ 439815 w 9280205"/>
              <a:gd name="connsiteY28" fmla="*/ 2993826 h 4916714"/>
              <a:gd name="connsiteX29" fmla="*/ 687465 w 9280205"/>
              <a:gd name="connsiteY29" fmla="*/ 2727126 h 4916714"/>
              <a:gd name="connsiteX30" fmla="*/ 1097039 w 9280205"/>
              <a:gd name="connsiteY30" fmla="*/ 2460426 h 4916714"/>
              <a:gd name="connsiteX31" fmla="*/ 1582814 w 9280205"/>
              <a:gd name="connsiteY31" fmla="*/ 2374701 h 4916714"/>
              <a:gd name="connsiteX32" fmla="*/ 2020964 w 9280205"/>
              <a:gd name="connsiteY32" fmla="*/ 2222301 h 4916714"/>
              <a:gd name="connsiteX33" fmla="*/ 2440063 w 9280205"/>
              <a:gd name="connsiteY33" fmla="*/ 1927026 h 4916714"/>
              <a:gd name="connsiteX34" fmla="*/ 2944888 w 9280205"/>
              <a:gd name="connsiteY34" fmla="*/ 2222301 h 4916714"/>
              <a:gd name="connsiteX35" fmla="*/ 3349092 w 928020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308151 h 4916714"/>
              <a:gd name="connsiteX28" fmla="*/ 4515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4515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6420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6420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6420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546825 w 9291965"/>
              <a:gd name="connsiteY28" fmla="*/ 301287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09449 w 9240562"/>
              <a:gd name="connsiteY0" fmla="*/ 1944989 h 4916714"/>
              <a:gd name="connsiteX1" fmla="*/ 3747161 w 9240562"/>
              <a:gd name="connsiteY1" fmla="*/ 1812029 h 4916714"/>
              <a:gd name="connsiteX2" fmla="*/ 4048244 w 9240562"/>
              <a:gd name="connsiteY2" fmla="*/ 1633610 h 4916714"/>
              <a:gd name="connsiteX3" fmla="*/ 4483141 w 9240562"/>
              <a:gd name="connsiteY3" fmla="*/ 1574136 h 4916714"/>
              <a:gd name="connsiteX4" fmla="*/ 4918039 w 9240562"/>
              <a:gd name="connsiteY4" fmla="*/ 1444039 h 4916714"/>
              <a:gd name="connsiteX5" fmla="*/ 5226556 w 9240562"/>
              <a:gd name="connsiteY5" fmla="*/ 1105785 h 4916714"/>
              <a:gd name="connsiteX6" fmla="*/ 5672605 w 9240562"/>
              <a:gd name="connsiteY6" fmla="*/ 756380 h 4916714"/>
              <a:gd name="connsiteX7" fmla="*/ 5813854 w 9240562"/>
              <a:gd name="connsiteY7" fmla="*/ 503619 h 4916714"/>
              <a:gd name="connsiteX8" fmla="*/ 6114937 w 9240562"/>
              <a:gd name="connsiteY8" fmla="*/ 511053 h 4916714"/>
              <a:gd name="connsiteX9" fmla="*/ 6340924 w 9240562"/>
              <a:gd name="connsiteY9" fmla="*/ 581678 h 4916714"/>
              <a:gd name="connsiteX10" fmla="*/ 6564702 w 9240562"/>
              <a:gd name="connsiteY10" fmla="*/ 425561 h 4916714"/>
              <a:gd name="connsiteX11" fmla="*/ 6761707 w 9240562"/>
              <a:gd name="connsiteY11" fmla="*/ 362372 h 4916714"/>
              <a:gd name="connsiteX12" fmla="*/ 6865785 w 9240562"/>
              <a:gd name="connsiteY12" fmla="*/ 306616 h 4916714"/>
              <a:gd name="connsiteX13" fmla="*/ 7075683 w 9240562"/>
              <a:gd name="connsiteY13" fmla="*/ 9724 h 4916714"/>
              <a:gd name="connsiteX14" fmla="*/ 7332189 w 9240562"/>
              <a:gd name="connsiteY14" fmla="*/ 17718 h 4916714"/>
              <a:gd name="connsiteX15" fmla="*/ 7490332 w 9240562"/>
              <a:gd name="connsiteY15" fmla="*/ 142669 h 4916714"/>
              <a:gd name="connsiteX16" fmla="*/ 7739891 w 9240562"/>
              <a:gd name="connsiteY16" fmla="*/ 365535 h 4916714"/>
              <a:gd name="connsiteX17" fmla="*/ 7909112 w 9240562"/>
              <a:gd name="connsiteY17" fmla="*/ 810778 h 4916714"/>
              <a:gd name="connsiteX18" fmla="*/ 8021993 w 9240562"/>
              <a:gd name="connsiteY18" fmla="*/ 944329 h 4916714"/>
              <a:gd name="connsiteX19" fmla="*/ 8270049 w 9240562"/>
              <a:gd name="connsiteY19" fmla="*/ 1221568 h 4916714"/>
              <a:gd name="connsiteX20" fmla="*/ 8372188 w 9240562"/>
              <a:gd name="connsiteY20" fmla="*/ 1255614 h 4916714"/>
              <a:gd name="connsiteX21" fmla="*/ 8513240 w 9240562"/>
              <a:gd name="connsiteY21" fmla="*/ 1367482 h 4916714"/>
              <a:gd name="connsiteX22" fmla="*/ 8740016 w 9240562"/>
              <a:gd name="connsiteY22" fmla="*/ 1305064 h 4916714"/>
              <a:gd name="connsiteX23" fmla="*/ 8982803 w 9240562"/>
              <a:gd name="connsiteY23" fmla="*/ 1485432 h 4916714"/>
              <a:gd name="connsiteX24" fmla="*/ 9227615 w 9240562"/>
              <a:gd name="connsiteY24" fmla="*/ 1380859 h 4916714"/>
              <a:gd name="connsiteX25" fmla="*/ 9240530 w 9240562"/>
              <a:gd name="connsiteY25" fmla="*/ 4897664 h 4916714"/>
              <a:gd name="connsiteX26" fmla="*/ 1049030 w 9240562"/>
              <a:gd name="connsiteY26" fmla="*/ 4916714 h 4916714"/>
              <a:gd name="connsiteX27" fmla="*/ 219197 w 9240562"/>
              <a:gd name="connsiteY27" fmla="*/ 3079551 h 4916714"/>
              <a:gd name="connsiteX28" fmla="*/ 495422 w 9240562"/>
              <a:gd name="connsiteY28" fmla="*/ 3012876 h 4916714"/>
              <a:gd name="connsiteX29" fmla="*/ 647822 w 9240562"/>
              <a:gd name="connsiteY29" fmla="*/ 2727126 h 4916714"/>
              <a:gd name="connsiteX30" fmla="*/ 1057396 w 9240562"/>
              <a:gd name="connsiteY30" fmla="*/ 2460426 h 4916714"/>
              <a:gd name="connsiteX31" fmla="*/ 1543171 w 9240562"/>
              <a:gd name="connsiteY31" fmla="*/ 2374701 h 4916714"/>
              <a:gd name="connsiteX32" fmla="*/ 1981321 w 9240562"/>
              <a:gd name="connsiteY32" fmla="*/ 2222301 h 4916714"/>
              <a:gd name="connsiteX33" fmla="*/ 2400420 w 9240562"/>
              <a:gd name="connsiteY33" fmla="*/ 1927026 h 4916714"/>
              <a:gd name="connsiteX34" fmla="*/ 2905245 w 9240562"/>
              <a:gd name="connsiteY34" fmla="*/ 2222301 h 4916714"/>
              <a:gd name="connsiteX35" fmla="*/ 3309449 w 9240562"/>
              <a:gd name="connsiteY35" fmla="*/ 1944989 h 4916714"/>
              <a:gd name="connsiteX0" fmla="*/ 3313350 w 9244463"/>
              <a:gd name="connsiteY0" fmla="*/ 1944989 h 4916714"/>
              <a:gd name="connsiteX1" fmla="*/ 3751062 w 9244463"/>
              <a:gd name="connsiteY1" fmla="*/ 1812029 h 4916714"/>
              <a:gd name="connsiteX2" fmla="*/ 4052145 w 9244463"/>
              <a:gd name="connsiteY2" fmla="*/ 1633610 h 4916714"/>
              <a:gd name="connsiteX3" fmla="*/ 4487042 w 9244463"/>
              <a:gd name="connsiteY3" fmla="*/ 1574136 h 4916714"/>
              <a:gd name="connsiteX4" fmla="*/ 4921940 w 9244463"/>
              <a:gd name="connsiteY4" fmla="*/ 1444039 h 4916714"/>
              <a:gd name="connsiteX5" fmla="*/ 5230457 w 9244463"/>
              <a:gd name="connsiteY5" fmla="*/ 1105785 h 4916714"/>
              <a:gd name="connsiteX6" fmla="*/ 5676506 w 9244463"/>
              <a:gd name="connsiteY6" fmla="*/ 756380 h 4916714"/>
              <a:gd name="connsiteX7" fmla="*/ 5817755 w 9244463"/>
              <a:gd name="connsiteY7" fmla="*/ 503619 h 4916714"/>
              <a:gd name="connsiteX8" fmla="*/ 6118838 w 9244463"/>
              <a:gd name="connsiteY8" fmla="*/ 511053 h 4916714"/>
              <a:gd name="connsiteX9" fmla="*/ 6344825 w 9244463"/>
              <a:gd name="connsiteY9" fmla="*/ 581678 h 4916714"/>
              <a:gd name="connsiteX10" fmla="*/ 6568603 w 9244463"/>
              <a:gd name="connsiteY10" fmla="*/ 425561 h 4916714"/>
              <a:gd name="connsiteX11" fmla="*/ 6765608 w 9244463"/>
              <a:gd name="connsiteY11" fmla="*/ 362372 h 4916714"/>
              <a:gd name="connsiteX12" fmla="*/ 6869686 w 9244463"/>
              <a:gd name="connsiteY12" fmla="*/ 306616 h 4916714"/>
              <a:gd name="connsiteX13" fmla="*/ 7079584 w 9244463"/>
              <a:gd name="connsiteY13" fmla="*/ 9724 h 4916714"/>
              <a:gd name="connsiteX14" fmla="*/ 7336090 w 9244463"/>
              <a:gd name="connsiteY14" fmla="*/ 17718 h 4916714"/>
              <a:gd name="connsiteX15" fmla="*/ 7494233 w 9244463"/>
              <a:gd name="connsiteY15" fmla="*/ 142669 h 4916714"/>
              <a:gd name="connsiteX16" fmla="*/ 7743792 w 9244463"/>
              <a:gd name="connsiteY16" fmla="*/ 365535 h 4916714"/>
              <a:gd name="connsiteX17" fmla="*/ 7913013 w 9244463"/>
              <a:gd name="connsiteY17" fmla="*/ 810778 h 4916714"/>
              <a:gd name="connsiteX18" fmla="*/ 8025894 w 9244463"/>
              <a:gd name="connsiteY18" fmla="*/ 944329 h 4916714"/>
              <a:gd name="connsiteX19" fmla="*/ 8273950 w 9244463"/>
              <a:gd name="connsiteY19" fmla="*/ 1221568 h 4916714"/>
              <a:gd name="connsiteX20" fmla="*/ 8376089 w 9244463"/>
              <a:gd name="connsiteY20" fmla="*/ 1255614 h 4916714"/>
              <a:gd name="connsiteX21" fmla="*/ 8517141 w 9244463"/>
              <a:gd name="connsiteY21" fmla="*/ 1367482 h 4916714"/>
              <a:gd name="connsiteX22" fmla="*/ 8743917 w 9244463"/>
              <a:gd name="connsiteY22" fmla="*/ 1305064 h 4916714"/>
              <a:gd name="connsiteX23" fmla="*/ 8986704 w 9244463"/>
              <a:gd name="connsiteY23" fmla="*/ 1485432 h 4916714"/>
              <a:gd name="connsiteX24" fmla="*/ 9231516 w 9244463"/>
              <a:gd name="connsiteY24" fmla="*/ 1380859 h 4916714"/>
              <a:gd name="connsiteX25" fmla="*/ 9244431 w 9244463"/>
              <a:gd name="connsiteY25" fmla="*/ 4897664 h 4916714"/>
              <a:gd name="connsiteX26" fmla="*/ 1052931 w 9244463"/>
              <a:gd name="connsiteY26" fmla="*/ 4916714 h 4916714"/>
              <a:gd name="connsiteX27" fmla="*/ 223098 w 9244463"/>
              <a:gd name="connsiteY27" fmla="*/ 3079551 h 4916714"/>
              <a:gd name="connsiteX28" fmla="*/ 499323 w 9244463"/>
              <a:gd name="connsiteY28" fmla="*/ 3012876 h 4916714"/>
              <a:gd name="connsiteX29" fmla="*/ 651723 w 9244463"/>
              <a:gd name="connsiteY29" fmla="*/ 2727126 h 4916714"/>
              <a:gd name="connsiteX30" fmla="*/ 1061297 w 9244463"/>
              <a:gd name="connsiteY30" fmla="*/ 2460426 h 4916714"/>
              <a:gd name="connsiteX31" fmla="*/ 1547072 w 9244463"/>
              <a:gd name="connsiteY31" fmla="*/ 2374701 h 4916714"/>
              <a:gd name="connsiteX32" fmla="*/ 1985222 w 9244463"/>
              <a:gd name="connsiteY32" fmla="*/ 2222301 h 4916714"/>
              <a:gd name="connsiteX33" fmla="*/ 2404321 w 9244463"/>
              <a:gd name="connsiteY33" fmla="*/ 1927026 h 4916714"/>
              <a:gd name="connsiteX34" fmla="*/ 2909146 w 9244463"/>
              <a:gd name="connsiteY34" fmla="*/ 2222301 h 4916714"/>
              <a:gd name="connsiteX35" fmla="*/ 3313350 w 9244463"/>
              <a:gd name="connsiteY35" fmla="*/ 1944989 h 4916714"/>
              <a:gd name="connsiteX0" fmla="*/ 3291654 w 9222767"/>
              <a:gd name="connsiteY0" fmla="*/ 1944989 h 4916714"/>
              <a:gd name="connsiteX1" fmla="*/ 3729366 w 9222767"/>
              <a:gd name="connsiteY1" fmla="*/ 1812029 h 4916714"/>
              <a:gd name="connsiteX2" fmla="*/ 4030449 w 9222767"/>
              <a:gd name="connsiteY2" fmla="*/ 1633610 h 4916714"/>
              <a:gd name="connsiteX3" fmla="*/ 4465346 w 9222767"/>
              <a:gd name="connsiteY3" fmla="*/ 1574136 h 4916714"/>
              <a:gd name="connsiteX4" fmla="*/ 4900244 w 9222767"/>
              <a:gd name="connsiteY4" fmla="*/ 1444039 h 4916714"/>
              <a:gd name="connsiteX5" fmla="*/ 5208761 w 9222767"/>
              <a:gd name="connsiteY5" fmla="*/ 1105785 h 4916714"/>
              <a:gd name="connsiteX6" fmla="*/ 5654810 w 9222767"/>
              <a:gd name="connsiteY6" fmla="*/ 756380 h 4916714"/>
              <a:gd name="connsiteX7" fmla="*/ 5796059 w 9222767"/>
              <a:gd name="connsiteY7" fmla="*/ 503619 h 4916714"/>
              <a:gd name="connsiteX8" fmla="*/ 6097142 w 9222767"/>
              <a:gd name="connsiteY8" fmla="*/ 511053 h 4916714"/>
              <a:gd name="connsiteX9" fmla="*/ 6323129 w 9222767"/>
              <a:gd name="connsiteY9" fmla="*/ 581678 h 4916714"/>
              <a:gd name="connsiteX10" fmla="*/ 6546907 w 9222767"/>
              <a:gd name="connsiteY10" fmla="*/ 425561 h 4916714"/>
              <a:gd name="connsiteX11" fmla="*/ 6743912 w 9222767"/>
              <a:gd name="connsiteY11" fmla="*/ 362372 h 4916714"/>
              <a:gd name="connsiteX12" fmla="*/ 6847990 w 9222767"/>
              <a:gd name="connsiteY12" fmla="*/ 306616 h 4916714"/>
              <a:gd name="connsiteX13" fmla="*/ 7057888 w 9222767"/>
              <a:gd name="connsiteY13" fmla="*/ 9724 h 4916714"/>
              <a:gd name="connsiteX14" fmla="*/ 7314394 w 9222767"/>
              <a:gd name="connsiteY14" fmla="*/ 17718 h 4916714"/>
              <a:gd name="connsiteX15" fmla="*/ 7472537 w 9222767"/>
              <a:gd name="connsiteY15" fmla="*/ 142669 h 4916714"/>
              <a:gd name="connsiteX16" fmla="*/ 7722096 w 9222767"/>
              <a:gd name="connsiteY16" fmla="*/ 365535 h 4916714"/>
              <a:gd name="connsiteX17" fmla="*/ 7891317 w 9222767"/>
              <a:gd name="connsiteY17" fmla="*/ 810778 h 4916714"/>
              <a:gd name="connsiteX18" fmla="*/ 8004198 w 9222767"/>
              <a:gd name="connsiteY18" fmla="*/ 944329 h 4916714"/>
              <a:gd name="connsiteX19" fmla="*/ 8252254 w 9222767"/>
              <a:gd name="connsiteY19" fmla="*/ 1221568 h 4916714"/>
              <a:gd name="connsiteX20" fmla="*/ 8354393 w 9222767"/>
              <a:gd name="connsiteY20" fmla="*/ 1255614 h 4916714"/>
              <a:gd name="connsiteX21" fmla="*/ 8495445 w 9222767"/>
              <a:gd name="connsiteY21" fmla="*/ 1367482 h 4916714"/>
              <a:gd name="connsiteX22" fmla="*/ 8722221 w 9222767"/>
              <a:gd name="connsiteY22" fmla="*/ 1305064 h 4916714"/>
              <a:gd name="connsiteX23" fmla="*/ 8965008 w 9222767"/>
              <a:gd name="connsiteY23" fmla="*/ 1485432 h 4916714"/>
              <a:gd name="connsiteX24" fmla="*/ 9209820 w 9222767"/>
              <a:gd name="connsiteY24" fmla="*/ 1380859 h 4916714"/>
              <a:gd name="connsiteX25" fmla="*/ 9222735 w 9222767"/>
              <a:gd name="connsiteY25" fmla="*/ 4897664 h 4916714"/>
              <a:gd name="connsiteX26" fmla="*/ 1031235 w 9222767"/>
              <a:gd name="connsiteY26" fmla="*/ 4916714 h 4916714"/>
              <a:gd name="connsiteX27" fmla="*/ 239502 w 9222767"/>
              <a:gd name="connsiteY27" fmla="*/ 3136701 h 4916714"/>
              <a:gd name="connsiteX28" fmla="*/ 477627 w 9222767"/>
              <a:gd name="connsiteY28" fmla="*/ 3012876 h 4916714"/>
              <a:gd name="connsiteX29" fmla="*/ 630027 w 9222767"/>
              <a:gd name="connsiteY29" fmla="*/ 2727126 h 4916714"/>
              <a:gd name="connsiteX30" fmla="*/ 1039601 w 9222767"/>
              <a:gd name="connsiteY30" fmla="*/ 2460426 h 4916714"/>
              <a:gd name="connsiteX31" fmla="*/ 1525376 w 9222767"/>
              <a:gd name="connsiteY31" fmla="*/ 2374701 h 4916714"/>
              <a:gd name="connsiteX32" fmla="*/ 1963526 w 9222767"/>
              <a:gd name="connsiteY32" fmla="*/ 2222301 h 4916714"/>
              <a:gd name="connsiteX33" fmla="*/ 2382625 w 9222767"/>
              <a:gd name="connsiteY33" fmla="*/ 1927026 h 4916714"/>
              <a:gd name="connsiteX34" fmla="*/ 2887450 w 9222767"/>
              <a:gd name="connsiteY34" fmla="*/ 2222301 h 4916714"/>
              <a:gd name="connsiteX35" fmla="*/ 3291654 w 9222767"/>
              <a:gd name="connsiteY35" fmla="*/ 1944989 h 4916714"/>
              <a:gd name="connsiteX0" fmla="*/ 3324146 w 9255259"/>
              <a:gd name="connsiteY0" fmla="*/ 1944989 h 4916714"/>
              <a:gd name="connsiteX1" fmla="*/ 3761858 w 9255259"/>
              <a:gd name="connsiteY1" fmla="*/ 1812029 h 4916714"/>
              <a:gd name="connsiteX2" fmla="*/ 4062941 w 9255259"/>
              <a:gd name="connsiteY2" fmla="*/ 1633610 h 4916714"/>
              <a:gd name="connsiteX3" fmla="*/ 4497838 w 9255259"/>
              <a:gd name="connsiteY3" fmla="*/ 1574136 h 4916714"/>
              <a:gd name="connsiteX4" fmla="*/ 4932736 w 9255259"/>
              <a:gd name="connsiteY4" fmla="*/ 1444039 h 4916714"/>
              <a:gd name="connsiteX5" fmla="*/ 5241253 w 9255259"/>
              <a:gd name="connsiteY5" fmla="*/ 1105785 h 4916714"/>
              <a:gd name="connsiteX6" fmla="*/ 5687302 w 9255259"/>
              <a:gd name="connsiteY6" fmla="*/ 756380 h 4916714"/>
              <a:gd name="connsiteX7" fmla="*/ 5828551 w 9255259"/>
              <a:gd name="connsiteY7" fmla="*/ 503619 h 4916714"/>
              <a:gd name="connsiteX8" fmla="*/ 6129634 w 9255259"/>
              <a:gd name="connsiteY8" fmla="*/ 511053 h 4916714"/>
              <a:gd name="connsiteX9" fmla="*/ 6355621 w 9255259"/>
              <a:gd name="connsiteY9" fmla="*/ 581678 h 4916714"/>
              <a:gd name="connsiteX10" fmla="*/ 6579399 w 9255259"/>
              <a:gd name="connsiteY10" fmla="*/ 425561 h 4916714"/>
              <a:gd name="connsiteX11" fmla="*/ 6776404 w 9255259"/>
              <a:gd name="connsiteY11" fmla="*/ 362372 h 4916714"/>
              <a:gd name="connsiteX12" fmla="*/ 6880482 w 9255259"/>
              <a:gd name="connsiteY12" fmla="*/ 306616 h 4916714"/>
              <a:gd name="connsiteX13" fmla="*/ 7090380 w 9255259"/>
              <a:gd name="connsiteY13" fmla="*/ 9724 h 4916714"/>
              <a:gd name="connsiteX14" fmla="*/ 7346886 w 9255259"/>
              <a:gd name="connsiteY14" fmla="*/ 17718 h 4916714"/>
              <a:gd name="connsiteX15" fmla="*/ 7505029 w 9255259"/>
              <a:gd name="connsiteY15" fmla="*/ 142669 h 4916714"/>
              <a:gd name="connsiteX16" fmla="*/ 7754588 w 9255259"/>
              <a:gd name="connsiteY16" fmla="*/ 365535 h 4916714"/>
              <a:gd name="connsiteX17" fmla="*/ 7923809 w 9255259"/>
              <a:gd name="connsiteY17" fmla="*/ 810778 h 4916714"/>
              <a:gd name="connsiteX18" fmla="*/ 8036690 w 9255259"/>
              <a:gd name="connsiteY18" fmla="*/ 944329 h 4916714"/>
              <a:gd name="connsiteX19" fmla="*/ 8284746 w 9255259"/>
              <a:gd name="connsiteY19" fmla="*/ 1221568 h 4916714"/>
              <a:gd name="connsiteX20" fmla="*/ 8386885 w 9255259"/>
              <a:gd name="connsiteY20" fmla="*/ 1255614 h 4916714"/>
              <a:gd name="connsiteX21" fmla="*/ 8527937 w 9255259"/>
              <a:gd name="connsiteY21" fmla="*/ 1367482 h 4916714"/>
              <a:gd name="connsiteX22" fmla="*/ 8754713 w 9255259"/>
              <a:gd name="connsiteY22" fmla="*/ 1305064 h 4916714"/>
              <a:gd name="connsiteX23" fmla="*/ 8997500 w 9255259"/>
              <a:gd name="connsiteY23" fmla="*/ 1485432 h 4916714"/>
              <a:gd name="connsiteX24" fmla="*/ 9242312 w 9255259"/>
              <a:gd name="connsiteY24" fmla="*/ 1380859 h 4916714"/>
              <a:gd name="connsiteX25" fmla="*/ 9255227 w 9255259"/>
              <a:gd name="connsiteY25" fmla="*/ 4897664 h 4916714"/>
              <a:gd name="connsiteX26" fmla="*/ 1063727 w 9255259"/>
              <a:gd name="connsiteY26" fmla="*/ 4916714 h 4916714"/>
              <a:gd name="connsiteX27" fmla="*/ 33870 w 9255259"/>
              <a:gd name="connsiteY27" fmla="*/ 3327201 h 4916714"/>
              <a:gd name="connsiteX28" fmla="*/ 271994 w 9255259"/>
              <a:gd name="connsiteY28" fmla="*/ 3136701 h 4916714"/>
              <a:gd name="connsiteX29" fmla="*/ 510119 w 9255259"/>
              <a:gd name="connsiteY29" fmla="*/ 3012876 h 4916714"/>
              <a:gd name="connsiteX30" fmla="*/ 662519 w 9255259"/>
              <a:gd name="connsiteY30" fmla="*/ 2727126 h 4916714"/>
              <a:gd name="connsiteX31" fmla="*/ 1072093 w 9255259"/>
              <a:gd name="connsiteY31" fmla="*/ 2460426 h 4916714"/>
              <a:gd name="connsiteX32" fmla="*/ 1557868 w 9255259"/>
              <a:gd name="connsiteY32" fmla="*/ 2374701 h 4916714"/>
              <a:gd name="connsiteX33" fmla="*/ 1996018 w 9255259"/>
              <a:gd name="connsiteY33" fmla="*/ 2222301 h 4916714"/>
              <a:gd name="connsiteX34" fmla="*/ 2415117 w 9255259"/>
              <a:gd name="connsiteY34" fmla="*/ 1927026 h 4916714"/>
              <a:gd name="connsiteX35" fmla="*/ 2919942 w 9255259"/>
              <a:gd name="connsiteY35" fmla="*/ 2222301 h 4916714"/>
              <a:gd name="connsiteX36" fmla="*/ 3324146 w 9255259"/>
              <a:gd name="connsiteY36" fmla="*/ 1944989 h 4916714"/>
              <a:gd name="connsiteX0" fmla="*/ 3310358 w 9241471"/>
              <a:gd name="connsiteY0" fmla="*/ 1944989 h 4916714"/>
              <a:gd name="connsiteX1" fmla="*/ 3748070 w 9241471"/>
              <a:gd name="connsiteY1" fmla="*/ 1812029 h 4916714"/>
              <a:gd name="connsiteX2" fmla="*/ 4049153 w 9241471"/>
              <a:gd name="connsiteY2" fmla="*/ 1633610 h 4916714"/>
              <a:gd name="connsiteX3" fmla="*/ 4484050 w 9241471"/>
              <a:gd name="connsiteY3" fmla="*/ 1574136 h 4916714"/>
              <a:gd name="connsiteX4" fmla="*/ 4918948 w 9241471"/>
              <a:gd name="connsiteY4" fmla="*/ 1444039 h 4916714"/>
              <a:gd name="connsiteX5" fmla="*/ 5227465 w 9241471"/>
              <a:gd name="connsiteY5" fmla="*/ 1105785 h 4916714"/>
              <a:gd name="connsiteX6" fmla="*/ 5673514 w 9241471"/>
              <a:gd name="connsiteY6" fmla="*/ 756380 h 4916714"/>
              <a:gd name="connsiteX7" fmla="*/ 5814763 w 9241471"/>
              <a:gd name="connsiteY7" fmla="*/ 503619 h 4916714"/>
              <a:gd name="connsiteX8" fmla="*/ 6115846 w 9241471"/>
              <a:gd name="connsiteY8" fmla="*/ 511053 h 4916714"/>
              <a:gd name="connsiteX9" fmla="*/ 6341833 w 9241471"/>
              <a:gd name="connsiteY9" fmla="*/ 581678 h 4916714"/>
              <a:gd name="connsiteX10" fmla="*/ 6565611 w 9241471"/>
              <a:gd name="connsiteY10" fmla="*/ 425561 h 4916714"/>
              <a:gd name="connsiteX11" fmla="*/ 6762616 w 9241471"/>
              <a:gd name="connsiteY11" fmla="*/ 362372 h 4916714"/>
              <a:gd name="connsiteX12" fmla="*/ 6866694 w 9241471"/>
              <a:gd name="connsiteY12" fmla="*/ 306616 h 4916714"/>
              <a:gd name="connsiteX13" fmla="*/ 7076592 w 9241471"/>
              <a:gd name="connsiteY13" fmla="*/ 9724 h 4916714"/>
              <a:gd name="connsiteX14" fmla="*/ 7333098 w 9241471"/>
              <a:gd name="connsiteY14" fmla="*/ 17718 h 4916714"/>
              <a:gd name="connsiteX15" fmla="*/ 7491241 w 9241471"/>
              <a:gd name="connsiteY15" fmla="*/ 142669 h 4916714"/>
              <a:gd name="connsiteX16" fmla="*/ 7740800 w 9241471"/>
              <a:gd name="connsiteY16" fmla="*/ 365535 h 4916714"/>
              <a:gd name="connsiteX17" fmla="*/ 7910021 w 9241471"/>
              <a:gd name="connsiteY17" fmla="*/ 810778 h 4916714"/>
              <a:gd name="connsiteX18" fmla="*/ 8022902 w 9241471"/>
              <a:gd name="connsiteY18" fmla="*/ 944329 h 4916714"/>
              <a:gd name="connsiteX19" fmla="*/ 8270958 w 9241471"/>
              <a:gd name="connsiteY19" fmla="*/ 1221568 h 4916714"/>
              <a:gd name="connsiteX20" fmla="*/ 8373097 w 9241471"/>
              <a:gd name="connsiteY20" fmla="*/ 1255614 h 4916714"/>
              <a:gd name="connsiteX21" fmla="*/ 8514149 w 9241471"/>
              <a:gd name="connsiteY21" fmla="*/ 1367482 h 4916714"/>
              <a:gd name="connsiteX22" fmla="*/ 8740925 w 9241471"/>
              <a:gd name="connsiteY22" fmla="*/ 1305064 h 4916714"/>
              <a:gd name="connsiteX23" fmla="*/ 8983712 w 9241471"/>
              <a:gd name="connsiteY23" fmla="*/ 1485432 h 4916714"/>
              <a:gd name="connsiteX24" fmla="*/ 9228524 w 9241471"/>
              <a:gd name="connsiteY24" fmla="*/ 1380859 h 4916714"/>
              <a:gd name="connsiteX25" fmla="*/ 9241439 w 9241471"/>
              <a:gd name="connsiteY25" fmla="*/ 4897664 h 4916714"/>
              <a:gd name="connsiteX26" fmla="*/ 1049939 w 9241471"/>
              <a:gd name="connsiteY26" fmla="*/ 4916714 h 4916714"/>
              <a:gd name="connsiteX27" fmla="*/ 20082 w 9241471"/>
              <a:gd name="connsiteY27" fmla="*/ 3327201 h 4916714"/>
              <a:gd name="connsiteX28" fmla="*/ 258206 w 9241471"/>
              <a:gd name="connsiteY28" fmla="*/ 3136701 h 4916714"/>
              <a:gd name="connsiteX29" fmla="*/ 496331 w 9241471"/>
              <a:gd name="connsiteY29" fmla="*/ 3012876 h 4916714"/>
              <a:gd name="connsiteX30" fmla="*/ 648731 w 9241471"/>
              <a:gd name="connsiteY30" fmla="*/ 2727126 h 4916714"/>
              <a:gd name="connsiteX31" fmla="*/ 1058305 w 9241471"/>
              <a:gd name="connsiteY31" fmla="*/ 2460426 h 4916714"/>
              <a:gd name="connsiteX32" fmla="*/ 1544080 w 9241471"/>
              <a:gd name="connsiteY32" fmla="*/ 2374701 h 4916714"/>
              <a:gd name="connsiteX33" fmla="*/ 1982230 w 9241471"/>
              <a:gd name="connsiteY33" fmla="*/ 2222301 h 4916714"/>
              <a:gd name="connsiteX34" fmla="*/ 2401329 w 9241471"/>
              <a:gd name="connsiteY34" fmla="*/ 1927026 h 4916714"/>
              <a:gd name="connsiteX35" fmla="*/ 2906154 w 9241471"/>
              <a:gd name="connsiteY35" fmla="*/ 2222301 h 4916714"/>
              <a:gd name="connsiteX36" fmla="*/ 3310358 w 9241471"/>
              <a:gd name="connsiteY36" fmla="*/ 1944989 h 4916714"/>
              <a:gd name="connsiteX0" fmla="*/ 3371988 w 9303101"/>
              <a:gd name="connsiteY0" fmla="*/ 1944989 h 4916714"/>
              <a:gd name="connsiteX1" fmla="*/ 3809700 w 9303101"/>
              <a:gd name="connsiteY1" fmla="*/ 1812029 h 4916714"/>
              <a:gd name="connsiteX2" fmla="*/ 4110783 w 9303101"/>
              <a:gd name="connsiteY2" fmla="*/ 1633610 h 4916714"/>
              <a:gd name="connsiteX3" fmla="*/ 4545680 w 9303101"/>
              <a:gd name="connsiteY3" fmla="*/ 1574136 h 4916714"/>
              <a:gd name="connsiteX4" fmla="*/ 4980578 w 9303101"/>
              <a:gd name="connsiteY4" fmla="*/ 1444039 h 4916714"/>
              <a:gd name="connsiteX5" fmla="*/ 5289095 w 9303101"/>
              <a:gd name="connsiteY5" fmla="*/ 1105785 h 4916714"/>
              <a:gd name="connsiteX6" fmla="*/ 5735144 w 9303101"/>
              <a:gd name="connsiteY6" fmla="*/ 756380 h 4916714"/>
              <a:gd name="connsiteX7" fmla="*/ 5876393 w 9303101"/>
              <a:gd name="connsiteY7" fmla="*/ 503619 h 4916714"/>
              <a:gd name="connsiteX8" fmla="*/ 6177476 w 9303101"/>
              <a:gd name="connsiteY8" fmla="*/ 511053 h 4916714"/>
              <a:gd name="connsiteX9" fmla="*/ 6403463 w 9303101"/>
              <a:gd name="connsiteY9" fmla="*/ 581678 h 4916714"/>
              <a:gd name="connsiteX10" fmla="*/ 6627241 w 9303101"/>
              <a:gd name="connsiteY10" fmla="*/ 425561 h 4916714"/>
              <a:gd name="connsiteX11" fmla="*/ 6824246 w 9303101"/>
              <a:gd name="connsiteY11" fmla="*/ 362372 h 4916714"/>
              <a:gd name="connsiteX12" fmla="*/ 6928324 w 9303101"/>
              <a:gd name="connsiteY12" fmla="*/ 306616 h 4916714"/>
              <a:gd name="connsiteX13" fmla="*/ 7138222 w 9303101"/>
              <a:gd name="connsiteY13" fmla="*/ 9724 h 4916714"/>
              <a:gd name="connsiteX14" fmla="*/ 7394728 w 9303101"/>
              <a:gd name="connsiteY14" fmla="*/ 17718 h 4916714"/>
              <a:gd name="connsiteX15" fmla="*/ 7552871 w 9303101"/>
              <a:gd name="connsiteY15" fmla="*/ 142669 h 4916714"/>
              <a:gd name="connsiteX16" fmla="*/ 7802430 w 9303101"/>
              <a:gd name="connsiteY16" fmla="*/ 365535 h 4916714"/>
              <a:gd name="connsiteX17" fmla="*/ 7971651 w 9303101"/>
              <a:gd name="connsiteY17" fmla="*/ 810778 h 4916714"/>
              <a:gd name="connsiteX18" fmla="*/ 8084532 w 9303101"/>
              <a:gd name="connsiteY18" fmla="*/ 944329 h 4916714"/>
              <a:gd name="connsiteX19" fmla="*/ 8332588 w 9303101"/>
              <a:gd name="connsiteY19" fmla="*/ 1221568 h 4916714"/>
              <a:gd name="connsiteX20" fmla="*/ 8434727 w 9303101"/>
              <a:gd name="connsiteY20" fmla="*/ 1255614 h 4916714"/>
              <a:gd name="connsiteX21" fmla="*/ 8575779 w 9303101"/>
              <a:gd name="connsiteY21" fmla="*/ 1367482 h 4916714"/>
              <a:gd name="connsiteX22" fmla="*/ 8802555 w 9303101"/>
              <a:gd name="connsiteY22" fmla="*/ 1305064 h 4916714"/>
              <a:gd name="connsiteX23" fmla="*/ 9045342 w 9303101"/>
              <a:gd name="connsiteY23" fmla="*/ 1485432 h 4916714"/>
              <a:gd name="connsiteX24" fmla="*/ 9290154 w 9303101"/>
              <a:gd name="connsiteY24" fmla="*/ 1380859 h 4916714"/>
              <a:gd name="connsiteX25" fmla="*/ 9303069 w 9303101"/>
              <a:gd name="connsiteY25" fmla="*/ 4897664 h 4916714"/>
              <a:gd name="connsiteX26" fmla="*/ 1111569 w 9303101"/>
              <a:gd name="connsiteY26" fmla="*/ 4916714 h 4916714"/>
              <a:gd name="connsiteX27" fmla="*/ 81712 w 9303101"/>
              <a:gd name="connsiteY27" fmla="*/ 3327201 h 4916714"/>
              <a:gd name="connsiteX28" fmla="*/ 319836 w 9303101"/>
              <a:gd name="connsiteY28" fmla="*/ 3136701 h 4916714"/>
              <a:gd name="connsiteX29" fmla="*/ 557961 w 9303101"/>
              <a:gd name="connsiteY29" fmla="*/ 3012876 h 4916714"/>
              <a:gd name="connsiteX30" fmla="*/ 710361 w 9303101"/>
              <a:gd name="connsiteY30" fmla="*/ 2727126 h 4916714"/>
              <a:gd name="connsiteX31" fmla="*/ 1119935 w 9303101"/>
              <a:gd name="connsiteY31" fmla="*/ 2460426 h 4916714"/>
              <a:gd name="connsiteX32" fmla="*/ 1605710 w 9303101"/>
              <a:gd name="connsiteY32" fmla="*/ 2374701 h 4916714"/>
              <a:gd name="connsiteX33" fmla="*/ 2043860 w 9303101"/>
              <a:gd name="connsiteY33" fmla="*/ 2222301 h 4916714"/>
              <a:gd name="connsiteX34" fmla="*/ 2462959 w 9303101"/>
              <a:gd name="connsiteY34" fmla="*/ 1927026 h 4916714"/>
              <a:gd name="connsiteX35" fmla="*/ 2967784 w 9303101"/>
              <a:gd name="connsiteY35" fmla="*/ 2222301 h 4916714"/>
              <a:gd name="connsiteX36" fmla="*/ 3371988 w 9303101"/>
              <a:gd name="connsiteY36" fmla="*/ 1944989 h 4916714"/>
              <a:gd name="connsiteX0" fmla="*/ 3948944 w 9880057"/>
              <a:gd name="connsiteY0" fmla="*/ 1944989 h 4945289"/>
              <a:gd name="connsiteX1" fmla="*/ 4386656 w 9880057"/>
              <a:gd name="connsiteY1" fmla="*/ 1812029 h 4945289"/>
              <a:gd name="connsiteX2" fmla="*/ 4687739 w 9880057"/>
              <a:gd name="connsiteY2" fmla="*/ 1633610 h 4945289"/>
              <a:gd name="connsiteX3" fmla="*/ 5122636 w 9880057"/>
              <a:gd name="connsiteY3" fmla="*/ 1574136 h 4945289"/>
              <a:gd name="connsiteX4" fmla="*/ 5557534 w 9880057"/>
              <a:gd name="connsiteY4" fmla="*/ 1444039 h 4945289"/>
              <a:gd name="connsiteX5" fmla="*/ 5866051 w 9880057"/>
              <a:gd name="connsiteY5" fmla="*/ 1105785 h 4945289"/>
              <a:gd name="connsiteX6" fmla="*/ 6312100 w 9880057"/>
              <a:gd name="connsiteY6" fmla="*/ 756380 h 4945289"/>
              <a:gd name="connsiteX7" fmla="*/ 6453349 w 9880057"/>
              <a:gd name="connsiteY7" fmla="*/ 503619 h 4945289"/>
              <a:gd name="connsiteX8" fmla="*/ 6754432 w 9880057"/>
              <a:gd name="connsiteY8" fmla="*/ 511053 h 4945289"/>
              <a:gd name="connsiteX9" fmla="*/ 6980419 w 9880057"/>
              <a:gd name="connsiteY9" fmla="*/ 581678 h 4945289"/>
              <a:gd name="connsiteX10" fmla="*/ 7204197 w 9880057"/>
              <a:gd name="connsiteY10" fmla="*/ 425561 h 4945289"/>
              <a:gd name="connsiteX11" fmla="*/ 7401202 w 9880057"/>
              <a:gd name="connsiteY11" fmla="*/ 362372 h 4945289"/>
              <a:gd name="connsiteX12" fmla="*/ 7505280 w 9880057"/>
              <a:gd name="connsiteY12" fmla="*/ 306616 h 4945289"/>
              <a:gd name="connsiteX13" fmla="*/ 7715178 w 9880057"/>
              <a:gd name="connsiteY13" fmla="*/ 9724 h 4945289"/>
              <a:gd name="connsiteX14" fmla="*/ 7971684 w 9880057"/>
              <a:gd name="connsiteY14" fmla="*/ 17718 h 4945289"/>
              <a:gd name="connsiteX15" fmla="*/ 8129827 w 9880057"/>
              <a:gd name="connsiteY15" fmla="*/ 142669 h 4945289"/>
              <a:gd name="connsiteX16" fmla="*/ 8379386 w 9880057"/>
              <a:gd name="connsiteY16" fmla="*/ 365535 h 4945289"/>
              <a:gd name="connsiteX17" fmla="*/ 8548607 w 9880057"/>
              <a:gd name="connsiteY17" fmla="*/ 810778 h 4945289"/>
              <a:gd name="connsiteX18" fmla="*/ 8661488 w 9880057"/>
              <a:gd name="connsiteY18" fmla="*/ 944329 h 4945289"/>
              <a:gd name="connsiteX19" fmla="*/ 8909544 w 9880057"/>
              <a:gd name="connsiteY19" fmla="*/ 1221568 h 4945289"/>
              <a:gd name="connsiteX20" fmla="*/ 9011683 w 9880057"/>
              <a:gd name="connsiteY20" fmla="*/ 1255614 h 4945289"/>
              <a:gd name="connsiteX21" fmla="*/ 9152735 w 9880057"/>
              <a:gd name="connsiteY21" fmla="*/ 1367482 h 4945289"/>
              <a:gd name="connsiteX22" fmla="*/ 9379511 w 9880057"/>
              <a:gd name="connsiteY22" fmla="*/ 1305064 h 4945289"/>
              <a:gd name="connsiteX23" fmla="*/ 9622298 w 9880057"/>
              <a:gd name="connsiteY23" fmla="*/ 1485432 h 4945289"/>
              <a:gd name="connsiteX24" fmla="*/ 9867110 w 9880057"/>
              <a:gd name="connsiteY24" fmla="*/ 1380859 h 4945289"/>
              <a:gd name="connsiteX25" fmla="*/ 9880025 w 9880057"/>
              <a:gd name="connsiteY25" fmla="*/ 4897664 h 4945289"/>
              <a:gd name="connsiteX26" fmla="*/ 688400 w 9880057"/>
              <a:gd name="connsiteY26" fmla="*/ 4945289 h 4945289"/>
              <a:gd name="connsiteX27" fmla="*/ 658668 w 9880057"/>
              <a:gd name="connsiteY27" fmla="*/ 3327201 h 4945289"/>
              <a:gd name="connsiteX28" fmla="*/ 896792 w 9880057"/>
              <a:gd name="connsiteY28" fmla="*/ 3136701 h 4945289"/>
              <a:gd name="connsiteX29" fmla="*/ 1134917 w 9880057"/>
              <a:gd name="connsiteY29" fmla="*/ 3012876 h 4945289"/>
              <a:gd name="connsiteX30" fmla="*/ 1287317 w 9880057"/>
              <a:gd name="connsiteY30" fmla="*/ 2727126 h 4945289"/>
              <a:gd name="connsiteX31" fmla="*/ 1696891 w 9880057"/>
              <a:gd name="connsiteY31" fmla="*/ 2460426 h 4945289"/>
              <a:gd name="connsiteX32" fmla="*/ 2182666 w 9880057"/>
              <a:gd name="connsiteY32" fmla="*/ 2374701 h 4945289"/>
              <a:gd name="connsiteX33" fmla="*/ 2620816 w 9880057"/>
              <a:gd name="connsiteY33" fmla="*/ 2222301 h 4945289"/>
              <a:gd name="connsiteX34" fmla="*/ 3039915 w 9880057"/>
              <a:gd name="connsiteY34" fmla="*/ 1927026 h 4945289"/>
              <a:gd name="connsiteX35" fmla="*/ 3544740 w 9880057"/>
              <a:gd name="connsiteY35" fmla="*/ 2222301 h 4945289"/>
              <a:gd name="connsiteX36" fmla="*/ 3948944 w 9880057"/>
              <a:gd name="connsiteY36" fmla="*/ 1944989 h 4945289"/>
              <a:gd name="connsiteX0" fmla="*/ 3291484 w 9222597"/>
              <a:gd name="connsiteY0" fmla="*/ 1944989 h 4945289"/>
              <a:gd name="connsiteX1" fmla="*/ 3729196 w 9222597"/>
              <a:gd name="connsiteY1" fmla="*/ 1812029 h 4945289"/>
              <a:gd name="connsiteX2" fmla="*/ 4030279 w 9222597"/>
              <a:gd name="connsiteY2" fmla="*/ 1633610 h 4945289"/>
              <a:gd name="connsiteX3" fmla="*/ 4465176 w 9222597"/>
              <a:gd name="connsiteY3" fmla="*/ 1574136 h 4945289"/>
              <a:gd name="connsiteX4" fmla="*/ 4900074 w 9222597"/>
              <a:gd name="connsiteY4" fmla="*/ 1444039 h 4945289"/>
              <a:gd name="connsiteX5" fmla="*/ 5208591 w 9222597"/>
              <a:gd name="connsiteY5" fmla="*/ 1105785 h 4945289"/>
              <a:gd name="connsiteX6" fmla="*/ 5654640 w 9222597"/>
              <a:gd name="connsiteY6" fmla="*/ 756380 h 4945289"/>
              <a:gd name="connsiteX7" fmla="*/ 5795889 w 9222597"/>
              <a:gd name="connsiteY7" fmla="*/ 503619 h 4945289"/>
              <a:gd name="connsiteX8" fmla="*/ 6096972 w 9222597"/>
              <a:gd name="connsiteY8" fmla="*/ 511053 h 4945289"/>
              <a:gd name="connsiteX9" fmla="*/ 6322959 w 9222597"/>
              <a:gd name="connsiteY9" fmla="*/ 581678 h 4945289"/>
              <a:gd name="connsiteX10" fmla="*/ 6546737 w 9222597"/>
              <a:gd name="connsiteY10" fmla="*/ 425561 h 4945289"/>
              <a:gd name="connsiteX11" fmla="*/ 6743742 w 9222597"/>
              <a:gd name="connsiteY11" fmla="*/ 362372 h 4945289"/>
              <a:gd name="connsiteX12" fmla="*/ 6847820 w 9222597"/>
              <a:gd name="connsiteY12" fmla="*/ 306616 h 4945289"/>
              <a:gd name="connsiteX13" fmla="*/ 7057718 w 9222597"/>
              <a:gd name="connsiteY13" fmla="*/ 9724 h 4945289"/>
              <a:gd name="connsiteX14" fmla="*/ 7314224 w 9222597"/>
              <a:gd name="connsiteY14" fmla="*/ 17718 h 4945289"/>
              <a:gd name="connsiteX15" fmla="*/ 7472367 w 9222597"/>
              <a:gd name="connsiteY15" fmla="*/ 142669 h 4945289"/>
              <a:gd name="connsiteX16" fmla="*/ 7721926 w 9222597"/>
              <a:gd name="connsiteY16" fmla="*/ 365535 h 4945289"/>
              <a:gd name="connsiteX17" fmla="*/ 7891147 w 9222597"/>
              <a:gd name="connsiteY17" fmla="*/ 810778 h 4945289"/>
              <a:gd name="connsiteX18" fmla="*/ 8004028 w 9222597"/>
              <a:gd name="connsiteY18" fmla="*/ 944329 h 4945289"/>
              <a:gd name="connsiteX19" fmla="*/ 8252084 w 9222597"/>
              <a:gd name="connsiteY19" fmla="*/ 1221568 h 4945289"/>
              <a:gd name="connsiteX20" fmla="*/ 8354223 w 9222597"/>
              <a:gd name="connsiteY20" fmla="*/ 1255614 h 4945289"/>
              <a:gd name="connsiteX21" fmla="*/ 8495275 w 9222597"/>
              <a:gd name="connsiteY21" fmla="*/ 1367482 h 4945289"/>
              <a:gd name="connsiteX22" fmla="*/ 8722051 w 9222597"/>
              <a:gd name="connsiteY22" fmla="*/ 1305064 h 4945289"/>
              <a:gd name="connsiteX23" fmla="*/ 8964838 w 9222597"/>
              <a:gd name="connsiteY23" fmla="*/ 1485432 h 4945289"/>
              <a:gd name="connsiteX24" fmla="*/ 9209650 w 9222597"/>
              <a:gd name="connsiteY24" fmla="*/ 1380859 h 4945289"/>
              <a:gd name="connsiteX25" fmla="*/ 9222565 w 9222597"/>
              <a:gd name="connsiteY25" fmla="*/ 4897664 h 4945289"/>
              <a:gd name="connsiteX26" fmla="*/ 30940 w 9222597"/>
              <a:gd name="connsiteY26" fmla="*/ 4945289 h 4945289"/>
              <a:gd name="connsiteX27" fmla="*/ 1208 w 9222597"/>
              <a:gd name="connsiteY27" fmla="*/ 3327201 h 4945289"/>
              <a:gd name="connsiteX28" fmla="*/ 239332 w 9222597"/>
              <a:gd name="connsiteY28" fmla="*/ 3136701 h 4945289"/>
              <a:gd name="connsiteX29" fmla="*/ 477457 w 9222597"/>
              <a:gd name="connsiteY29" fmla="*/ 3012876 h 4945289"/>
              <a:gd name="connsiteX30" fmla="*/ 629857 w 9222597"/>
              <a:gd name="connsiteY30" fmla="*/ 2727126 h 4945289"/>
              <a:gd name="connsiteX31" fmla="*/ 1039431 w 9222597"/>
              <a:gd name="connsiteY31" fmla="*/ 2460426 h 4945289"/>
              <a:gd name="connsiteX32" fmla="*/ 1525206 w 9222597"/>
              <a:gd name="connsiteY32" fmla="*/ 2374701 h 4945289"/>
              <a:gd name="connsiteX33" fmla="*/ 1963356 w 9222597"/>
              <a:gd name="connsiteY33" fmla="*/ 2222301 h 4945289"/>
              <a:gd name="connsiteX34" fmla="*/ 2382455 w 9222597"/>
              <a:gd name="connsiteY34" fmla="*/ 1927026 h 4945289"/>
              <a:gd name="connsiteX35" fmla="*/ 2887280 w 9222597"/>
              <a:gd name="connsiteY35" fmla="*/ 2222301 h 4945289"/>
              <a:gd name="connsiteX36" fmla="*/ 3291484 w 9222597"/>
              <a:gd name="connsiteY36" fmla="*/ 1944989 h 4945289"/>
              <a:gd name="connsiteX0" fmla="*/ 3292264 w 9223377"/>
              <a:gd name="connsiteY0" fmla="*/ 1944989 h 4954814"/>
              <a:gd name="connsiteX1" fmla="*/ 3729976 w 9223377"/>
              <a:gd name="connsiteY1" fmla="*/ 1812029 h 4954814"/>
              <a:gd name="connsiteX2" fmla="*/ 4031059 w 9223377"/>
              <a:gd name="connsiteY2" fmla="*/ 1633610 h 4954814"/>
              <a:gd name="connsiteX3" fmla="*/ 4465956 w 9223377"/>
              <a:gd name="connsiteY3" fmla="*/ 1574136 h 4954814"/>
              <a:gd name="connsiteX4" fmla="*/ 4900854 w 9223377"/>
              <a:gd name="connsiteY4" fmla="*/ 1444039 h 4954814"/>
              <a:gd name="connsiteX5" fmla="*/ 5209371 w 9223377"/>
              <a:gd name="connsiteY5" fmla="*/ 1105785 h 4954814"/>
              <a:gd name="connsiteX6" fmla="*/ 5655420 w 9223377"/>
              <a:gd name="connsiteY6" fmla="*/ 756380 h 4954814"/>
              <a:gd name="connsiteX7" fmla="*/ 5796669 w 9223377"/>
              <a:gd name="connsiteY7" fmla="*/ 503619 h 4954814"/>
              <a:gd name="connsiteX8" fmla="*/ 6097752 w 9223377"/>
              <a:gd name="connsiteY8" fmla="*/ 511053 h 4954814"/>
              <a:gd name="connsiteX9" fmla="*/ 6323739 w 9223377"/>
              <a:gd name="connsiteY9" fmla="*/ 581678 h 4954814"/>
              <a:gd name="connsiteX10" fmla="*/ 6547517 w 9223377"/>
              <a:gd name="connsiteY10" fmla="*/ 425561 h 4954814"/>
              <a:gd name="connsiteX11" fmla="*/ 6744522 w 9223377"/>
              <a:gd name="connsiteY11" fmla="*/ 362372 h 4954814"/>
              <a:gd name="connsiteX12" fmla="*/ 6848600 w 9223377"/>
              <a:gd name="connsiteY12" fmla="*/ 306616 h 4954814"/>
              <a:gd name="connsiteX13" fmla="*/ 7058498 w 9223377"/>
              <a:gd name="connsiteY13" fmla="*/ 9724 h 4954814"/>
              <a:gd name="connsiteX14" fmla="*/ 7315004 w 9223377"/>
              <a:gd name="connsiteY14" fmla="*/ 17718 h 4954814"/>
              <a:gd name="connsiteX15" fmla="*/ 7473147 w 9223377"/>
              <a:gd name="connsiteY15" fmla="*/ 142669 h 4954814"/>
              <a:gd name="connsiteX16" fmla="*/ 7722706 w 9223377"/>
              <a:gd name="connsiteY16" fmla="*/ 365535 h 4954814"/>
              <a:gd name="connsiteX17" fmla="*/ 7891927 w 9223377"/>
              <a:gd name="connsiteY17" fmla="*/ 810778 h 4954814"/>
              <a:gd name="connsiteX18" fmla="*/ 8004808 w 9223377"/>
              <a:gd name="connsiteY18" fmla="*/ 944329 h 4954814"/>
              <a:gd name="connsiteX19" fmla="*/ 8252864 w 9223377"/>
              <a:gd name="connsiteY19" fmla="*/ 1221568 h 4954814"/>
              <a:gd name="connsiteX20" fmla="*/ 8355003 w 9223377"/>
              <a:gd name="connsiteY20" fmla="*/ 1255614 h 4954814"/>
              <a:gd name="connsiteX21" fmla="*/ 8496055 w 9223377"/>
              <a:gd name="connsiteY21" fmla="*/ 1367482 h 4954814"/>
              <a:gd name="connsiteX22" fmla="*/ 8722831 w 9223377"/>
              <a:gd name="connsiteY22" fmla="*/ 1305064 h 4954814"/>
              <a:gd name="connsiteX23" fmla="*/ 8965618 w 9223377"/>
              <a:gd name="connsiteY23" fmla="*/ 1485432 h 4954814"/>
              <a:gd name="connsiteX24" fmla="*/ 9210430 w 9223377"/>
              <a:gd name="connsiteY24" fmla="*/ 1380859 h 4954814"/>
              <a:gd name="connsiteX25" fmla="*/ 9223345 w 9223377"/>
              <a:gd name="connsiteY25" fmla="*/ 4897664 h 4954814"/>
              <a:gd name="connsiteX26" fmla="*/ 3145 w 9223377"/>
              <a:gd name="connsiteY26" fmla="*/ 4954814 h 4954814"/>
              <a:gd name="connsiteX27" fmla="*/ 1988 w 9223377"/>
              <a:gd name="connsiteY27" fmla="*/ 3327201 h 4954814"/>
              <a:gd name="connsiteX28" fmla="*/ 240112 w 9223377"/>
              <a:gd name="connsiteY28" fmla="*/ 3136701 h 4954814"/>
              <a:gd name="connsiteX29" fmla="*/ 478237 w 9223377"/>
              <a:gd name="connsiteY29" fmla="*/ 3012876 h 4954814"/>
              <a:gd name="connsiteX30" fmla="*/ 630637 w 9223377"/>
              <a:gd name="connsiteY30" fmla="*/ 2727126 h 4954814"/>
              <a:gd name="connsiteX31" fmla="*/ 1040211 w 9223377"/>
              <a:gd name="connsiteY31" fmla="*/ 2460426 h 4954814"/>
              <a:gd name="connsiteX32" fmla="*/ 1525986 w 9223377"/>
              <a:gd name="connsiteY32" fmla="*/ 2374701 h 4954814"/>
              <a:gd name="connsiteX33" fmla="*/ 1964136 w 9223377"/>
              <a:gd name="connsiteY33" fmla="*/ 2222301 h 4954814"/>
              <a:gd name="connsiteX34" fmla="*/ 2383235 w 9223377"/>
              <a:gd name="connsiteY34" fmla="*/ 1927026 h 4954814"/>
              <a:gd name="connsiteX35" fmla="*/ 2888060 w 9223377"/>
              <a:gd name="connsiteY35" fmla="*/ 2222301 h 4954814"/>
              <a:gd name="connsiteX36" fmla="*/ 3292264 w 9223377"/>
              <a:gd name="connsiteY36" fmla="*/ 1944989 h 4954814"/>
              <a:gd name="connsiteX0" fmla="*/ 3298047 w 9229160"/>
              <a:gd name="connsiteY0" fmla="*/ 1944989 h 4954814"/>
              <a:gd name="connsiteX1" fmla="*/ 3735759 w 9229160"/>
              <a:gd name="connsiteY1" fmla="*/ 1812029 h 4954814"/>
              <a:gd name="connsiteX2" fmla="*/ 4036842 w 9229160"/>
              <a:gd name="connsiteY2" fmla="*/ 1633610 h 4954814"/>
              <a:gd name="connsiteX3" fmla="*/ 4471739 w 9229160"/>
              <a:gd name="connsiteY3" fmla="*/ 1574136 h 4954814"/>
              <a:gd name="connsiteX4" fmla="*/ 4906637 w 9229160"/>
              <a:gd name="connsiteY4" fmla="*/ 1444039 h 4954814"/>
              <a:gd name="connsiteX5" fmla="*/ 5215154 w 9229160"/>
              <a:gd name="connsiteY5" fmla="*/ 1105785 h 4954814"/>
              <a:gd name="connsiteX6" fmla="*/ 5661203 w 9229160"/>
              <a:gd name="connsiteY6" fmla="*/ 756380 h 4954814"/>
              <a:gd name="connsiteX7" fmla="*/ 5802452 w 9229160"/>
              <a:gd name="connsiteY7" fmla="*/ 503619 h 4954814"/>
              <a:gd name="connsiteX8" fmla="*/ 6103535 w 9229160"/>
              <a:gd name="connsiteY8" fmla="*/ 511053 h 4954814"/>
              <a:gd name="connsiteX9" fmla="*/ 6329522 w 9229160"/>
              <a:gd name="connsiteY9" fmla="*/ 581678 h 4954814"/>
              <a:gd name="connsiteX10" fmla="*/ 6553300 w 9229160"/>
              <a:gd name="connsiteY10" fmla="*/ 425561 h 4954814"/>
              <a:gd name="connsiteX11" fmla="*/ 6750305 w 9229160"/>
              <a:gd name="connsiteY11" fmla="*/ 362372 h 4954814"/>
              <a:gd name="connsiteX12" fmla="*/ 6854383 w 9229160"/>
              <a:gd name="connsiteY12" fmla="*/ 306616 h 4954814"/>
              <a:gd name="connsiteX13" fmla="*/ 7064281 w 9229160"/>
              <a:gd name="connsiteY13" fmla="*/ 9724 h 4954814"/>
              <a:gd name="connsiteX14" fmla="*/ 7320787 w 9229160"/>
              <a:gd name="connsiteY14" fmla="*/ 17718 h 4954814"/>
              <a:gd name="connsiteX15" fmla="*/ 7478930 w 9229160"/>
              <a:gd name="connsiteY15" fmla="*/ 142669 h 4954814"/>
              <a:gd name="connsiteX16" fmla="*/ 7728489 w 9229160"/>
              <a:gd name="connsiteY16" fmla="*/ 365535 h 4954814"/>
              <a:gd name="connsiteX17" fmla="*/ 7897710 w 9229160"/>
              <a:gd name="connsiteY17" fmla="*/ 810778 h 4954814"/>
              <a:gd name="connsiteX18" fmla="*/ 8010591 w 9229160"/>
              <a:gd name="connsiteY18" fmla="*/ 944329 h 4954814"/>
              <a:gd name="connsiteX19" fmla="*/ 8258647 w 9229160"/>
              <a:gd name="connsiteY19" fmla="*/ 1221568 h 4954814"/>
              <a:gd name="connsiteX20" fmla="*/ 8360786 w 9229160"/>
              <a:gd name="connsiteY20" fmla="*/ 1255614 h 4954814"/>
              <a:gd name="connsiteX21" fmla="*/ 8501838 w 9229160"/>
              <a:gd name="connsiteY21" fmla="*/ 1367482 h 4954814"/>
              <a:gd name="connsiteX22" fmla="*/ 8728614 w 9229160"/>
              <a:gd name="connsiteY22" fmla="*/ 1305064 h 4954814"/>
              <a:gd name="connsiteX23" fmla="*/ 8971401 w 9229160"/>
              <a:gd name="connsiteY23" fmla="*/ 1485432 h 4954814"/>
              <a:gd name="connsiteX24" fmla="*/ 9216213 w 9229160"/>
              <a:gd name="connsiteY24" fmla="*/ 1380859 h 4954814"/>
              <a:gd name="connsiteX25" fmla="*/ 9229128 w 9229160"/>
              <a:gd name="connsiteY25" fmla="*/ 4897664 h 4954814"/>
              <a:gd name="connsiteX26" fmla="*/ 8928 w 9229160"/>
              <a:gd name="connsiteY26" fmla="*/ 4954814 h 4954814"/>
              <a:gd name="connsiteX27" fmla="*/ 7771 w 9229160"/>
              <a:gd name="connsiteY27" fmla="*/ 3327201 h 4954814"/>
              <a:gd name="connsiteX28" fmla="*/ 245895 w 9229160"/>
              <a:gd name="connsiteY28" fmla="*/ 3136701 h 4954814"/>
              <a:gd name="connsiteX29" fmla="*/ 484020 w 9229160"/>
              <a:gd name="connsiteY29" fmla="*/ 3012876 h 4954814"/>
              <a:gd name="connsiteX30" fmla="*/ 636420 w 9229160"/>
              <a:gd name="connsiteY30" fmla="*/ 2727126 h 4954814"/>
              <a:gd name="connsiteX31" fmla="*/ 1045994 w 9229160"/>
              <a:gd name="connsiteY31" fmla="*/ 2460426 h 4954814"/>
              <a:gd name="connsiteX32" fmla="*/ 1531769 w 9229160"/>
              <a:gd name="connsiteY32" fmla="*/ 2374701 h 4954814"/>
              <a:gd name="connsiteX33" fmla="*/ 1969919 w 9229160"/>
              <a:gd name="connsiteY33" fmla="*/ 2222301 h 4954814"/>
              <a:gd name="connsiteX34" fmla="*/ 2389018 w 9229160"/>
              <a:gd name="connsiteY34" fmla="*/ 1927026 h 4954814"/>
              <a:gd name="connsiteX35" fmla="*/ 2893843 w 9229160"/>
              <a:gd name="connsiteY35" fmla="*/ 2222301 h 4954814"/>
              <a:gd name="connsiteX36" fmla="*/ 3298047 w 9229160"/>
              <a:gd name="connsiteY36" fmla="*/ 1944989 h 4954814"/>
              <a:gd name="connsiteX0" fmla="*/ 3298047 w 9229160"/>
              <a:gd name="connsiteY0" fmla="*/ 1944989 h 4954814"/>
              <a:gd name="connsiteX1" fmla="*/ 3735759 w 9229160"/>
              <a:gd name="connsiteY1" fmla="*/ 1812029 h 4954814"/>
              <a:gd name="connsiteX2" fmla="*/ 4036842 w 9229160"/>
              <a:gd name="connsiteY2" fmla="*/ 1633610 h 4954814"/>
              <a:gd name="connsiteX3" fmla="*/ 4471739 w 9229160"/>
              <a:gd name="connsiteY3" fmla="*/ 1574136 h 4954814"/>
              <a:gd name="connsiteX4" fmla="*/ 4906637 w 9229160"/>
              <a:gd name="connsiteY4" fmla="*/ 1444039 h 4954814"/>
              <a:gd name="connsiteX5" fmla="*/ 5215154 w 9229160"/>
              <a:gd name="connsiteY5" fmla="*/ 1105785 h 4954814"/>
              <a:gd name="connsiteX6" fmla="*/ 5661203 w 9229160"/>
              <a:gd name="connsiteY6" fmla="*/ 756380 h 4954814"/>
              <a:gd name="connsiteX7" fmla="*/ 5802452 w 9229160"/>
              <a:gd name="connsiteY7" fmla="*/ 503619 h 4954814"/>
              <a:gd name="connsiteX8" fmla="*/ 6103535 w 9229160"/>
              <a:gd name="connsiteY8" fmla="*/ 511053 h 4954814"/>
              <a:gd name="connsiteX9" fmla="*/ 6329522 w 9229160"/>
              <a:gd name="connsiteY9" fmla="*/ 581678 h 4954814"/>
              <a:gd name="connsiteX10" fmla="*/ 6553300 w 9229160"/>
              <a:gd name="connsiteY10" fmla="*/ 425561 h 4954814"/>
              <a:gd name="connsiteX11" fmla="*/ 6750305 w 9229160"/>
              <a:gd name="connsiteY11" fmla="*/ 362372 h 4954814"/>
              <a:gd name="connsiteX12" fmla="*/ 6854383 w 9229160"/>
              <a:gd name="connsiteY12" fmla="*/ 306616 h 4954814"/>
              <a:gd name="connsiteX13" fmla="*/ 7064281 w 9229160"/>
              <a:gd name="connsiteY13" fmla="*/ 9724 h 4954814"/>
              <a:gd name="connsiteX14" fmla="*/ 7320787 w 9229160"/>
              <a:gd name="connsiteY14" fmla="*/ 17718 h 4954814"/>
              <a:gd name="connsiteX15" fmla="*/ 7478930 w 9229160"/>
              <a:gd name="connsiteY15" fmla="*/ 142669 h 4954814"/>
              <a:gd name="connsiteX16" fmla="*/ 7728489 w 9229160"/>
              <a:gd name="connsiteY16" fmla="*/ 365535 h 4954814"/>
              <a:gd name="connsiteX17" fmla="*/ 7897710 w 9229160"/>
              <a:gd name="connsiteY17" fmla="*/ 810778 h 4954814"/>
              <a:gd name="connsiteX18" fmla="*/ 8010591 w 9229160"/>
              <a:gd name="connsiteY18" fmla="*/ 944329 h 4954814"/>
              <a:gd name="connsiteX19" fmla="*/ 8258647 w 9229160"/>
              <a:gd name="connsiteY19" fmla="*/ 1221568 h 4954814"/>
              <a:gd name="connsiteX20" fmla="*/ 8360786 w 9229160"/>
              <a:gd name="connsiteY20" fmla="*/ 1255614 h 4954814"/>
              <a:gd name="connsiteX21" fmla="*/ 8501838 w 9229160"/>
              <a:gd name="connsiteY21" fmla="*/ 1367482 h 4954814"/>
              <a:gd name="connsiteX22" fmla="*/ 8728614 w 9229160"/>
              <a:gd name="connsiteY22" fmla="*/ 1305064 h 4954814"/>
              <a:gd name="connsiteX23" fmla="*/ 8971401 w 9229160"/>
              <a:gd name="connsiteY23" fmla="*/ 1485432 h 4954814"/>
              <a:gd name="connsiteX24" fmla="*/ 9216213 w 9229160"/>
              <a:gd name="connsiteY24" fmla="*/ 1380859 h 4954814"/>
              <a:gd name="connsiteX25" fmla="*/ 9229128 w 9229160"/>
              <a:gd name="connsiteY25" fmla="*/ 4926239 h 4954814"/>
              <a:gd name="connsiteX26" fmla="*/ 8928 w 9229160"/>
              <a:gd name="connsiteY26" fmla="*/ 4954814 h 4954814"/>
              <a:gd name="connsiteX27" fmla="*/ 7771 w 9229160"/>
              <a:gd name="connsiteY27" fmla="*/ 3327201 h 4954814"/>
              <a:gd name="connsiteX28" fmla="*/ 245895 w 9229160"/>
              <a:gd name="connsiteY28" fmla="*/ 3136701 h 4954814"/>
              <a:gd name="connsiteX29" fmla="*/ 484020 w 9229160"/>
              <a:gd name="connsiteY29" fmla="*/ 3012876 h 4954814"/>
              <a:gd name="connsiteX30" fmla="*/ 636420 w 9229160"/>
              <a:gd name="connsiteY30" fmla="*/ 2727126 h 4954814"/>
              <a:gd name="connsiteX31" fmla="*/ 1045994 w 9229160"/>
              <a:gd name="connsiteY31" fmla="*/ 2460426 h 4954814"/>
              <a:gd name="connsiteX32" fmla="*/ 1531769 w 9229160"/>
              <a:gd name="connsiteY32" fmla="*/ 2374701 h 4954814"/>
              <a:gd name="connsiteX33" fmla="*/ 1969919 w 9229160"/>
              <a:gd name="connsiteY33" fmla="*/ 2222301 h 4954814"/>
              <a:gd name="connsiteX34" fmla="*/ 2389018 w 9229160"/>
              <a:gd name="connsiteY34" fmla="*/ 1927026 h 4954814"/>
              <a:gd name="connsiteX35" fmla="*/ 2893843 w 9229160"/>
              <a:gd name="connsiteY35" fmla="*/ 2222301 h 4954814"/>
              <a:gd name="connsiteX36" fmla="*/ 3298047 w 9229160"/>
              <a:gd name="connsiteY36" fmla="*/ 1944989 h 4954814"/>
              <a:gd name="connsiteX0" fmla="*/ 3298047 w 9229160"/>
              <a:gd name="connsiteY0" fmla="*/ 1944989 h 4954814"/>
              <a:gd name="connsiteX1" fmla="*/ 3735759 w 9229160"/>
              <a:gd name="connsiteY1" fmla="*/ 1812029 h 4954814"/>
              <a:gd name="connsiteX2" fmla="*/ 4055892 w 9229160"/>
              <a:gd name="connsiteY2" fmla="*/ 1519310 h 4954814"/>
              <a:gd name="connsiteX3" fmla="*/ 4471739 w 9229160"/>
              <a:gd name="connsiteY3" fmla="*/ 1574136 h 4954814"/>
              <a:gd name="connsiteX4" fmla="*/ 4906637 w 9229160"/>
              <a:gd name="connsiteY4" fmla="*/ 1444039 h 4954814"/>
              <a:gd name="connsiteX5" fmla="*/ 5215154 w 9229160"/>
              <a:gd name="connsiteY5" fmla="*/ 1105785 h 4954814"/>
              <a:gd name="connsiteX6" fmla="*/ 5661203 w 9229160"/>
              <a:gd name="connsiteY6" fmla="*/ 756380 h 4954814"/>
              <a:gd name="connsiteX7" fmla="*/ 5802452 w 9229160"/>
              <a:gd name="connsiteY7" fmla="*/ 503619 h 4954814"/>
              <a:gd name="connsiteX8" fmla="*/ 6103535 w 9229160"/>
              <a:gd name="connsiteY8" fmla="*/ 511053 h 4954814"/>
              <a:gd name="connsiteX9" fmla="*/ 6329522 w 9229160"/>
              <a:gd name="connsiteY9" fmla="*/ 581678 h 4954814"/>
              <a:gd name="connsiteX10" fmla="*/ 6553300 w 9229160"/>
              <a:gd name="connsiteY10" fmla="*/ 425561 h 4954814"/>
              <a:gd name="connsiteX11" fmla="*/ 6750305 w 9229160"/>
              <a:gd name="connsiteY11" fmla="*/ 362372 h 4954814"/>
              <a:gd name="connsiteX12" fmla="*/ 6854383 w 9229160"/>
              <a:gd name="connsiteY12" fmla="*/ 306616 h 4954814"/>
              <a:gd name="connsiteX13" fmla="*/ 7064281 w 9229160"/>
              <a:gd name="connsiteY13" fmla="*/ 9724 h 4954814"/>
              <a:gd name="connsiteX14" fmla="*/ 7320787 w 9229160"/>
              <a:gd name="connsiteY14" fmla="*/ 17718 h 4954814"/>
              <a:gd name="connsiteX15" fmla="*/ 7478930 w 9229160"/>
              <a:gd name="connsiteY15" fmla="*/ 142669 h 4954814"/>
              <a:gd name="connsiteX16" fmla="*/ 7728489 w 9229160"/>
              <a:gd name="connsiteY16" fmla="*/ 365535 h 4954814"/>
              <a:gd name="connsiteX17" fmla="*/ 7897710 w 9229160"/>
              <a:gd name="connsiteY17" fmla="*/ 810778 h 4954814"/>
              <a:gd name="connsiteX18" fmla="*/ 8010591 w 9229160"/>
              <a:gd name="connsiteY18" fmla="*/ 944329 h 4954814"/>
              <a:gd name="connsiteX19" fmla="*/ 8258647 w 9229160"/>
              <a:gd name="connsiteY19" fmla="*/ 1221568 h 4954814"/>
              <a:gd name="connsiteX20" fmla="*/ 8360786 w 9229160"/>
              <a:gd name="connsiteY20" fmla="*/ 1255614 h 4954814"/>
              <a:gd name="connsiteX21" fmla="*/ 8501838 w 9229160"/>
              <a:gd name="connsiteY21" fmla="*/ 1367482 h 4954814"/>
              <a:gd name="connsiteX22" fmla="*/ 8728614 w 9229160"/>
              <a:gd name="connsiteY22" fmla="*/ 1305064 h 4954814"/>
              <a:gd name="connsiteX23" fmla="*/ 8971401 w 9229160"/>
              <a:gd name="connsiteY23" fmla="*/ 1485432 h 4954814"/>
              <a:gd name="connsiteX24" fmla="*/ 9216213 w 9229160"/>
              <a:gd name="connsiteY24" fmla="*/ 1380859 h 4954814"/>
              <a:gd name="connsiteX25" fmla="*/ 9229128 w 9229160"/>
              <a:gd name="connsiteY25" fmla="*/ 4926239 h 4954814"/>
              <a:gd name="connsiteX26" fmla="*/ 8928 w 9229160"/>
              <a:gd name="connsiteY26" fmla="*/ 4954814 h 4954814"/>
              <a:gd name="connsiteX27" fmla="*/ 7771 w 9229160"/>
              <a:gd name="connsiteY27" fmla="*/ 3327201 h 4954814"/>
              <a:gd name="connsiteX28" fmla="*/ 245895 w 9229160"/>
              <a:gd name="connsiteY28" fmla="*/ 3136701 h 4954814"/>
              <a:gd name="connsiteX29" fmla="*/ 484020 w 9229160"/>
              <a:gd name="connsiteY29" fmla="*/ 3012876 h 4954814"/>
              <a:gd name="connsiteX30" fmla="*/ 636420 w 9229160"/>
              <a:gd name="connsiteY30" fmla="*/ 2727126 h 4954814"/>
              <a:gd name="connsiteX31" fmla="*/ 1045994 w 9229160"/>
              <a:gd name="connsiteY31" fmla="*/ 2460426 h 4954814"/>
              <a:gd name="connsiteX32" fmla="*/ 1531769 w 9229160"/>
              <a:gd name="connsiteY32" fmla="*/ 2374701 h 4954814"/>
              <a:gd name="connsiteX33" fmla="*/ 1969919 w 9229160"/>
              <a:gd name="connsiteY33" fmla="*/ 2222301 h 4954814"/>
              <a:gd name="connsiteX34" fmla="*/ 2389018 w 9229160"/>
              <a:gd name="connsiteY34" fmla="*/ 1927026 h 4954814"/>
              <a:gd name="connsiteX35" fmla="*/ 2893843 w 9229160"/>
              <a:gd name="connsiteY35" fmla="*/ 2222301 h 4954814"/>
              <a:gd name="connsiteX36" fmla="*/ 3298047 w 9229160"/>
              <a:gd name="connsiteY36" fmla="*/ 1944989 h 4954814"/>
              <a:gd name="connsiteX0" fmla="*/ 3298047 w 9229160"/>
              <a:gd name="connsiteY0" fmla="*/ 1944989 h 4954814"/>
              <a:gd name="connsiteX1" fmla="*/ 3735759 w 9229160"/>
              <a:gd name="connsiteY1" fmla="*/ 1812029 h 4954814"/>
              <a:gd name="connsiteX2" fmla="*/ 4055892 w 9229160"/>
              <a:gd name="connsiteY2" fmla="*/ 1519310 h 4954814"/>
              <a:gd name="connsiteX3" fmla="*/ 4147303 w 9229160"/>
              <a:gd name="connsiteY3" fmla="*/ 1500572 h 4954814"/>
              <a:gd name="connsiteX4" fmla="*/ 4471739 w 9229160"/>
              <a:gd name="connsiteY4" fmla="*/ 1574136 h 4954814"/>
              <a:gd name="connsiteX5" fmla="*/ 4906637 w 9229160"/>
              <a:gd name="connsiteY5" fmla="*/ 1444039 h 4954814"/>
              <a:gd name="connsiteX6" fmla="*/ 5215154 w 9229160"/>
              <a:gd name="connsiteY6" fmla="*/ 1105785 h 4954814"/>
              <a:gd name="connsiteX7" fmla="*/ 5661203 w 9229160"/>
              <a:gd name="connsiteY7" fmla="*/ 756380 h 4954814"/>
              <a:gd name="connsiteX8" fmla="*/ 5802452 w 9229160"/>
              <a:gd name="connsiteY8" fmla="*/ 503619 h 4954814"/>
              <a:gd name="connsiteX9" fmla="*/ 6103535 w 9229160"/>
              <a:gd name="connsiteY9" fmla="*/ 511053 h 4954814"/>
              <a:gd name="connsiteX10" fmla="*/ 6329522 w 9229160"/>
              <a:gd name="connsiteY10" fmla="*/ 581678 h 4954814"/>
              <a:gd name="connsiteX11" fmla="*/ 6553300 w 9229160"/>
              <a:gd name="connsiteY11" fmla="*/ 425561 h 4954814"/>
              <a:gd name="connsiteX12" fmla="*/ 6750305 w 9229160"/>
              <a:gd name="connsiteY12" fmla="*/ 362372 h 4954814"/>
              <a:gd name="connsiteX13" fmla="*/ 6854383 w 9229160"/>
              <a:gd name="connsiteY13" fmla="*/ 306616 h 4954814"/>
              <a:gd name="connsiteX14" fmla="*/ 7064281 w 9229160"/>
              <a:gd name="connsiteY14" fmla="*/ 9724 h 4954814"/>
              <a:gd name="connsiteX15" fmla="*/ 7320787 w 9229160"/>
              <a:gd name="connsiteY15" fmla="*/ 17718 h 4954814"/>
              <a:gd name="connsiteX16" fmla="*/ 7478930 w 9229160"/>
              <a:gd name="connsiteY16" fmla="*/ 142669 h 4954814"/>
              <a:gd name="connsiteX17" fmla="*/ 7728489 w 9229160"/>
              <a:gd name="connsiteY17" fmla="*/ 365535 h 4954814"/>
              <a:gd name="connsiteX18" fmla="*/ 7897710 w 9229160"/>
              <a:gd name="connsiteY18" fmla="*/ 810778 h 4954814"/>
              <a:gd name="connsiteX19" fmla="*/ 8010591 w 9229160"/>
              <a:gd name="connsiteY19" fmla="*/ 944329 h 4954814"/>
              <a:gd name="connsiteX20" fmla="*/ 8258647 w 9229160"/>
              <a:gd name="connsiteY20" fmla="*/ 1221568 h 4954814"/>
              <a:gd name="connsiteX21" fmla="*/ 8360786 w 9229160"/>
              <a:gd name="connsiteY21" fmla="*/ 1255614 h 4954814"/>
              <a:gd name="connsiteX22" fmla="*/ 8501838 w 9229160"/>
              <a:gd name="connsiteY22" fmla="*/ 1367482 h 4954814"/>
              <a:gd name="connsiteX23" fmla="*/ 8728614 w 9229160"/>
              <a:gd name="connsiteY23" fmla="*/ 1305064 h 4954814"/>
              <a:gd name="connsiteX24" fmla="*/ 8971401 w 9229160"/>
              <a:gd name="connsiteY24" fmla="*/ 1485432 h 4954814"/>
              <a:gd name="connsiteX25" fmla="*/ 9216213 w 9229160"/>
              <a:gd name="connsiteY25" fmla="*/ 1380859 h 4954814"/>
              <a:gd name="connsiteX26" fmla="*/ 9229128 w 9229160"/>
              <a:gd name="connsiteY26" fmla="*/ 4926239 h 4954814"/>
              <a:gd name="connsiteX27" fmla="*/ 8928 w 9229160"/>
              <a:gd name="connsiteY27" fmla="*/ 4954814 h 4954814"/>
              <a:gd name="connsiteX28" fmla="*/ 7771 w 9229160"/>
              <a:gd name="connsiteY28" fmla="*/ 3327201 h 4954814"/>
              <a:gd name="connsiteX29" fmla="*/ 245895 w 9229160"/>
              <a:gd name="connsiteY29" fmla="*/ 3136701 h 4954814"/>
              <a:gd name="connsiteX30" fmla="*/ 484020 w 9229160"/>
              <a:gd name="connsiteY30" fmla="*/ 3012876 h 4954814"/>
              <a:gd name="connsiteX31" fmla="*/ 636420 w 9229160"/>
              <a:gd name="connsiteY31" fmla="*/ 2727126 h 4954814"/>
              <a:gd name="connsiteX32" fmla="*/ 1045994 w 9229160"/>
              <a:gd name="connsiteY32" fmla="*/ 2460426 h 4954814"/>
              <a:gd name="connsiteX33" fmla="*/ 1531769 w 9229160"/>
              <a:gd name="connsiteY33" fmla="*/ 2374701 h 4954814"/>
              <a:gd name="connsiteX34" fmla="*/ 1969919 w 9229160"/>
              <a:gd name="connsiteY34" fmla="*/ 2222301 h 4954814"/>
              <a:gd name="connsiteX35" fmla="*/ 2389018 w 9229160"/>
              <a:gd name="connsiteY35" fmla="*/ 1927026 h 4954814"/>
              <a:gd name="connsiteX36" fmla="*/ 2893843 w 9229160"/>
              <a:gd name="connsiteY36" fmla="*/ 2222301 h 4954814"/>
              <a:gd name="connsiteX37" fmla="*/ 3298047 w 9229160"/>
              <a:gd name="connsiteY37" fmla="*/ 1944989 h 4954814"/>
              <a:gd name="connsiteX0" fmla="*/ 3298047 w 9229160"/>
              <a:gd name="connsiteY0" fmla="*/ 1944989 h 4954814"/>
              <a:gd name="connsiteX1" fmla="*/ 3735759 w 9229160"/>
              <a:gd name="connsiteY1" fmla="*/ 1812029 h 4954814"/>
              <a:gd name="connsiteX2" fmla="*/ 4055892 w 9229160"/>
              <a:gd name="connsiteY2" fmla="*/ 1519310 h 4954814"/>
              <a:gd name="connsiteX3" fmla="*/ 4254250 w 9229160"/>
              <a:gd name="connsiteY3" fmla="*/ 1559393 h 4954814"/>
              <a:gd name="connsiteX4" fmla="*/ 4471739 w 9229160"/>
              <a:gd name="connsiteY4" fmla="*/ 1574136 h 4954814"/>
              <a:gd name="connsiteX5" fmla="*/ 4906637 w 9229160"/>
              <a:gd name="connsiteY5" fmla="*/ 1444039 h 4954814"/>
              <a:gd name="connsiteX6" fmla="*/ 5215154 w 9229160"/>
              <a:gd name="connsiteY6" fmla="*/ 1105785 h 4954814"/>
              <a:gd name="connsiteX7" fmla="*/ 5661203 w 9229160"/>
              <a:gd name="connsiteY7" fmla="*/ 756380 h 4954814"/>
              <a:gd name="connsiteX8" fmla="*/ 5802452 w 9229160"/>
              <a:gd name="connsiteY8" fmla="*/ 503619 h 4954814"/>
              <a:gd name="connsiteX9" fmla="*/ 6103535 w 9229160"/>
              <a:gd name="connsiteY9" fmla="*/ 511053 h 4954814"/>
              <a:gd name="connsiteX10" fmla="*/ 6329522 w 9229160"/>
              <a:gd name="connsiteY10" fmla="*/ 581678 h 4954814"/>
              <a:gd name="connsiteX11" fmla="*/ 6553300 w 9229160"/>
              <a:gd name="connsiteY11" fmla="*/ 425561 h 4954814"/>
              <a:gd name="connsiteX12" fmla="*/ 6750305 w 9229160"/>
              <a:gd name="connsiteY12" fmla="*/ 362372 h 4954814"/>
              <a:gd name="connsiteX13" fmla="*/ 6854383 w 9229160"/>
              <a:gd name="connsiteY13" fmla="*/ 306616 h 4954814"/>
              <a:gd name="connsiteX14" fmla="*/ 7064281 w 9229160"/>
              <a:gd name="connsiteY14" fmla="*/ 9724 h 4954814"/>
              <a:gd name="connsiteX15" fmla="*/ 7320787 w 9229160"/>
              <a:gd name="connsiteY15" fmla="*/ 17718 h 4954814"/>
              <a:gd name="connsiteX16" fmla="*/ 7478930 w 9229160"/>
              <a:gd name="connsiteY16" fmla="*/ 142669 h 4954814"/>
              <a:gd name="connsiteX17" fmla="*/ 7728489 w 9229160"/>
              <a:gd name="connsiteY17" fmla="*/ 365535 h 4954814"/>
              <a:gd name="connsiteX18" fmla="*/ 7897710 w 9229160"/>
              <a:gd name="connsiteY18" fmla="*/ 810778 h 4954814"/>
              <a:gd name="connsiteX19" fmla="*/ 8010591 w 9229160"/>
              <a:gd name="connsiteY19" fmla="*/ 944329 h 4954814"/>
              <a:gd name="connsiteX20" fmla="*/ 8258647 w 9229160"/>
              <a:gd name="connsiteY20" fmla="*/ 1221568 h 4954814"/>
              <a:gd name="connsiteX21" fmla="*/ 8360786 w 9229160"/>
              <a:gd name="connsiteY21" fmla="*/ 1255614 h 4954814"/>
              <a:gd name="connsiteX22" fmla="*/ 8501838 w 9229160"/>
              <a:gd name="connsiteY22" fmla="*/ 1367482 h 4954814"/>
              <a:gd name="connsiteX23" fmla="*/ 8728614 w 9229160"/>
              <a:gd name="connsiteY23" fmla="*/ 1305064 h 4954814"/>
              <a:gd name="connsiteX24" fmla="*/ 8971401 w 9229160"/>
              <a:gd name="connsiteY24" fmla="*/ 1485432 h 4954814"/>
              <a:gd name="connsiteX25" fmla="*/ 9216213 w 9229160"/>
              <a:gd name="connsiteY25" fmla="*/ 1380859 h 4954814"/>
              <a:gd name="connsiteX26" fmla="*/ 9229128 w 9229160"/>
              <a:gd name="connsiteY26" fmla="*/ 4926239 h 4954814"/>
              <a:gd name="connsiteX27" fmla="*/ 8928 w 9229160"/>
              <a:gd name="connsiteY27" fmla="*/ 4954814 h 4954814"/>
              <a:gd name="connsiteX28" fmla="*/ 7771 w 9229160"/>
              <a:gd name="connsiteY28" fmla="*/ 3327201 h 4954814"/>
              <a:gd name="connsiteX29" fmla="*/ 245895 w 9229160"/>
              <a:gd name="connsiteY29" fmla="*/ 3136701 h 4954814"/>
              <a:gd name="connsiteX30" fmla="*/ 484020 w 9229160"/>
              <a:gd name="connsiteY30" fmla="*/ 3012876 h 4954814"/>
              <a:gd name="connsiteX31" fmla="*/ 636420 w 9229160"/>
              <a:gd name="connsiteY31" fmla="*/ 2727126 h 4954814"/>
              <a:gd name="connsiteX32" fmla="*/ 1045994 w 9229160"/>
              <a:gd name="connsiteY32" fmla="*/ 2460426 h 4954814"/>
              <a:gd name="connsiteX33" fmla="*/ 1531769 w 9229160"/>
              <a:gd name="connsiteY33" fmla="*/ 2374701 h 4954814"/>
              <a:gd name="connsiteX34" fmla="*/ 1969919 w 9229160"/>
              <a:gd name="connsiteY34" fmla="*/ 2222301 h 4954814"/>
              <a:gd name="connsiteX35" fmla="*/ 2389018 w 9229160"/>
              <a:gd name="connsiteY35" fmla="*/ 1927026 h 4954814"/>
              <a:gd name="connsiteX36" fmla="*/ 2893843 w 9229160"/>
              <a:gd name="connsiteY36" fmla="*/ 2222301 h 4954814"/>
              <a:gd name="connsiteX37" fmla="*/ 3298047 w 9229160"/>
              <a:gd name="connsiteY37" fmla="*/ 1944989 h 4954814"/>
              <a:gd name="connsiteX0" fmla="*/ 3298047 w 9848214"/>
              <a:gd name="connsiteY0" fmla="*/ 1944989 h 4954814"/>
              <a:gd name="connsiteX1" fmla="*/ 3735759 w 9848214"/>
              <a:gd name="connsiteY1" fmla="*/ 1812029 h 4954814"/>
              <a:gd name="connsiteX2" fmla="*/ 4055892 w 9848214"/>
              <a:gd name="connsiteY2" fmla="*/ 1519310 h 4954814"/>
              <a:gd name="connsiteX3" fmla="*/ 4254250 w 9848214"/>
              <a:gd name="connsiteY3" fmla="*/ 1559393 h 4954814"/>
              <a:gd name="connsiteX4" fmla="*/ 4471739 w 9848214"/>
              <a:gd name="connsiteY4" fmla="*/ 1574136 h 4954814"/>
              <a:gd name="connsiteX5" fmla="*/ 4906637 w 9848214"/>
              <a:gd name="connsiteY5" fmla="*/ 1444039 h 4954814"/>
              <a:gd name="connsiteX6" fmla="*/ 5215154 w 9848214"/>
              <a:gd name="connsiteY6" fmla="*/ 1105785 h 4954814"/>
              <a:gd name="connsiteX7" fmla="*/ 5661203 w 9848214"/>
              <a:gd name="connsiteY7" fmla="*/ 756380 h 4954814"/>
              <a:gd name="connsiteX8" fmla="*/ 5802452 w 9848214"/>
              <a:gd name="connsiteY8" fmla="*/ 503619 h 4954814"/>
              <a:gd name="connsiteX9" fmla="*/ 6103535 w 9848214"/>
              <a:gd name="connsiteY9" fmla="*/ 511053 h 4954814"/>
              <a:gd name="connsiteX10" fmla="*/ 6329522 w 9848214"/>
              <a:gd name="connsiteY10" fmla="*/ 581678 h 4954814"/>
              <a:gd name="connsiteX11" fmla="*/ 6553300 w 9848214"/>
              <a:gd name="connsiteY11" fmla="*/ 425561 h 4954814"/>
              <a:gd name="connsiteX12" fmla="*/ 6750305 w 9848214"/>
              <a:gd name="connsiteY12" fmla="*/ 362372 h 4954814"/>
              <a:gd name="connsiteX13" fmla="*/ 6854383 w 9848214"/>
              <a:gd name="connsiteY13" fmla="*/ 306616 h 4954814"/>
              <a:gd name="connsiteX14" fmla="*/ 7064281 w 9848214"/>
              <a:gd name="connsiteY14" fmla="*/ 9724 h 4954814"/>
              <a:gd name="connsiteX15" fmla="*/ 7320787 w 9848214"/>
              <a:gd name="connsiteY15" fmla="*/ 17718 h 4954814"/>
              <a:gd name="connsiteX16" fmla="*/ 7478930 w 9848214"/>
              <a:gd name="connsiteY16" fmla="*/ 142669 h 4954814"/>
              <a:gd name="connsiteX17" fmla="*/ 7728489 w 9848214"/>
              <a:gd name="connsiteY17" fmla="*/ 365535 h 4954814"/>
              <a:gd name="connsiteX18" fmla="*/ 7897710 w 9848214"/>
              <a:gd name="connsiteY18" fmla="*/ 810778 h 4954814"/>
              <a:gd name="connsiteX19" fmla="*/ 8010591 w 9848214"/>
              <a:gd name="connsiteY19" fmla="*/ 944329 h 4954814"/>
              <a:gd name="connsiteX20" fmla="*/ 8258647 w 9848214"/>
              <a:gd name="connsiteY20" fmla="*/ 1221568 h 4954814"/>
              <a:gd name="connsiteX21" fmla="*/ 8360786 w 9848214"/>
              <a:gd name="connsiteY21" fmla="*/ 1255614 h 4954814"/>
              <a:gd name="connsiteX22" fmla="*/ 8501838 w 9848214"/>
              <a:gd name="connsiteY22" fmla="*/ 1367482 h 4954814"/>
              <a:gd name="connsiteX23" fmla="*/ 8728614 w 9848214"/>
              <a:gd name="connsiteY23" fmla="*/ 1305064 h 4954814"/>
              <a:gd name="connsiteX24" fmla="*/ 8971401 w 9848214"/>
              <a:gd name="connsiteY24" fmla="*/ 1485432 h 4954814"/>
              <a:gd name="connsiteX25" fmla="*/ 9229128 w 9848214"/>
              <a:gd name="connsiteY25" fmla="*/ 4926239 h 4954814"/>
              <a:gd name="connsiteX26" fmla="*/ 8928 w 9848214"/>
              <a:gd name="connsiteY26" fmla="*/ 4954814 h 4954814"/>
              <a:gd name="connsiteX27" fmla="*/ 7771 w 9848214"/>
              <a:gd name="connsiteY27" fmla="*/ 3327201 h 4954814"/>
              <a:gd name="connsiteX28" fmla="*/ 245895 w 9848214"/>
              <a:gd name="connsiteY28" fmla="*/ 3136701 h 4954814"/>
              <a:gd name="connsiteX29" fmla="*/ 484020 w 9848214"/>
              <a:gd name="connsiteY29" fmla="*/ 3012876 h 4954814"/>
              <a:gd name="connsiteX30" fmla="*/ 636420 w 9848214"/>
              <a:gd name="connsiteY30" fmla="*/ 2727126 h 4954814"/>
              <a:gd name="connsiteX31" fmla="*/ 1045994 w 9848214"/>
              <a:gd name="connsiteY31" fmla="*/ 2460426 h 4954814"/>
              <a:gd name="connsiteX32" fmla="*/ 1531769 w 9848214"/>
              <a:gd name="connsiteY32" fmla="*/ 2374701 h 4954814"/>
              <a:gd name="connsiteX33" fmla="*/ 1969919 w 9848214"/>
              <a:gd name="connsiteY33" fmla="*/ 2222301 h 4954814"/>
              <a:gd name="connsiteX34" fmla="*/ 2389018 w 9848214"/>
              <a:gd name="connsiteY34" fmla="*/ 1927026 h 4954814"/>
              <a:gd name="connsiteX35" fmla="*/ 2893843 w 9848214"/>
              <a:gd name="connsiteY35" fmla="*/ 2222301 h 4954814"/>
              <a:gd name="connsiteX36" fmla="*/ 3298047 w 9848214"/>
              <a:gd name="connsiteY36" fmla="*/ 1944989 h 4954814"/>
              <a:gd name="connsiteX0" fmla="*/ 3298047 w 9793452"/>
              <a:gd name="connsiteY0" fmla="*/ 1944989 h 4954814"/>
              <a:gd name="connsiteX1" fmla="*/ 3735759 w 9793452"/>
              <a:gd name="connsiteY1" fmla="*/ 1812029 h 4954814"/>
              <a:gd name="connsiteX2" fmla="*/ 4055892 w 9793452"/>
              <a:gd name="connsiteY2" fmla="*/ 1519310 h 4954814"/>
              <a:gd name="connsiteX3" fmla="*/ 4254250 w 9793452"/>
              <a:gd name="connsiteY3" fmla="*/ 1559393 h 4954814"/>
              <a:gd name="connsiteX4" fmla="*/ 4471739 w 9793452"/>
              <a:gd name="connsiteY4" fmla="*/ 1574136 h 4954814"/>
              <a:gd name="connsiteX5" fmla="*/ 4906637 w 9793452"/>
              <a:gd name="connsiteY5" fmla="*/ 1444039 h 4954814"/>
              <a:gd name="connsiteX6" fmla="*/ 5215154 w 9793452"/>
              <a:gd name="connsiteY6" fmla="*/ 1105785 h 4954814"/>
              <a:gd name="connsiteX7" fmla="*/ 5661203 w 9793452"/>
              <a:gd name="connsiteY7" fmla="*/ 756380 h 4954814"/>
              <a:gd name="connsiteX8" fmla="*/ 5802452 w 9793452"/>
              <a:gd name="connsiteY8" fmla="*/ 503619 h 4954814"/>
              <a:gd name="connsiteX9" fmla="*/ 6103535 w 9793452"/>
              <a:gd name="connsiteY9" fmla="*/ 511053 h 4954814"/>
              <a:gd name="connsiteX10" fmla="*/ 6329522 w 9793452"/>
              <a:gd name="connsiteY10" fmla="*/ 581678 h 4954814"/>
              <a:gd name="connsiteX11" fmla="*/ 6553300 w 9793452"/>
              <a:gd name="connsiteY11" fmla="*/ 425561 h 4954814"/>
              <a:gd name="connsiteX12" fmla="*/ 6750305 w 9793452"/>
              <a:gd name="connsiteY12" fmla="*/ 362372 h 4954814"/>
              <a:gd name="connsiteX13" fmla="*/ 6854383 w 9793452"/>
              <a:gd name="connsiteY13" fmla="*/ 306616 h 4954814"/>
              <a:gd name="connsiteX14" fmla="*/ 7064281 w 9793452"/>
              <a:gd name="connsiteY14" fmla="*/ 9724 h 4954814"/>
              <a:gd name="connsiteX15" fmla="*/ 7320787 w 9793452"/>
              <a:gd name="connsiteY15" fmla="*/ 17718 h 4954814"/>
              <a:gd name="connsiteX16" fmla="*/ 7478930 w 9793452"/>
              <a:gd name="connsiteY16" fmla="*/ 142669 h 4954814"/>
              <a:gd name="connsiteX17" fmla="*/ 7728489 w 9793452"/>
              <a:gd name="connsiteY17" fmla="*/ 365535 h 4954814"/>
              <a:gd name="connsiteX18" fmla="*/ 7897710 w 9793452"/>
              <a:gd name="connsiteY18" fmla="*/ 810778 h 4954814"/>
              <a:gd name="connsiteX19" fmla="*/ 8010591 w 9793452"/>
              <a:gd name="connsiteY19" fmla="*/ 944329 h 4954814"/>
              <a:gd name="connsiteX20" fmla="*/ 8258647 w 9793452"/>
              <a:gd name="connsiteY20" fmla="*/ 1221568 h 4954814"/>
              <a:gd name="connsiteX21" fmla="*/ 8360786 w 9793452"/>
              <a:gd name="connsiteY21" fmla="*/ 1255614 h 4954814"/>
              <a:gd name="connsiteX22" fmla="*/ 8501838 w 9793452"/>
              <a:gd name="connsiteY22" fmla="*/ 1367482 h 4954814"/>
              <a:gd name="connsiteX23" fmla="*/ 8728614 w 9793452"/>
              <a:gd name="connsiteY23" fmla="*/ 1305064 h 4954814"/>
              <a:gd name="connsiteX24" fmla="*/ 8704701 w 9793452"/>
              <a:gd name="connsiteY24" fmla="*/ 2056932 h 4954814"/>
              <a:gd name="connsiteX25" fmla="*/ 9229128 w 9793452"/>
              <a:gd name="connsiteY25" fmla="*/ 4926239 h 4954814"/>
              <a:gd name="connsiteX26" fmla="*/ 8928 w 9793452"/>
              <a:gd name="connsiteY26" fmla="*/ 4954814 h 4954814"/>
              <a:gd name="connsiteX27" fmla="*/ 7771 w 9793452"/>
              <a:gd name="connsiteY27" fmla="*/ 3327201 h 4954814"/>
              <a:gd name="connsiteX28" fmla="*/ 245895 w 9793452"/>
              <a:gd name="connsiteY28" fmla="*/ 3136701 h 4954814"/>
              <a:gd name="connsiteX29" fmla="*/ 484020 w 9793452"/>
              <a:gd name="connsiteY29" fmla="*/ 3012876 h 4954814"/>
              <a:gd name="connsiteX30" fmla="*/ 636420 w 9793452"/>
              <a:gd name="connsiteY30" fmla="*/ 2727126 h 4954814"/>
              <a:gd name="connsiteX31" fmla="*/ 1045994 w 9793452"/>
              <a:gd name="connsiteY31" fmla="*/ 2460426 h 4954814"/>
              <a:gd name="connsiteX32" fmla="*/ 1531769 w 9793452"/>
              <a:gd name="connsiteY32" fmla="*/ 2374701 h 4954814"/>
              <a:gd name="connsiteX33" fmla="*/ 1969919 w 9793452"/>
              <a:gd name="connsiteY33" fmla="*/ 2222301 h 4954814"/>
              <a:gd name="connsiteX34" fmla="*/ 2389018 w 9793452"/>
              <a:gd name="connsiteY34" fmla="*/ 1927026 h 4954814"/>
              <a:gd name="connsiteX35" fmla="*/ 2893843 w 9793452"/>
              <a:gd name="connsiteY35" fmla="*/ 2222301 h 4954814"/>
              <a:gd name="connsiteX36" fmla="*/ 3298047 w 9793452"/>
              <a:gd name="connsiteY36" fmla="*/ 1944989 h 4954814"/>
              <a:gd name="connsiteX0" fmla="*/ 3298047 w 9782540"/>
              <a:gd name="connsiteY0" fmla="*/ 1944989 h 4954814"/>
              <a:gd name="connsiteX1" fmla="*/ 3735759 w 9782540"/>
              <a:gd name="connsiteY1" fmla="*/ 1812029 h 4954814"/>
              <a:gd name="connsiteX2" fmla="*/ 4055892 w 9782540"/>
              <a:gd name="connsiteY2" fmla="*/ 1519310 h 4954814"/>
              <a:gd name="connsiteX3" fmla="*/ 4254250 w 9782540"/>
              <a:gd name="connsiteY3" fmla="*/ 1559393 h 4954814"/>
              <a:gd name="connsiteX4" fmla="*/ 4471739 w 9782540"/>
              <a:gd name="connsiteY4" fmla="*/ 1574136 h 4954814"/>
              <a:gd name="connsiteX5" fmla="*/ 4906637 w 9782540"/>
              <a:gd name="connsiteY5" fmla="*/ 1444039 h 4954814"/>
              <a:gd name="connsiteX6" fmla="*/ 5215154 w 9782540"/>
              <a:gd name="connsiteY6" fmla="*/ 1105785 h 4954814"/>
              <a:gd name="connsiteX7" fmla="*/ 5661203 w 9782540"/>
              <a:gd name="connsiteY7" fmla="*/ 756380 h 4954814"/>
              <a:gd name="connsiteX8" fmla="*/ 5802452 w 9782540"/>
              <a:gd name="connsiteY8" fmla="*/ 503619 h 4954814"/>
              <a:gd name="connsiteX9" fmla="*/ 6103535 w 9782540"/>
              <a:gd name="connsiteY9" fmla="*/ 511053 h 4954814"/>
              <a:gd name="connsiteX10" fmla="*/ 6329522 w 9782540"/>
              <a:gd name="connsiteY10" fmla="*/ 581678 h 4954814"/>
              <a:gd name="connsiteX11" fmla="*/ 6553300 w 9782540"/>
              <a:gd name="connsiteY11" fmla="*/ 425561 h 4954814"/>
              <a:gd name="connsiteX12" fmla="*/ 6750305 w 9782540"/>
              <a:gd name="connsiteY12" fmla="*/ 362372 h 4954814"/>
              <a:gd name="connsiteX13" fmla="*/ 6854383 w 9782540"/>
              <a:gd name="connsiteY13" fmla="*/ 306616 h 4954814"/>
              <a:gd name="connsiteX14" fmla="*/ 7064281 w 9782540"/>
              <a:gd name="connsiteY14" fmla="*/ 9724 h 4954814"/>
              <a:gd name="connsiteX15" fmla="*/ 7320787 w 9782540"/>
              <a:gd name="connsiteY15" fmla="*/ 17718 h 4954814"/>
              <a:gd name="connsiteX16" fmla="*/ 7478930 w 9782540"/>
              <a:gd name="connsiteY16" fmla="*/ 142669 h 4954814"/>
              <a:gd name="connsiteX17" fmla="*/ 7728489 w 9782540"/>
              <a:gd name="connsiteY17" fmla="*/ 365535 h 4954814"/>
              <a:gd name="connsiteX18" fmla="*/ 7897710 w 9782540"/>
              <a:gd name="connsiteY18" fmla="*/ 810778 h 4954814"/>
              <a:gd name="connsiteX19" fmla="*/ 8010591 w 9782540"/>
              <a:gd name="connsiteY19" fmla="*/ 944329 h 4954814"/>
              <a:gd name="connsiteX20" fmla="*/ 8258647 w 9782540"/>
              <a:gd name="connsiteY20" fmla="*/ 1221568 h 4954814"/>
              <a:gd name="connsiteX21" fmla="*/ 8360786 w 9782540"/>
              <a:gd name="connsiteY21" fmla="*/ 1255614 h 4954814"/>
              <a:gd name="connsiteX22" fmla="*/ 8501838 w 9782540"/>
              <a:gd name="connsiteY22" fmla="*/ 1367482 h 4954814"/>
              <a:gd name="connsiteX23" fmla="*/ 8728614 w 9782540"/>
              <a:gd name="connsiteY23" fmla="*/ 1305064 h 4954814"/>
              <a:gd name="connsiteX24" fmla="*/ 8704701 w 9782540"/>
              <a:gd name="connsiteY24" fmla="*/ 2056932 h 4954814"/>
              <a:gd name="connsiteX25" fmla="*/ 9229128 w 9782540"/>
              <a:gd name="connsiteY25" fmla="*/ 4926239 h 4954814"/>
              <a:gd name="connsiteX26" fmla="*/ 8928 w 9782540"/>
              <a:gd name="connsiteY26" fmla="*/ 4954814 h 4954814"/>
              <a:gd name="connsiteX27" fmla="*/ 7771 w 9782540"/>
              <a:gd name="connsiteY27" fmla="*/ 3327201 h 4954814"/>
              <a:gd name="connsiteX28" fmla="*/ 245895 w 9782540"/>
              <a:gd name="connsiteY28" fmla="*/ 3136701 h 4954814"/>
              <a:gd name="connsiteX29" fmla="*/ 484020 w 9782540"/>
              <a:gd name="connsiteY29" fmla="*/ 3012876 h 4954814"/>
              <a:gd name="connsiteX30" fmla="*/ 636420 w 9782540"/>
              <a:gd name="connsiteY30" fmla="*/ 2727126 h 4954814"/>
              <a:gd name="connsiteX31" fmla="*/ 1045994 w 9782540"/>
              <a:gd name="connsiteY31" fmla="*/ 2460426 h 4954814"/>
              <a:gd name="connsiteX32" fmla="*/ 1531769 w 9782540"/>
              <a:gd name="connsiteY32" fmla="*/ 2374701 h 4954814"/>
              <a:gd name="connsiteX33" fmla="*/ 1969919 w 9782540"/>
              <a:gd name="connsiteY33" fmla="*/ 2222301 h 4954814"/>
              <a:gd name="connsiteX34" fmla="*/ 2389018 w 9782540"/>
              <a:gd name="connsiteY34" fmla="*/ 1927026 h 4954814"/>
              <a:gd name="connsiteX35" fmla="*/ 2893843 w 9782540"/>
              <a:gd name="connsiteY35" fmla="*/ 2222301 h 4954814"/>
              <a:gd name="connsiteX36" fmla="*/ 3298047 w 9782540"/>
              <a:gd name="connsiteY36" fmla="*/ 1944989 h 4954814"/>
              <a:gd name="connsiteX0" fmla="*/ 3298047 w 9786010"/>
              <a:gd name="connsiteY0" fmla="*/ 1944989 h 4954814"/>
              <a:gd name="connsiteX1" fmla="*/ 3735759 w 9786010"/>
              <a:gd name="connsiteY1" fmla="*/ 1812029 h 4954814"/>
              <a:gd name="connsiteX2" fmla="*/ 4055892 w 9786010"/>
              <a:gd name="connsiteY2" fmla="*/ 1519310 h 4954814"/>
              <a:gd name="connsiteX3" fmla="*/ 4254250 w 9786010"/>
              <a:gd name="connsiteY3" fmla="*/ 1559393 h 4954814"/>
              <a:gd name="connsiteX4" fmla="*/ 4471739 w 9786010"/>
              <a:gd name="connsiteY4" fmla="*/ 1574136 h 4954814"/>
              <a:gd name="connsiteX5" fmla="*/ 4906637 w 9786010"/>
              <a:gd name="connsiteY5" fmla="*/ 1444039 h 4954814"/>
              <a:gd name="connsiteX6" fmla="*/ 5215154 w 9786010"/>
              <a:gd name="connsiteY6" fmla="*/ 1105785 h 4954814"/>
              <a:gd name="connsiteX7" fmla="*/ 5661203 w 9786010"/>
              <a:gd name="connsiteY7" fmla="*/ 756380 h 4954814"/>
              <a:gd name="connsiteX8" fmla="*/ 5802452 w 9786010"/>
              <a:gd name="connsiteY8" fmla="*/ 503619 h 4954814"/>
              <a:gd name="connsiteX9" fmla="*/ 6103535 w 9786010"/>
              <a:gd name="connsiteY9" fmla="*/ 511053 h 4954814"/>
              <a:gd name="connsiteX10" fmla="*/ 6329522 w 9786010"/>
              <a:gd name="connsiteY10" fmla="*/ 581678 h 4954814"/>
              <a:gd name="connsiteX11" fmla="*/ 6553300 w 9786010"/>
              <a:gd name="connsiteY11" fmla="*/ 425561 h 4954814"/>
              <a:gd name="connsiteX12" fmla="*/ 6750305 w 9786010"/>
              <a:gd name="connsiteY12" fmla="*/ 362372 h 4954814"/>
              <a:gd name="connsiteX13" fmla="*/ 6854383 w 9786010"/>
              <a:gd name="connsiteY13" fmla="*/ 306616 h 4954814"/>
              <a:gd name="connsiteX14" fmla="*/ 7064281 w 9786010"/>
              <a:gd name="connsiteY14" fmla="*/ 9724 h 4954814"/>
              <a:gd name="connsiteX15" fmla="*/ 7320787 w 9786010"/>
              <a:gd name="connsiteY15" fmla="*/ 17718 h 4954814"/>
              <a:gd name="connsiteX16" fmla="*/ 7478930 w 9786010"/>
              <a:gd name="connsiteY16" fmla="*/ 142669 h 4954814"/>
              <a:gd name="connsiteX17" fmla="*/ 7728489 w 9786010"/>
              <a:gd name="connsiteY17" fmla="*/ 365535 h 4954814"/>
              <a:gd name="connsiteX18" fmla="*/ 7897710 w 9786010"/>
              <a:gd name="connsiteY18" fmla="*/ 810778 h 4954814"/>
              <a:gd name="connsiteX19" fmla="*/ 8010591 w 9786010"/>
              <a:gd name="connsiteY19" fmla="*/ 944329 h 4954814"/>
              <a:gd name="connsiteX20" fmla="*/ 8258647 w 9786010"/>
              <a:gd name="connsiteY20" fmla="*/ 1221568 h 4954814"/>
              <a:gd name="connsiteX21" fmla="*/ 8360786 w 9786010"/>
              <a:gd name="connsiteY21" fmla="*/ 1255614 h 4954814"/>
              <a:gd name="connsiteX22" fmla="*/ 8501838 w 9786010"/>
              <a:gd name="connsiteY22" fmla="*/ 1367482 h 4954814"/>
              <a:gd name="connsiteX23" fmla="*/ 8728614 w 9786010"/>
              <a:gd name="connsiteY23" fmla="*/ 1305064 h 4954814"/>
              <a:gd name="connsiteX24" fmla="*/ 8723751 w 9786010"/>
              <a:gd name="connsiteY24" fmla="*/ 2028357 h 4954814"/>
              <a:gd name="connsiteX25" fmla="*/ 9229128 w 9786010"/>
              <a:gd name="connsiteY25" fmla="*/ 4926239 h 4954814"/>
              <a:gd name="connsiteX26" fmla="*/ 8928 w 9786010"/>
              <a:gd name="connsiteY26" fmla="*/ 4954814 h 4954814"/>
              <a:gd name="connsiteX27" fmla="*/ 7771 w 9786010"/>
              <a:gd name="connsiteY27" fmla="*/ 3327201 h 4954814"/>
              <a:gd name="connsiteX28" fmla="*/ 245895 w 9786010"/>
              <a:gd name="connsiteY28" fmla="*/ 3136701 h 4954814"/>
              <a:gd name="connsiteX29" fmla="*/ 484020 w 9786010"/>
              <a:gd name="connsiteY29" fmla="*/ 3012876 h 4954814"/>
              <a:gd name="connsiteX30" fmla="*/ 636420 w 9786010"/>
              <a:gd name="connsiteY30" fmla="*/ 2727126 h 4954814"/>
              <a:gd name="connsiteX31" fmla="*/ 1045994 w 9786010"/>
              <a:gd name="connsiteY31" fmla="*/ 2460426 h 4954814"/>
              <a:gd name="connsiteX32" fmla="*/ 1531769 w 9786010"/>
              <a:gd name="connsiteY32" fmla="*/ 2374701 h 4954814"/>
              <a:gd name="connsiteX33" fmla="*/ 1969919 w 9786010"/>
              <a:gd name="connsiteY33" fmla="*/ 2222301 h 4954814"/>
              <a:gd name="connsiteX34" fmla="*/ 2389018 w 9786010"/>
              <a:gd name="connsiteY34" fmla="*/ 1927026 h 4954814"/>
              <a:gd name="connsiteX35" fmla="*/ 2893843 w 9786010"/>
              <a:gd name="connsiteY35" fmla="*/ 2222301 h 4954814"/>
              <a:gd name="connsiteX36" fmla="*/ 3298047 w 9786010"/>
              <a:gd name="connsiteY36" fmla="*/ 1944989 h 4954814"/>
              <a:gd name="connsiteX0" fmla="*/ 3298047 w 9387887"/>
              <a:gd name="connsiteY0" fmla="*/ 1944989 h 4954814"/>
              <a:gd name="connsiteX1" fmla="*/ 3735759 w 9387887"/>
              <a:gd name="connsiteY1" fmla="*/ 1812029 h 4954814"/>
              <a:gd name="connsiteX2" fmla="*/ 4055892 w 9387887"/>
              <a:gd name="connsiteY2" fmla="*/ 1519310 h 4954814"/>
              <a:gd name="connsiteX3" fmla="*/ 4254250 w 9387887"/>
              <a:gd name="connsiteY3" fmla="*/ 1559393 h 4954814"/>
              <a:gd name="connsiteX4" fmla="*/ 4471739 w 9387887"/>
              <a:gd name="connsiteY4" fmla="*/ 1574136 h 4954814"/>
              <a:gd name="connsiteX5" fmla="*/ 4906637 w 9387887"/>
              <a:gd name="connsiteY5" fmla="*/ 1444039 h 4954814"/>
              <a:gd name="connsiteX6" fmla="*/ 5215154 w 9387887"/>
              <a:gd name="connsiteY6" fmla="*/ 1105785 h 4954814"/>
              <a:gd name="connsiteX7" fmla="*/ 5661203 w 9387887"/>
              <a:gd name="connsiteY7" fmla="*/ 756380 h 4954814"/>
              <a:gd name="connsiteX8" fmla="*/ 5802452 w 9387887"/>
              <a:gd name="connsiteY8" fmla="*/ 503619 h 4954814"/>
              <a:gd name="connsiteX9" fmla="*/ 6103535 w 9387887"/>
              <a:gd name="connsiteY9" fmla="*/ 511053 h 4954814"/>
              <a:gd name="connsiteX10" fmla="*/ 6329522 w 9387887"/>
              <a:gd name="connsiteY10" fmla="*/ 581678 h 4954814"/>
              <a:gd name="connsiteX11" fmla="*/ 6553300 w 9387887"/>
              <a:gd name="connsiteY11" fmla="*/ 425561 h 4954814"/>
              <a:gd name="connsiteX12" fmla="*/ 6750305 w 9387887"/>
              <a:gd name="connsiteY12" fmla="*/ 362372 h 4954814"/>
              <a:gd name="connsiteX13" fmla="*/ 6854383 w 9387887"/>
              <a:gd name="connsiteY13" fmla="*/ 306616 h 4954814"/>
              <a:gd name="connsiteX14" fmla="*/ 7064281 w 9387887"/>
              <a:gd name="connsiteY14" fmla="*/ 9724 h 4954814"/>
              <a:gd name="connsiteX15" fmla="*/ 7320787 w 9387887"/>
              <a:gd name="connsiteY15" fmla="*/ 17718 h 4954814"/>
              <a:gd name="connsiteX16" fmla="*/ 7478930 w 9387887"/>
              <a:gd name="connsiteY16" fmla="*/ 142669 h 4954814"/>
              <a:gd name="connsiteX17" fmla="*/ 7728489 w 9387887"/>
              <a:gd name="connsiteY17" fmla="*/ 365535 h 4954814"/>
              <a:gd name="connsiteX18" fmla="*/ 7897710 w 9387887"/>
              <a:gd name="connsiteY18" fmla="*/ 810778 h 4954814"/>
              <a:gd name="connsiteX19" fmla="*/ 8010591 w 9387887"/>
              <a:gd name="connsiteY19" fmla="*/ 944329 h 4954814"/>
              <a:gd name="connsiteX20" fmla="*/ 8258647 w 9387887"/>
              <a:gd name="connsiteY20" fmla="*/ 1221568 h 4954814"/>
              <a:gd name="connsiteX21" fmla="*/ 8360786 w 9387887"/>
              <a:gd name="connsiteY21" fmla="*/ 1255614 h 4954814"/>
              <a:gd name="connsiteX22" fmla="*/ 8501838 w 9387887"/>
              <a:gd name="connsiteY22" fmla="*/ 1367482 h 4954814"/>
              <a:gd name="connsiteX23" fmla="*/ 8728614 w 9387887"/>
              <a:gd name="connsiteY23" fmla="*/ 1305064 h 4954814"/>
              <a:gd name="connsiteX24" fmla="*/ 8723751 w 9387887"/>
              <a:gd name="connsiteY24" fmla="*/ 2028357 h 4954814"/>
              <a:gd name="connsiteX25" fmla="*/ 8724303 w 9387887"/>
              <a:gd name="connsiteY25" fmla="*/ 4926239 h 4954814"/>
              <a:gd name="connsiteX26" fmla="*/ 8928 w 9387887"/>
              <a:gd name="connsiteY26" fmla="*/ 4954814 h 4954814"/>
              <a:gd name="connsiteX27" fmla="*/ 7771 w 9387887"/>
              <a:gd name="connsiteY27" fmla="*/ 3327201 h 4954814"/>
              <a:gd name="connsiteX28" fmla="*/ 245895 w 9387887"/>
              <a:gd name="connsiteY28" fmla="*/ 3136701 h 4954814"/>
              <a:gd name="connsiteX29" fmla="*/ 484020 w 9387887"/>
              <a:gd name="connsiteY29" fmla="*/ 3012876 h 4954814"/>
              <a:gd name="connsiteX30" fmla="*/ 636420 w 9387887"/>
              <a:gd name="connsiteY30" fmla="*/ 2727126 h 4954814"/>
              <a:gd name="connsiteX31" fmla="*/ 1045994 w 9387887"/>
              <a:gd name="connsiteY31" fmla="*/ 2460426 h 4954814"/>
              <a:gd name="connsiteX32" fmla="*/ 1531769 w 9387887"/>
              <a:gd name="connsiteY32" fmla="*/ 2374701 h 4954814"/>
              <a:gd name="connsiteX33" fmla="*/ 1969919 w 9387887"/>
              <a:gd name="connsiteY33" fmla="*/ 2222301 h 4954814"/>
              <a:gd name="connsiteX34" fmla="*/ 2389018 w 9387887"/>
              <a:gd name="connsiteY34" fmla="*/ 1927026 h 4954814"/>
              <a:gd name="connsiteX35" fmla="*/ 2893843 w 9387887"/>
              <a:gd name="connsiteY35" fmla="*/ 2222301 h 4954814"/>
              <a:gd name="connsiteX36" fmla="*/ 3298047 w 9387887"/>
              <a:gd name="connsiteY36" fmla="*/ 1944989 h 4954814"/>
              <a:gd name="connsiteX0" fmla="*/ 3298047 w 8762134"/>
              <a:gd name="connsiteY0" fmla="*/ 1944989 h 4954814"/>
              <a:gd name="connsiteX1" fmla="*/ 3735759 w 8762134"/>
              <a:gd name="connsiteY1" fmla="*/ 1812029 h 4954814"/>
              <a:gd name="connsiteX2" fmla="*/ 4055892 w 8762134"/>
              <a:gd name="connsiteY2" fmla="*/ 1519310 h 4954814"/>
              <a:gd name="connsiteX3" fmla="*/ 4254250 w 8762134"/>
              <a:gd name="connsiteY3" fmla="*/ 1559393 h 4954814"/>
              <a:gd name="connsiteX4" fmla="*/ 4471739 w 8762134"/>
              <a:gd name="connsiteY4" fmla="*/ 1574136 h 4954814"/>
              <a:gd name="connsiteX5" fmla="*/ 4906637 w 8762134"/>
              <a:gd name="connsiteY5" fmla="*/ 1444039 h 4954814"/>
              <a:gd name="connsiteX6" fmla="*/ 5215154 w 8762134"/>
              <a:gd name="connsiteY6" fmla="*/ 1105785 h 4954814"/>
              <a:gd name="connsiteX7" fmla="*/ 5661203 w 8762134"/>
              <a:gd name="connsiteY7" fmla="*/ 756380 h 4954814"/>
              <a:gd name="connsiteX8" fmla="*/ 5802452 w 8762134"/>
              <a:gd name="connsiteY8" fmla="*/ 503619 h 4954814"/>
              <a:gd name="connsiteX9" fmla="*/ 6103535 w 8762134"/>
              <a:gd name="connsiteY9" fmla="*/ 511053 h 4954814"/>
              <a:gd name="connsiteX10" fmla="*/ 6329522 w 8762134"/>
              <a:gd name="connsiteY10" fmla="*/ 581678 h 4954814"/>
              <a:gd name="connsiteX11" fmla="*/ 6553300 w 8762134"/>
              <a:gd name="connsiteY11" fmla="*/ 425561 h 4954814"/>
              <a:gd name="connsiteX12" fmla="*/ 6750305 w 8762134"/>
              <a:gd name="connsiteY12" fmla="*/ 362372 h 4954814"/>
              <a:gd name="connsiteX13" fmla="*/ 6854383 w 8762134"/>
              <a:gd name="connsiteY13" fmla="*/ 306616 h 4954814"/>
              <a:gd name="connsiteX14" fmla="*/ 7064281 w 8762134"/>
              <a:gd name="connsiteY14" fmla="*/ 9724 h 4954814"/>
              <a:gd name="connsiteX15" fmla="*/ 7320787 w 8762134"/>
              <a:gd name="connsiteY15" fmla="*/ 17718 h 4954814"/>
              <a:gd name="connsiteX16" fmla="*/ 7478930 w 8762134"/>
              <a:gd name="connsiteY16" fmla="*/ 142669 h 4954814"/>
              <a:gd name="connsiteX17" fmla="*/ 7728489 w 8762134"/>
              <a:gd name="connsiteY17" fmla="*/ 365535 h 4954814"/>
              <a:gd name="connsiteX18" fmla="*/ 7897710 w 8762134"/>
              <a:gd name="connsiteY18" fmla="*/ 810778 h 4954814"/>
              <a:gd name="connsiteX19" fmla="*/ 8010591 w 8762134"/>
              <a:gd name="connsiteY19" fmla="*/ 944329 h 4954814"/>
              <a:gd name="connsiteX20" fmla="*/ 8258647 w 8762134"/>
              <a:gd name="connsiteY20" fmla="*/ 1221568 h 4954814"/>
              <a:gd name="connsiteX21" fmla="*/ 8360786 w 8762134"/>
              <a:gd name="connsiteY21" fmla="*/ 1255614 h 4954814"/>
              <a:gd name="connsiteX22" fmla="*/ 8501838 w 8762134"/>
              <a:gd name="connsiteY22" fmla="*/ 1367482 h 4954814"/>
              <a:gd name="connsiteX23" fmla="*/ 8728614 w 8762134"/>
              <a:gd name="connsiteY23" fmla="*/ 1305064 h 4954814"/>
              <a:gd name="connsiteX24" fmla="*/ 8723751 w 8762134"/>
              <a:gd name="connsiteY24" fmla="*/ 2028357 h 4954814"/>
              <a:gd name="connsiteX25" fmla="*/ 8724303 w 8762134"/>
              <a:gd name="connsiteY25" fmla="*/ 4926239 h 4954814"/>
              <a:gd name="connsiteX26" fmla="*/ 8928 w 8762134"/>
              <a:gd name="connsiteY26" fmla="*/ 4954814 h 4954814"/>
              <a:gd name="connsiteX27" fmla="*/ 7771 w 8762134"/>
              <a:gd name="connsiteY27" fmla="*/ 3327201 h 4954814"/>
              <a:gd name="connsiteX28" fmla="*/ 245895 w 8762134"/>
              <a:gd name="connsiteY28" fmla="*/ 3136701 h 4954814"/>
              <a:gd name="connsiteX29" fmla="*/ 484020 w 8762134"/>
              <a:gd name="connsiteY29" fmla="*/ 3012876 h 4954814"/>
              <a:gd name="connsiteX30" fmla="*/ 636420 w 8762134"/>
              <a:gd name="connsiteY30" fmla="*/ 2727126 h 4954814"/>
              <a:gd name="connsiteX31" fmla="*/ 1045994 w 8762134"/>
              <a:gd name="connsiteY31" fmla="*/ 2460426 h 4954814"/>
              <a:gd name="connsiteX32" fmla="*/ 1531769 w 8762134"/>
              <a:gd name="connsiteY32" fmla="*/ 2374701 h 4954814"/>
              <a:gd name="connsiteX33" fmla="*/ 1969919 w 8762134"/>
              <a:gd name="connsiteY33" fmla="*/ 2222301 h 4954814"/>
              <a:gd name="connsiteX34" fmla="*/ 2389018 w 8762134"/>
              <a:gd name="connsiteY34" fmla="*/ 1927026 h 4954814"/>
              <a:gd name="connsiteX35" fmla="*/ 2893843 w 8762134"/>
              <a:gd name="connsiteY35" fmla="*/ 2222301 h 4954814"/>
              <a:gd name="connsiteX36" fmla="*/ 3298047 w 8762134"/>
              <a:gd name="connsiteY36" fmla="*/ 1944989 h 4954814"/>
              <a:gd name="connsiteX0" fmla="*/ 3298047 w 8782195"/>
              <a:gd name="connsiteY0" fmla="*/ 1944989 h 4954814"/>
              <a:gd name="connsiteX1" fmla="*/ 3735759 w 8782195"/>
              <a:gd name="connsiteY1" fmla="*/ 1812029 h 4954814"/>
              <a:gd name="connsiteX2" fmla="*/ 4055892 w 8782195"/>
              <a:gd name="connsiteY2" fmla="*/ 1519310 h 4954814"/>
              <a:gd name="connsiteX3" fmla="*/ 4254250 w 8782195"/>
              <a:gd name="connsiteY3" fmla="*/ 1559393 h 4954814"/>
              <a:gd name="connsiteX4" fmla="*/ 4471739 w 8782195"/>
              <a:gd name="connsiteY4" fmla="*/ 1574136 h 4954814"/>
              <a:gd name="connsiteX5" fmla="*/ 4906637 w 8782195"/>
              <a:gd name="connsiteY5" fmla="*/ 1444039 h 4954814"/>
              <a:gd name="connsiteX6" fmla="*/ 5215154 w 8782195"/>
              <a:gd name="connsiteY6" fmla="*/ 1105785 h 4954814"/>
              <a:gd name="connsiteX7" fmla="*/ 5661203 w 8782195"/>
              <a:gd name="connsiteY7" fmla="*/ 756380 h 4954814"/>
              <a:gd name="connsiteX8" fmla="*/ 5802452 w 8782195"/>
              <a:gd name="connsiteY8" fmla="*/ 503619 h 4954814"/>
              <a:gd name="connsiteX9" fmla="*/ 6103535 w 8782195"/>
              <a:gd name="connsiteY9" fmla="*/ 511053 h 4954814"/>
              <a:gd name="connsiteX10" fmla="*/ 6329522 w 8782195"/>
              <a:gd name="connsiteY10" fmla="*/ 581678 h 4954814"/>
              <a:gd name="connsiteX11" fmla="*/ 6553300 w 8782195"/>
              <a:gd name="connsiteY11" fmla="*/ 425561 h 4954814"/>
              <a:gd name="connsiteX12" fmla="*/ 6750305 w 8782195"/>
              <a:gd name="connsiteY12" fmla="*/ 362372 h 4954814"/>
              <a:gd name="connsiteX13" fmla="*/ 6854383 w 8782195"/>
              <a:gd name="connsiteY13" fmla="*/ 306616 h 4954814"/>
              <a:gd name="connsiteX14" fmla="*/ 7064281 w 8782195"/>
              <a:gd name="connsiteY14" fmla="*/ 9724 h 4954814"/>
              <a:gd name="connsiteX15" fmla="*/ 7320787 w 8782195"/>
              <a:gd name="connsiteY15" fmla="*/ 17718 h 4954814"/>
              <a:gd name="connsiteX16" fmla="*/ 7478930 w 8782195"/>
              <a:gd name="connsiteY16" fmla="*/ 142669 h 4954814"/>
              <a:gd name="connsiteX17" fmla="*/ 7728489 w 8782195"/>
              <a:gd name="connsiteY17" fmla="*/ 365535 h 4954814"/>
              <a:gd name="connsiteX18" fmla="*/ 7897710 w 8782195"/>
              <a:gd name="connsiteY18" fmla="*/ 810778 h 4954814"/>
              <a:gd name="connsiteX19" fmla="*/ 8010591 w 8782195"/>
              <a:gd name="connsiteY19" fmla="*/ 944329 h 4954814"/>
              <a:gd name="connsiteX20" fmla="*/ 8258647 w 8782195"/>
              <a:gd name="connsiteY20" fmla="*/ 1221568 h 4954814"/>
              <a:gd name="connsiteX21" fmla="*/ 8360786 w 8782195"/>
              <a:gd name="connsiteY21" fmla="*/ 1255614 h 4954814"/>
              <a:gd name="connsiteX22" fmla="*/ 8501838 w 8782195"/>
              <a:gd name="connsiteY22" fmla="*/ 1367482 h 4954814"/>
              <a:gd name="connsiteX23" fmla="*/ 8728614 w 8782195"/>
              <a:gd name="connsiteY23" fmla="*/ 1305064 h 4954814"/>
              <a:gd name="connsiteX24" fmla="*/ 8723751 w 8782195"/>
              <a:gd name="connsiteY24" fmla="*/ 2028357 h 4954814"/>
              <a:gd name="connsiteX25" fmla="*/ 8781453 w 8782195"/>
              <a:gd name="connsiteY25" fmla="*/ 4926239 h 4954814"/>
              <a:gd name="connsiteX26" fmla="*/ 8928 w 8782195"/>
              <a:gd name="connsiteY26" fmla="*/ 4954814 h 4954814"/>
              <a:gd name="connsiteX27" fmla="*/ 7771 w 8782195"/>
              <a:gd name="connsiteY27" fmla="*/ 3327201 h 4954814"/>
              <a:gd name="connsiteX28" fmla="*/ 245895 w 8782195"/>
              <a:gd name="connsiteY28" fmla="*/ 3136701 h 4954814"/>
              <a:gd name="connsiteX29" fmla="*/ 484020 w 8782195"/>
              <a:gd name="connsiteY29" fmla="*/ 3012876 h 4954814"/>
              <a:gd name="connsiteX30" fmla="*/ 636420 w 8782195"/>
              <a:gd name="connsiteY30" fmla="*/ 2727126 h 4954814"/>
              <a:gd name="connsiteX31" fmla="*/ 1045994 w 8782195"/>
              <a:gd name="connsiteY31" fmla="*/ 2460426 h 4954814"/>
              <a:gd name="connsiteX32" fmla="*/ 1531769 w 8782195"/>
              <a:gd name="connsiteY32" fmla="*/ 2374701 h 4954814"/>
              <a:gd name="connsiteX33" fmla="*/ 1969919 w 8782195"/>
              <a:gd name="connsiteY33" fmla="*/ 2222301 h 4954814"/>
              <a:gd name="connsiteX34" fmla="*/ 2389018 w 8782195"/>
              <a:gd name="connsiteY34" fmla="*/ 1927026 h 4954814"/>
              <a:gd name="connsiteX35" fmla="*/ 2893843 w 8782195"/>
              <a:gd name="connsiteY35" fmla="*/ 2222301 h 4954814"/>
              <a:gd name="connsiteX36" fmla="*/ 3298047 w 8782195"/>
              <a:gd name="connsiteY36" fmla="*/ 1944989 h 4954814"/>
              <a:gd name="connsiteX0" fmla="*/ 3298047 w 8762134"/>
              <a:gd name="connsiteY0" fmla="*/ 1944989 h 4954814"/>
              <a:gd name="connsiteX1" fmla="*/ 3735759 w 8762134"/>
              <a:gd name="connsiteY1" fmla="*/ 1812029 h 4954814"/>
              <a:gd name="connsiteX2" fmla="*/ 4055892 w 8762134"/>
              <a:gd name="connsiteY2" fmla="*/ 1519310 h 4954814"/>
              <a:gd name="connsiteX3" fmla="*/ 4254250 w 8762134"/>
              <a:gd name="connsiteY3" fmla="*/ 1559393 h 4954814"/>
              <a:gd name="connsiteX4" fmla="*/ 4471739 w 8762134"/>
              <a:gd name="connsiteY4" fmla="*/ 1574136 h 4954814"/>
              <a:gd name="connsiteX5" fmla="*/ 4906637 w 8762134"/>
              <a:gd name="connsiteY5" fmla="*/ 1444039 h 4954814"/>
              <a:gd name="connsiteX6" fmla="*/ 5215154 w 8762134"/>
              <a:gd name="connsiteY6" fmla="*/ 1105785 h 4954814"/>
              <a:gd name="connsiteX7" fmla="*/ 5661203 w 8762134"/>
              <a:gd name="connsiteY7" fmla="*/ 756380 h 4954814"/>
              <a:gd name="connsiteX8" fmla="*/ 5802452 w 8762134"/>
              <a:gd name="connsiteY8" fmla="*/ 503619 h 4954814"/>
              <a:gd name="connsiteX9" fmla="*/ 6103535 w 8762134"/>
              <a:gd name="connsiteY9" fmla="*/ 511053 h 4954814"/>
              <a:gd name="connsiteX10" fmla="*/ 6329522 w 8762134"/>
              <a:gd name="connsiteY10" fmla="*/ 581678 h 4954814"/>
              <a:gd name="connsiteX11" fmla="*/ 6553300 w 8762134"/>
              <a:gd name="connsiteY11" fmla="*/ 425561 h 4954814"/>
              <a:gd name="connsiteX12" fmla="*/ 6750305 w 8762134"/>
              <a:gd name="connsiteY12" fmla="*/ 362372 h 4954814"/>
              <a:gd name="connsiteX13" fmla="*/ 6854383 w 8762134"/>
              <a:gd name="connsiteY13" fmla="*/ 306616 h 4954814"/>
              <a:gd name="connsiteX14" fmla="*/ 7064281 w 8762134"/>
              <a:gd name="connsiteY14" fmla="*/ 9724 h 4954814"/>
              <a:gd name="connsiteX15" fmla="*/ 7320787 w 8762134"/>
              <a:gd name="connsiteY15" fmla="*/ 17718 h 4954814"/>
              <a:gd name="connsiteX16" fmla="*/ 7478930 w 8762134"/>
              <a:gd name="connsiteY16" fmla="*/ 142669 h 4954814"/>
              <a:gd name="connsiteX17" fmla="*/ 7728489 w 8762134"/>
              <a:gd name="connsiteY17" fmla="*/ 365535 h 4954814"/>
              <a:gd name="connsiteX18" fmla="*/ 7897710 w 8762134"/>
              <a:gd name="connsiteY18" fmla="*/ 810778 h 4954814"/>
              <a:gd name="connsiteX19" fmla="*/ 8010591 w 8762134"/>
              <a:gd name="connsiteY19" fmla="*/ 944329 h 4954814"/>
              <a:gd name="connsiteX20" fmla="*/ 8258647 w 8762134"/>
              <a:gd name="connsiteY20" fmla="*/ 1221568 h 4954814"/>
              <a:gd name="connsiteX21" fmla="*/ 8360786 w 8762134"/>
              <a:gd name="connsiteY21" fmla="*/ 1255614 h 4954814"/>
              <a:gd name="connsiteX22" fmla="*/ 8501838 w 8762134"/>
              <a:gd name="connsiteY22" fmla="*/ 1367482 h 4954814"/>
              <a:gd name="connsiteX23" fmla="*/ 8728614 w 8762134"/>
              <a:gd name="connsiteY23" fmla="*/ 1305064 h 4954814"/>
              <a:gd name="connsiteX24" fmla="*/ 8723751 w 8762134"/>
              <a:gd name="connsiteY24" fmla="*/ 2028357 h 4954814"/>
              <a:gd name="connsiteX25" fmla="*/ 8724303 w 8762134"/>
              <a:gd name="connsiteY25" fmla="*/ 4926239 h 4954814"/>
              <a:gd name="connsiteX26" fmla="*/ 8928 w 8762134"/>
              <a:gd name="connsiteY26" fmla="*/ 4954814 h 4954814"/>
              <a:gd name="connsiteX27" fmla="*/ 7771 w 8762134"/>
              <a:gd name="connsiteY27" fmla="*/ 3327201 h 4954814"/>
              <a:gd name="connsiteX28" fmla="*/ 245895 w 8762134"/>
              <a:gd name="connsiteY28" fmla="*/ 3136701 h 4954814"/>
              <a:gd name="connsiteX29" fmla="*/ 484020 w 8762134"/>
              <a:gd name="connsiteY29" fmla="*/ 3012876 h 4954814"/>
              <a:gd name="connsiteX30" fmla="*/ 636420 w 8762134"/>
              <a:gd name="connsiteY30" fmla="*/ 2727126 h 4954814"/>
              <a:gd name="connsiteX31" fmla="*/ 1045994 w 8762134"/>
              <a:gd name="connsiteY31" fmla="*/ 2460426 h 4954814"/>
              <a:gd name="connsiteX32" fmla="*/ 1531769 w 8762134"/>
              <a:gd name="connsiteY32" fmla="*/ 2374701 h 4954814"/>
              <a:gd name="connsiteX33" fmla="*/ 1969919 w 8762134"/>
              <a:gd name="connsiteY33" fmla="*/ 2222301 h 4954814"/>
              <a:gd name="connsiteX34" fmla="*/ 2389018 w 8762134"/>
              <a:gd name="connsiteY34" fmla="*/ 1927026 h 4954814"/>
              <a:gd name="connsiteX35" fmla="*/ 2893843 w 8762134"/>
              <a:gd name="connsiteY35" fmla="*/ 2222301 h 4954814"/>
              <a:gd name="connsiteX36" fmla="*/ 3298047 w 8762134"/>
              <a:gd name="connsiteY36" fmla="*/ 1944989 h 4954814"/>
              <a:gd name="connsiteX0" fmla="*/ 3298047 w 8762134"/>
              <a:gd name="connsiteY0" fmla="*/ 1944989 h 4954814"/>
              <a:gd name="connsiteX1" fmla="*/ 3735759 w 8762134"/>
              <a:gd name="connsiteY1" fmla="*/ 1812029 h 4954814"/>
              <a:gd name="connsiteX2" fmla="*/ 4055892 w 8762134"/>
              <a:gd name="connsiteY2" fmla="*/ 1519310 h 4954814"/>
              <a:gd name="connsiteX3" fmla="*/ 4254250 w 8762134"/>
              <a:gd name="connsiteY3" fmla="*/ 1559393 h 4954814"/>
              <a:gd name="connsiteX4" fmla="*/ 4471739 w 8762134"/>
              <a:gd name="connsiteY4" fmla="*/ 1574136 h 4954814"/>
              <a:gd name="connsiteX5" fmla="*/ 4906637 w 8762134"/>
              <a:gd name="connsiteY5" fmla="*/ 1444039 h 4954814"/>
              <a:gd name="connsiteX6" fmla="*/ 5215154 w 8762134"/>
              <a:gd name="connsiteY6" fmla="*/ 1105785 h 4954814"/>
              <a:gd name="connsiteX7" fmla="*/ 5661203 w 8762134"/>
              <a:gd name="connsiteY7" fmla="*/ 756380 h 4954814"/>
              <a:gd name="connsiteX8" fmla="*/ 5802452 w 8762134"/>
              <a:gd name="connsiteY8" fmla="*/ 503619 h 4954814"/>
              <a:gd name="connsiteX9" fmla="*/ 6103535 w 8762134"/>
              <a:gd name="connsiteY9" fmla="*/ 511053 h 4954814"/>
              <a:gd name="connsiteX10" fmla="*/ 6329522 w 8762134"/>
              <a:gd name="connsiteY10" fmla="*/ 581678 h 4954814"/>
              <a:gd name="connsiteX11" fmla="*/ 6553300 w 8762134"/>
              <a:gd name="connsiteY11" fmla="*/ 425561 h 4954814"/>
              <a:gd name="connsiteX12" fmla="*/ 6750305 w 8762134"/>
              <a:gd name="connsiteY12" fmla="*/ 362372 h 4954814"/>
              <a:gd name="connsiteX13" fmla="*/ 6854383 w 8762134"/>
              <a:gd name="connsiteY13" fmla="*/ 306616 h 4954814"/>
              <a:gd name="connsiteX14" fmla="*/ 7064281 w 8762134"/>
              <a:gd name="connsiteY14" fmla="*/ 9724 h 4954814"/>
              <a:gd name="connsiteX15" fmla="*/ 7320787 w 8762134"/>
              <a:gd name="connsiteY15" fmla="*/ 17718 h 4954814"/>
              <a:gd name="connsiteX16" fmla="*/ 7478930 w 8762134"/>
              <a:gd name="connsiteY16" fmla="*/ 142669 h 4954814"/>
              <a:gd name="connsiteX17" fmla="*/ 7728489 w 8762134"/>
              <a:gd name="connsiteY17" fmla="*/ 365535 h 4954814"/>
              <a:gd name="connsiteX18" fmla="*/ 7897710 w 8762134"/>
              <a:gd name="connsiteY18" fmla="*/ 810778 h 4954814"/>
              <a:gd name="connsiteX19" fmla="*/ 8010591 w 8762134"/>
              <a:gd name="connsiteY19" fmla="*/ 944329 h 4954814"/>
              <a:gd name="connsiteX20" fmla="*/ 8258647 w 8762134"/>
              <a:gd name="connsiteY20" fmla="*/ 1221568 h 4954814"/>
              <a:gd name="connsiteX21" fmla="*/ 8360786 w 8762134"/>
              <a:gd name="connsiteY21" fmla="*/ 1255614 h 4954814"/>
              <a:gd name="connsiteX22" fmla="*/ 8501838 w 8762134"/>
              <a:gd name="connsiteY22" fmla="*/ 1367482 h 4954814"/>
              <a:gd name="connsiteX23" fmla="*/ 8728614 w 8762134"/>
              <a:gd name="connsiteY23" fmla="*/ 1305064 h 4954814"/>
              <a:gd name="connsiteX24" fmla="*/ 8723751 w 8762134"/>
              <a:gd name="connsiteY24" fmla="*/ 2037882 h 4954814"/>
              <a:gd name="connsiteX25" fmla="*/ 8724303 w 8762134"/>
              <a:gd name="connsiteY25" fmla="*/ 4926239 h 4954814"/>
              <a:gd name="connsiteX26" fmla="*/ 8928 w 8762134"/>
              <a:gd name="connsiteY26" fmla="*/ 4954814 h 4954814"/>
              <a:gd name="connsiteX27" fmla="*/ 7771 w 8762134"/>
              <a:gd name="connsiteY27" fmla="*/ 3327201 h 4954814"/>
              <a:gd name="connsiteX28" fmla="*/ 245895 w 8762134"/>
              <a:gd name="connsiteY28" fmla="*/ 3136701 h 4954814"/>
              <a:gd name="connsiteX29" fmla="*/ 484020 w 8762134"/>
              <a:gd name="connsiteY29" fmla="*/ 3012876 h 4954814"/>
              <a:gd name="connsiteX30" fmla="*/ 636420 w 8762134"/>
              <a:gd name="connsiteY30" fmla="*/ 2727126 h 4954814"/>
              <a:gd name="connsiteX31" fmla="*/ 1045994 w 8762134"/>
              <a:gd name="connsiteY31" fmla="*/ 2460426 h 4954814"/>
              <a:gd name="connsiteX32" fmla="*/ 1531769 w 8762134"/>
              <a:gd name="connsiteY32" fmla="*/ 2374701 h 4954814"/>
              <a:gd name="connsiteX33" fmla="*/ 1969919 w 8762134"/>
              <a:gd name="connsiteY33" fmla="*/ 2222301 h 4954814"/>
              <a:gd name="connsiteX34" fmla="*/ 2389018 w 8762134"/>
              <a:gd name="connsiteY34" fmla="*/ 1927026 h 4954814"/>
              <a:gd name="connsiteX35" fmla="*/ 2893843 w 8762134"/>
              <a:gd name="connsiteY35" fmla="*/ 2222301 h 4954814"/>
              <a:gd name="connsiteX36" fmla="*/ 3298047 w 8762134"/>
              <a:gd name="connsiteY36" fmla="*/ 1944989 h 4954814"/>
              <a:gd name="connsiteX0" fmla="*/ 3298047 w 9379668"/>
              <a:gd name="connsiteY0" fmla="*/ 1944989 h 4954814"/>
              <a:gd name="connsiteX1" fmla="*/ 3735759 w 9379668"/>
              <a:gd name="connsiteY1" fmla="*/ 1812029 h 4954814"/>
              <a:gd name="connsiteX2" fmla="*/ 4055892 w 9379668"/>
              <a:gd name="connsiteY2" fmla="*/ 1519310 h 4954814"/>
              <a:gd name="connsiteX3" fmla="*/ 4254250 w 9379668"/>
              <a:gd name="connsiteY3" fmla="*/ 1559393 h 4954814"/>
              <a:gd name="connsiteX4" fmla="*/ 4471739 w 9379668"/>
              <a:gd name="connsiteY4" fmla="*/ 1574136 h 4954814"/>
              <a:gd name="connsiteX5" fmla="*/ 4906637 w 9379668"/>
              <a:gd name="connsiteY5" fmla="*/ 1444039 h 4954814"/>
              <a:gd name="connsiteX6" fmla="*/ 5215154 w 9379668"/>
              <a:gd name="connsiteY6" fmla="*/ 1105785 h 4954814"/>
              <a:gd name="connsiteX7" fmla="*/ 5661203 w 9379668"/>
              <a:gd name="connsiteY7" fmla="*/ 756380 h 4954814"/>
              <a:gd name="connsiteX8" fmla="*/ 5802452 w 9379668"/>
              <a:gd name="connsiteY8" fmla="*/ 503619 h 4954814"/>
              <a:gd name="connsiteX9" fmla="*/ 6103535 w 9379668"/>
              <a:gd name="connsiteY9" fmla="*/ 511053 h 4954814"/>
              <a:gd name="connsiteX10" fmla="*/ 6329522 w 9379668"/>
              <a:gd name="connsiteY10" fmla="*/ 581678 h 4954814"/>
              <a:gd name="connsiteX11" fmla="*/ 6553300 w 9379668"/>
              <a:gd name="connsiteY11" fmla="*/ 425561 h 4954814"/>
              <a:gd name="connsiteX12" fmla="*/ 6750305 w 9379668"/>
              <a:gd name="connsiteY12" fmla="*/ 362372 h 4954814"/>
              <a:gd name="connsiteX13" fmla="*/ 6854383 w 9379668"/>
              <a:gd name="connsiteY13" fmla="*/ 306616 h 4954814"/>
              <a:gd name="connsiteX14" fmla="*/ 7064281 w 9379668"/>
              <a:gd name="connsiteY14" fmla="*/ 9724 h 4954814"/>
              <a:gd name="connsiteX15" fmla="*/ 7320787 w 9379668"/>
              <a:gd name="connsiteY15" fmla="*/ 17718 h 4954814"/>
              <a:gd name="connsiteX16" fmla="*/ 7478930 w 9379668"/>
              <a:gd name="connsiteY16" fmla="*/ 142669 h 4954814"/>
              <a:gd name="connsiteX17" fmla="*/ 7728489 w 9379668"/>
              <a:gd name="connsiteY17" fmla="*/ 365535 h 4954814"/>
              <a:gd name="connsiteX18" fmla="*/ 7897710 w 9379668"/>
              <a:gd name="connsiteY18" fmla="*/ 810778 h 4954814"/>
              <a:gd name="connsiteX19" fmla="*/ 8010591 w 9379668"/>
              <a:gd name="connsiteY19" fmla="*/ 944329 h 4954814"/>
              <a:gd name="connsiteX20" fmla="*/ 8258647 w 9379668"/>
              <a:gd name="connsiteY20" fmla="*/ 1221568 h 4954814"/>
              <a:gd name="connsiteX21" fmla="*/ 8360786 w 9379668"/>
              <a:gd name="connsiteY21" fmla="*/ 1255614 h 4954814"/>
              <a:gd name="connsiteX22" fmla="*/ 8501838 w 9379668"/>
              <a:gd name="connsiteY22" fmla="*/ 1367482 h 4954814"/>
              <a:gd name="connsiteX23" fmla="*/ 8728614 w 9379668"/>
              <a:gd name="connsiteY23" fmla="*/ 1305064 h 4954814"/>
              <a:gd name="connsiteX24" fmla="*/ 8724303 w 9379668"/>
              <a:gd name="connsiteY24" fmla="*/ 4926239 h 4954814"/>
              <a:gd name="connsiteX25" fmla="*/ 8928 w 9379668"/>
              <a:gd name="connsiteY25" fmla="*/ 4954814 h 4954814"/>
              <a:gd name="connsiteX26" fmla="*/ 7771 w 9379668"/>
              <a:gd name="connsiteY26" fmla="*/ 3327201 h 4954814"/>
              <a:gd name="connsiteX27" fmla="*/ 245895 w 9379668"/>
              <a:gd name="connsiteY27" fmla="*/ 3136701 h 4954814"/>
              <a:gd name="connsiteX28" fmla="*/ 484020 w 9379668"/>
              <a:gd name="connsiteY28" fmla="*/ 3012876 h 4954814"/>
              <a:gd name="connsiteX29" fmla="*/ 636420 w 9379668"/>
              <a:gd name="connsiteY29" fmla="*/ 2727126 h 4954814"/>
              <a:gd name="connsiteX30" fmla="*/ 1045994 w 9379668"/>
              <a:gd name="connsiteY30" fmla="*/ 2460426 h 4954814"/>
              <a:gd name="connsiteX31" fmla="*/ 1531769 w 9379668"/>
              <a:gd name="connsiteY31" fmla="*/ 2374701 h 4954814"/>
              <a:gd name="connsiteX32" fmla="*/ 1969919 w 9379668"/>
              <a:gd name="connsiteY32" fmla="*/ 2222301 h 4954814"/>
              <a:gd name="connsiteX33" fmla="*/ 2389018 w 9379668"/>
              <a:gd name="connsiteY33" fmla="*/ 1927026 h 4954814"/>
              <a:gd name="connsiteX34" fmla="*/ 2893843 w 9379668"/>
              <a:gd name="connsiteY34" fmla="*/ 2222301 h 4954814"/>
              <a:gd name="connsiteX35" fmla="*/ 3298047 w 9379668"/>
              <a:gd name="connsiteY35" fmla="*/ 1944989 h 4954814"/>
              <a:gd name="connsiteX0" fmla="*/ 3298047 w 9379668"/>
              <a:gd name="connsiteY0" fmla="*/ 1944989 h 4954814"/>
              <a:gd name="connsiteX1" fmla="*/ 3735759 w 9379668"/>
              <a:gd name="connsiteY1" fmla="*/ 1812029 h 4954814"/>
              <a:gd name="connsiteX2" fmla="*/ 4055892 w 9379668"/>
              <a:gd name="connsiteY2" fmla="*/ 1519310 h 4954814"/>
              <a:gd name="connsiteX3" fmla="*/ 4254250 w 9379668"/>
              <a:gd name="connsiteY3" fmla="*/ 1559393 h 4954814"/>
              <a:gd name="connsiteX4" fmla="*/ 4471739 w 9379668"/>
              <a:gd name="connsiteY4" fmla="*/ 1574136 h 4954814"/>
              <a:gd name="connsiteX5" fmla="*/ 4906637 w 9379668"/>
              <a:gd name="connsiteY5" fmla="*/ 1444039 h 4954814"/>
              <a:gd name="connsiteX6" fmla="*/ 5215154 w 9379668"/>
              <a:gd name="connsiteY6" fmla="*/ 1105785 h 4954814"/>
              <a:gd name="connsiteX7" fmla="*/ 5661203 w 9379668"/>
              <a:gd name="connsiteY7" fmla="*/ 756380 h 4954814"/>
              <a:gd name="connsiteX8" fmla="*/ 5802452 w 9379668"/>
              <a:gd name="connsiteY8" fmla="*/ 503619 h 4954814"/>
              <a:gd name="connsiteX9" fmla="*/ 6103535 w 9379668"/>
              <a:gd name="connsiteY9" fmla="*/ 511053 h 4954814"/>
              <a:gd name="connsiteX10" fmla="*/ 6329522 w 9379668"/>
              <a:gd name="connsiteY10" fmla="*/ 581678 h 4954814"/>
              <a:gd name="connsiteX11" fmla="*/ 6553300 w 9379668"/>
              <a:gd name="connsiteY11" fmla="*/ 425561 h 4954814"/>
              <a:gd name="connsiteX12" fmla="*/ 6750305 w 9379668"/>
              <a:gd name="connsiteY12" fmla="*/ 362372 h 4954814"/>
              <a:gd name="connsiteX13" fmla="*/ 6854383 w 9379668"/>
              <a:gd name="connsiteY13" fmla="*/ 306616 h 4954814"/>
              <a:gd name="connsiteX14" fmla="*/ 7064281 w 9379668"/>
              <a:gd name="connsiteY14" fmla="*/ 9724 h 4954814"/>
              <a:gd name="connsiteX15" fmla="*/ 7320787 w 9379668"/>
              <a:gd name="connsiteY15" fmla="*/ 17718 h 4954814"/>
              <a:gd name="connsiteX16" fmla="*/ 7478930 w 9379668"/>
              <a:gd name="connsiteY16" fmla="*/ 142669 h 4954814"/>
              <a:gd name="connsiteX17" fmla="*/ 7728489 w 9379668"/>
              <a:gd name="connsiteY17" fmla="*/ 365535 h 4954814"/>
              <a:gd name="connsiteX18" fmla="*/ 7897710 w 9379668"/>
              <a:gd name="connsiteY18" fmla="*/ 810778 h 4954814"/>
              <a:gd name="connsiteX19" fmla="*/ 8010591 w 9379668"/>
              <a:gd name="connsiteY19" fmla="*/ 944329 h 4954814"/>
              <a:gd name="connsiteX20" fmla="*/ 8258647 w 9379668"/>
              <a:gd name="connsiteY20" fmla="*/ 1221568 h 4954814"/>
              <a:gd name="connsiteX21" fmla="*/ 8360786 w 9379668"/>
              <a:gd name="connsiteY21" fmla="*/ 1255614 h 4954814"/>
              <a:gd name="connsiteX22" fmla="*/ 8501838 w 9379668"/>
              <a:gd name="connsiteY22" fmla="*/ 1367482 h 4954814"/>
              <a:gd name="connsiteX23" fmla="*/ 8728614 w 9379668"/>
              <a:gd name="connsiteY23" fmla="*/ 1305064 h 4954814"/>
              <a:gd name="connsiteX24" fmla="*/ 8724303 w 9379668"/>
              <a:gd name="connsiteY24" fmla="*/ 4935764 h 4954814"/>
              <a:gd name="connsiteX25" fmla="*/ 8928 w 9379668"/>
              <a:gd name="connsiteY25" fmla="*/ 4954814 h 4954814"/>
              <a:gd name="connsiteX26" fmla="*/ 7771 w 9379668"/>
              <a:gd name="connsiteY26" fmla="*/ 3327201 h 4954814"/>
              <a:gd name="connsiteX27" fmla="*/ 245895 w 9379668"/>
              <a:gd name="connsiteY27" fmla="*/ 3136701 h 4954814"/>
              <a:gd name="connsiteX28" fmla="*/ 484020 w 9379668"/>
              <a:gd name="connsiteY28" fmla="*/ 3012876 h 4954814"/>
              <a:gd name="connsiteX29" fmla="*/ 636420 w 9379668"/>
              <a:gd name="connsiteY29" fmla="*/ 2727126 h 4954814"/>
              <a:gd name="connsiteX30" fmla="*/ 1045994 w 9379668"/>
              <a:gd name="connsiteY30" fmla="*/ 2460426 h 4954814"/>
              <a:gd name="connsiteX31" fmla="*/ 1531769 w 9379668"/>
              <a:gd name="connsiteY31" fmla="*/ 2374701 h 4954814"/>
              <a:gd name="connsiteX32" fmla="*/ 1969919 w 9379668"/>
              <a:gd name="connsiteY32" fmla="*/ 2222301 h 4954814"/>
              <a:gd name="connsiteX33" fmla="*/ 2389018 w 9379668"/>
              <a:gd name="connsiteY33" fmla="*/ 1927026 h 4954814"/>
              <a:gd name="connsiteX34" fmla="*/ 2893843 w 9379668"/>
              <a:gd name="connsiteY34" fmla="*/ 2222301 h 4954814"/>
              <a:gd name="connsiteX35" fmla="*/ 3298047 w 9379668"/>
              <a:gd name="connsiteY35" fmla="*/ 1944989 h 4954814"/>
              <a:gd name="connsiteX0" fmla="*/ 3298047 w 8743275"/>
              <a:gd name="connsiteY0" fmla="*/ 1944989 h 4954814"/>
              <a:gd name="connsiteX1" fmla="*/ 3735759 w 8743275"/>
              <a:gd name="connsiteY1" fmla="*/ 1812029 h 4954814"/>
              <a:gd name="connsiteX2" fmla="*/ 4055892 w 8743275"/>
              <a:gd name="connsiteY2" fmla="*/ 1519310 h 4954814"/>
              <a:gd name="connsiteX3" fmla="*/ 4254250 w 8743275"/>
              <a:gd name="connsiteY3" fmla="*/ 1559393 h 4954814"/>
              <a:gd name="connsiteX4" fmla="*/ 4471739 w 8743275"/>
              <a:gd name="connsiteY4" fmla="*/ 1574136 h 4954814"/>
              <a:gd name="connsiteX5" fmla="*/ 4906637 w 8743275"/>
              <a:gd name="connsiteY5" fmla="*/ 1444039 h 4954814"/>
              <a:gd name="connsiteX6" fmla="*/ 5215154 w 8743275"/>
              <a:gd name="connsiteY6" fmla="*/ 1105785 h 4954814"/>
              <a:gd name="connsiteX7" fmla="*/ 5661203 w 8743275"/>
              <a:gd name="connsiteY7" fmla="*/ 756380 h 4954814"/>
              <a:gd name="connsiteX8" fmla="*/ 5802452 w 8743275"/>
              <a:gd name="connsiteY8" fmla="*/ 503619 h 4954814"/>
              <a:gd name="connsiteX9" fmla="*/ 6103535 w 8743275"/>
              <a:gd name="connsiteY9" fmla="*/ 511053 h 4954814"/>
              <a:gd name="connsiteX10" fmla="*/ 6329522 w 8743275"/>
              <a:gd name="connsiteY10" fmla="*/ 581678 h 4954814"/>
              <a:gd name="connsiteX11" fmla="*/ 6553300 w 8743275"/>
              <a:gd name="connsiteY11" fmla="*/ 425561 h 4954814"/>
              <a:gd name="connsiteX12" fmla="*/ 6750305 w 8743275"/>
              <a:gd name="connsiteY12" fmla="*/ 362372 h 4954814"/>
              <a:gd name="connsiteX13" fmla="*/ 6854383 w 8743275"/>
              <a:gd name="connsiteY13" fmla="*/ 306616 h 4954814"/>
              <a:gd name="connsiteX14" fmla="*/ 7064281 w 8743275"/>
              <a:gd name="connsiteY14" fmla="*/ 9724 h 4954814"/>
              <a:gd name="connsiteX15" fmla="*/ 7320787 w 8743275"/>
              <a:gd name="connsiteY15" fmla="*/ 17718 h 4954814"/>
              <a:gd name="connsiteX16" fmla="*/ 7478930 w 8743275"/>
              <a:gd name="connsiteY16" fmla="*/ 142669 h 4954814"/>
              <a:gd name="connsiteX17" fmla="*/ 7728489 w 8743275"/>
              <a:gd name="connsiteY17" fmla="*/ 365535 h 4954814"/>
              <a:gd name="connsiteX18" fmla="*/ 7897710 w 8743275"/>
              <a:gd name="connsiteY18" fmla="*/ 810778 h 4954814"/>
              <a:gd name="connsiteX19" fmla="*/ 8010591 w 8743275"/>
              <a:gd name="connsiteY19" fmla="*/ 944329 h 4954814"/>
              <a:gd name="connsiteX20" fmla="*/ 8258647 w 8743275"/>
              <a:gd name="connsiteY20" fmla="*/ 1221568 h 4954814"/>
              <a:gd name="connsiteX21" fmla="*/ 8360786 w 8743275"/>
              <a:gd name="connsiteY21" fmla="*/ 1255614 h 4954814"/>
              <a:gd name="connsiteX22" fmla="*/ 8501838 w 8743275"/>
              <a:gd name="connsiteY22" fmla="*/ 1367482 h 4954814"/>
              <a:gd name="connsiteX23" fmla="*/ 8728614 w 8743275"/>
              <a:gd name="connsiteY23" fmla="*/ 1305064 h 4954814"/>
              <a:gd name="connsiteX24" fmla="*/ 8724303 w 8743275"/>
              <a:gd name="connsiteY24" fmla="*/ 4935764 h 4954814"/>
              <a:gd name="connsiteX25" fmla="*/ 8928 w 8743275"/>
              <a:gd name="connsiteY25" fmla="*/ 4954814 h 4954814"/>
              <a:gd name="connsiteX26" fmla="*/ 7771 w 8743275"/>
              <a:gd name="connsiteY26" fmla="*/ 3327201 h 4954814"/>
              <a:gd name="connsiteX27" fmla="*/ 245895 w 8743275"/>
              <a:gd name="connsiteY27" fmla="*/ 3136701 h 4954814"/>
              <a:gd name="connsiteX28" fmla="*/ 484020 w 8743275"/>
              <a:gd name="connsiteY28" fmla="*/ 3012876 h 4954814"/>
              <a:gd name="connsiteX29" fmla="*/ 636420 w 8743275"/>
              <a:gd name="connsiteY29" fmla="*/ 2727126 h 4954814"/>
              <a:gd name="connsiteX30" fmla="*/ 1045994 w 8743275"/>
              <a:gd name="connsiteY30" fmla="*/ 2460426 h 4954814"/>
              <a:gd name="connsiteX31" fmla="*/ 1531769 w 8743275"/>
              <a:gd name="connsiteY31" fmla="*/ 2374701 h 4954814"/>
              <a:gd name="connsiteX32" fmla="*/ 1969919 w 8743275"/>
              <a:gd name="connsiteY32" fmla="*/ 2222301 h 4954814"/>
              <a:gd name="connsiteX33" fmla="*/ 2389018 w 8743275"/>
              <a:gd name="connsiteY33" fmla="*/ 1927026 h 4954814"/>
              <a:gd name="connsiteX34" fmla="*/ 2893843 w 8743275"/>
              <a:gd name="connsiteY34" fmla="*/ 2222301 h 4954814"/>
              <a:gd name="connsiteX35" fmla="*/ 3298047 w 8743275"/>
              <a:gd name="connsiteY35" fmla="*/ 1944989 h 4954814"/>
              <a:gd name="connsiteX0" fmla="*/ 3298047 w 8745193"/>
              <a:gd name="connsiteY0" fmla="*/ 1944989 h 4954814"/>
              <a:gd name="connsiteX1" fmla="*/ 3735759 w 8745193"/>
              <a:gd name="connsiteY1" fmla="*/ 1812029 h 4954814"/>
              <a:gd name="connsiteX2" fmla="*/ 4055892 w 8745193"/>
              <a:gd name="connsiteY2" fmla="*/ 1519310 h 4954814"/>
              <a:gd name="connsiteX3" fmla="*/ 4254250 w 8745193"/>
              <a:gd name="connsiteY3" fmla="*/ 1559393 h 4954814"/>
              <a:gd name="connsiteX4" fmla="*/ 4471739 w 8745193"/>
              <a:gd name="connsiteY4" fmla="*/ 1574136 h 4954814"/>
              <a:gd name="connsiteX5" fmla="*/ 4906637 w 8745193"/>
              <a:gd name="connsiteY5" fmla="*/ 1444039 h 4954814"/>
              <a:gd name="connsiteX6" fmla="*/ 5215154 w 8745193"/>
              <a:gd name="connsiteY6" fmla="*/ 1105785 h 4954814"/>
              <a:gd name="connsiteX7" fmla="*/ 5661203 w 8745193"/>
              <a:gd name="connsiteY7" fmla="*/ 756380 h 4954814"/>
              <a:gd name="connsiteX8" fmla="*/ 5802452 w 8745193"/>
              <a:gd name="connsiteY8" fmla="*/ 503619 h 4954814"/>
              <a:gd name="connsiteX9" fmla="*/ 6103535 w 8745193"/>
              <a:gd name="connsiteY9" fmla="*/ 511053 h 4954814"/>
              <a:gd name="connsiteX10" fmla="*/ 6329522 w 8745193"/>
              <a:gd name="connsiteY10" fmla="*/ 581678 h 4954814"/>
              <a:gd name="connsiteX11" fmla="*/ 6553300 w 8745193"/>
              <a:gd name="connsiteY11" fmla="*/ 425561 h 4954814"/>
              <a:gd name="connsiteX12" fmla="*/ 6750305 w 8745193"/>
              <a:gd name="connsiteY12" fmla="*/ 362372 h 4954814"/>
              <a:gd name="connsiteX13" fmla="*/ 6854383 w 8745193"/>
              <a:gd name="connsiteY13" fmla="*/ 306616 h 4954814"/>
              <a:gd name="connsiteX14" fmla="*/ 7064281 w 8745193"/>
              <a:gd name="connsiteY14" fmla="*/ 9724 h 4954814"/>
              <a:gd name="connsiteX15" fmla="*/ 7320787 w 8745193"/>
              <a:gd name="connsiteY15" fmla="*/ 17718 h 4954814"/>
              <a:gd name="connsiteX16" fmla="*/ 7478930 w 8745193"/>
              <a:gd name="connsiteY16" fmla="*/ 142669 h 4954814"/>
              <a:gd name="connsiteX17" fmla="*/ 7728489 w 8745193"/>
              <a:gd name="connsiteY17" fmla="*/ 365535 h 4954814"/>
              <a:gd name="connsiteX18" fmla="*/ 7897710 w 8745193"/>
              <a:gd name="connsiteY18" fmla="*/ 810778 h 4954814"/>
              <a:gd name="connsiteX19" fmla="*/ 8010591 w 8745193"/>
              <a:gd name="connsiteY19" fmla="*/ 944329 h 4954814"/>
              <a:gd name="connsiteX20" fmla="*/ 8258647 w 8745193"/>
              <a:gd name="connsiteY20" fmla="*/ 1221568 h 4954814"/>
              <a:gd name="connsiteX21" fmla="*/ 8360786 w 8745193"/>
              <a:gd name="connsiteY21" fmla="*/ 1255614 h 4954814"/>
              <a:gd name="connsiteX22" fmla="*/ 8501838 w 8745193"/>
              <a:gd name="connsiteY22" fmla="*/ 1367482 h 4954814"/>
              <a:gd name="connsiteX23" fmla="*/ 8728614 w 8745193"/>
              <a:gd name="connsiteY23" fmla="*/ 1305064 h 4954814"/>
              <a:gd name="connsiteX24" fmla="*/ 8724303 w 8745193"/>
              <a:gd name="connsiteY24" fmla="*/ 4935764 h 4954814"/>
              <a:gd name="connsiteX25" fmla="*/ 8928 w 8745193"/>
              <a:gd name="connsiteY25" fmla="*/ 4954814 h 4954814"/>
              <a:gd name="connsiteX26" fmla="*/ 7771 w 8745193"/>
              <a:gd name="connsiteY26" fmla="*/ 3327201 h 4954814"/>
              <a:gd name="connsiteX27" fmla="*/ 245895 w 8745193"/>
              <a:gd name="connsiteY27" fmla="*/ 3136701 h 4954814"/>
              <a:gd name="connsiteX28" fmla="*/ 484020 w 8745193"/>
              <a:gd name="connsiteY28" fmla="*/ 3012876 h 4954814"/>
              <a:gd name="connsiteX29" fmla="*/ 636420 w 8745193"/>
              <a:gd name="connsiteY29" fmla="*/ 2727126 h 4954814"/>
              <a:gd name="connsiteX30" fmla="*/ 1045994 w 8745193"/>
              <a:gd name="connsiteY30" fmla="*/ 2460426 h 4954814"/>
              <a:gd name="connsiteX31" fmla="*/ 1531769 w 8745193"/>
              <a:gd name="connsiteY31" fmla="*/ 2374701 h 4954814"/>
              <a:gd name="connsiteX32" fmla="*/ 1969919 w 8745193"/>
              <a:gd name="connsiteY32" fmla="*/ 2222301 h 4954814"/>
              <a:gd name="connsiteX33" fmla="*/ 2389018 w 8745193"/>
              <a:gd name="connsiteY33" fmla="*/ 1927026 h 4954814"/>
              <a:gd name="connsiteX34" fmla="*/ 2893843 w 8745193"/>
              <a:gd name="connsiteY34" fmla="*/ 2222301 h 4954814"/>
              <a:gd name="connsiteX35" fmla="*/ 3298047 w 8745193"/>
              <a:gd name="connsiteY35" fmla="*/ 1944989 h 4954814"/>
              <a:gd name="connsiteX0" fmla="*/ 3298047 w 8745193"/>
              <a:gd name="connsiteY0" fmla="*/ 1944989 h 4954814"/>
              <a:gd name="connsiteX1" fmla="*/ 3735759 w 8745193"/>
              <a:gd name="connsiteY1" fmla="*/ 1812029 h 4954814"/>
              <a:gd name="connsiteX2" fmla="*/ 4055892 w 8745193"/>
              <a:gd name="connsiteY2" fmla="*/ 1519310 h 4954814"/>
              <a:gd name="connsiteX3" fmla="*/ 4254250 w 8745193"/>
              <a:gd name="connsiteY3" fmla="*/ 1559393 h 4954814"/>
              <a:gd name="connsiteX4" fmla="*/ 4471739 w 8745193"/>
              <a:gd name="connsiteY4" fmla="*/ 1574136 h 4954814"/>
              <a:gd name="connsiteX5" fmla="*/ 4906637 w 8745193"/>
              <a:gd name="connsiteY5" fmla="*/ 1444039 h 4954814"/>
              <a:gd name="connsiteX6" fmla="*/ 5215154 w 8745193"/>
              <a:gd name="connsiteY6" fmla="*/ 1105785 h 4954814"/>
              <a:gd name="connsiteX7" fmla="*/ 5661203 w 8745193"/>
              <a:gd name="connsiteY7" fmla="*/ 756380 h 4954814"/>
              <a:gd name="connsiteX8" fmla="*/ 5802452 w 8745193"/>
              <a:gd name="connsiteY8" fmla="*/ 503619 h 4954814"/>
              <a:gd name="connsiteX9" fmla="*/ 6103535 w 8745193"/>
              <a:gd name="connsiteY9" fmla="*/ 511053 h 4954814"/>
              <a:gd name="connsiteX10" fmla="*/ 6329522 w 8745193"/>
              <a:gd name="connsiteY10" fmla="*/ 581678 h 4954814"/>
              <a:gd name="connsiteX11" fmla="*/ 6553300 w 8745193"/>
              <a:gd name="connsiteY11" fmla="*/ 425561 h 4954814"/>
              <a:gd name="connsiteX12" fmla="*/ 6750305 w 8745193"/>
              <a:gd name="connsiteY12" fmla="*/ 362372 h 4954814"/>
              <a:gd name="connsiteX13" fmla="*/ 6854383 w 8745193"/>
              <a:gd name="connsiteY13" fmla="*/ 306616 h 4954814"/>
              <a:gd name="connsiteX14" fmla="*/ 7064281 w 8745193"/>
              <a:gd name="connsiteY14" fmla="*/ 9724 h 4954814"/>
              <a:gd name="connsiteX15" fmla="*/ 7320787 w 8745193"/>
              <a:gd name="connsiteY15" fmla="*/ 17718 h 4954814"/>
              <a:gd name="connsiteX16" fmla="*/ 7478930 w 8745193"/>
              <a:gd name="connsiteY16" fmla="*/ 142669 h 4954814"/>
              <a:gd name="connsiteX17" fmla="*/ 7728489 w 8745193"/>
              <a:gd name="connsiteY17" fmla="*/ 365535 h 4954814"/>
              <a:gd name="connsiteX18" fmla="*/ 7897710 w 8745193"/>
              <a:gd name="connsiteY18" fmla="*/ 810778 h 4954814"/>
              <a:gd name="connsiteX19" fmla="*/ 8010591 w 8745193"/>
              <a:gd name="connsiteY19" fmla="*/ 944329 h 4954814"/>
              <a:gd name="connsiteX20" fmla="*/ 8258647 w 8745193"/>
              <a:gd name="connsiteY20" fmla="*/ 1221568 h 4954814"/>
              <a:gd name="connsiteX21" fmla="*/ 8360786 w 8745193"/>
              <a:gd name="connsiteY21" fmla="*/ 1255614 h 4954814"/>
              <a:gd name="connsiteX22" fmla="*/ 8501838 w 8745193"/>
              <a:gd name="connsiteY22" fmla="*/ 1367482 h 4954814"/>
              <a:gd name="connsiteX23" fmla="*/ 8728614 w 8745193"/>
              <a:gd name="connsiteY23" fmla="*/ 1305064 h 4954814"/>
              <a:gd name="connsiteX24" fmla="*/ 8724303 w 8745193"/>
              <a:gd name="connsiteY24" fmla="*/ 4935764 h 4954814"/>
              <a:gd name="connsiteX25" fmla="*/ 8928 w 8745193"/>
              <a:gd name="connsiteY25" fmla="*/ 4954814 h 4954814"/>
              <a:gd name="connsiteX26" fmla="*/ 7771 w 8745193"/>
              <a:gd name="connsiteY26" fmla="*/ 3327201 h 4954814"/>
              <a:gd name="connsiteX27" fmla="*/ 245895 w 8745193"/>
              <a:gd name="connsiteY27" fmla="*/ 3136701 h 4954814"/>
              <a:gd name="connsiteX28" fmla="*/ 484020 w 8745193"/>
              <a:gd name="connsiteY28" fmla="*/ 3012876 h 4954814"/>
              <a:gd name="connsiteX29" fmla="*/ 636420 w 8745193"/>
              <a:gd name="connsiteY29" fmla="*/ 2727126 h 4954814"/>
              <a:gd name="connsiteX30" fmla="*/ 1045994 w 8745193"/>
              <a:gd name="connsiteY30" fmla="*/ 2460426 h 4954814"/>
              <a:gd name="connsiteX31" fmla="*/ 1531769 w 8745193"/>
              <a:gd name="connsiteY31" fmla="*/ 2374701 h 4954814"/>
              <a:gd name="connsiteX32" fmla="*/ 1969919 w 8745193"/>
              <a:gd name="connsiteY32" fmla="*/ 2222301 h 4954814"/>
              <a:gd name="connsiteX33" fmla="*/ 2389018 w 8745193"/>
              <a:gd name="connsiteY33" fmla="*/ 1927026 h 4954814"/>
              <a:gd name="connsiteX34" fmla="*/ 2893843 w 8745193"/>
              <a:gd name="connsiteY34" fmla="*/ 2222301 h 4954814"/>
              <a:gd name="connsiteX35" fmla="*/ 3298047 w 8745193"/>
              <a:gd name="connsiteY35" fmla="*/ 1944989 h 4954814"/>
              <a:gd name="connsiteX0" fmla="*/ 3298047 w 8738389"/>
              <a:gd name="connsiteY0" fmla="*/ 1944989 h 4954814"/>
              <a:gd name="connsiteX1" fmla="*/ 3735759 w 8738389"/>
              <a:gd name="connsiteY1" fmla="*/ 1812029 h 4954814"/>
              <a:gd name="connsiteX2" fmla="*/ 4055892 w 8738389"/>
              <a:gd name="connsiteY2" fmla="*/ 1519310 h 4954814"/>
              <a:gd name="connsiteX3" fmla="*/ 4254250 w 8738389"/>
              <a:gd name="connsiteY3" fmla="*/ 1559393 h 4954814"/>
              <a:gd name="connsiteX4" fmla="*/ 4471739 w 8738389"/>
              <a:gd name="connsiteY4" fmla="*/ 1574136 h 4954814"/>
              <a:gd name="connsiteX5" fmla="*/ 4906637 w 8738389"/>
              <a:gd name="connsiteY5" fmla="*/ 1444039 h 4954814"/>
              <a:gd name="connsiteX6" fmla="*/ 5215154 w 8738389"/>
              <a:gd name="connsiteY6" fmla="*/ 1105785 h 4954814"/>
              <a:gd name="connsiteX7" fmla="*/ 5661203 w 8738389"/>
              <a:gd name="connsiteY7" fmla="*/ 756380 h 4954814"/>
              <a:gd name="connsiteX8" fmla="*/ 5802452 w 8738389"/>
              <a:gd name="connsiteY8" fmla="*/ 503619 h 4954814"/>
              <a:gd name="connsiteX9" fmla="*/ 6103535 w 8738389"/>
              <a:gd name="connsiteY9" fmla="*/ 511053 h 4954814"/>
              <a:gd name="connsiteX10" fmla="*/ 6329522 w 8738389"/>
              <a:gd name="connsiteY10" fmla="*/ 581678 h 4954814"/>
              <a:gd name="connsiteX11" fmla="*/ 6553300 w 8738389"/>
              <a:gd name="connsiteY11" fmla="*/ 425561 h 4954814"/>
              <a:gd name="connsiteX12" fmla="*/ 6750305 w 8738389"/>
              <a:gd name="connsiteY12" fmla="*/ 362372 h 4954814"/>
              <a:gd name="connsiteX13" fmla="*/ 6854383 w 8738389"/>
              <a:gd name="connsiteY13" fmla="*/ 306616 h 4954814"/>
              <a:gd name="connsiteX14" fmla="*/ 7064281 w 8738389"/>
              <a:gd name="connsiteY14" fmla="*/ 9724 h 4954814"/>
              <a:gd name="connsiteX15" fmla="*/ 7320787 w 8738389"/>
              <a:gd name="connsiteY15" fmla="*/ 17718 h 4954814"/>
              <a:gd name="connsiteX16" fmla="*/ 7478930 w 8738389"/>
              <a:gd name="connsiteY16" fmla="*/ 142669 h 4954814"/>
              <a:gd name="connsiteX17" fmla="*/ 7728489 w 8738389"/>
              <a:gd name="connsiteY17" fmla="*/ 365535 h 4954814"/>
              <a:gd name="connsiteX18" fmla="*/ 7897710 w 8738389"/>
              <a:gd name="connsiteY18" fmla="*/ 810778 h 4954814"/>
              <a:gd name="connsiteX19" fmla="*/ 8010591 w 8738389"/>
              <a:gd name="connsiteY19" fmla="*/ 944329 h 4954814"/>
              <a:gd name="connsiteX20" fmla="*/ 8258647 w 8738389"/>
              <a:gd name="connsiteY20" fmla="*/ 1221568 h 4954814"/>
              <a:gd name="connsiteX21" fmla="*/ 8360786 w 8738389"/>
              <a:gd name="connsiteY21" fmla="*/ 1255614 h 4954814"/>
              <a:gd name="connsiteX22" fmla="*/ 8501838 w 8738389"/>
              <a:gd name="connsiteY22" fmla="*/ 1367482 h 4954814"/>
              <a:gd name="connsiteX23" fmla="*/ 8718887 w 8738389"/>
              <a:gd name="connsiteY23" fmla="*/ 1300200 h 4954814"/>
              <a:gd name="connsiteX24" fmla="*/ 8724303 w 8738389"/>
              <a:gd name="connsiteY24" fmla="*/ 4935764 h 4954814"/>
              <a:gd name="connsiteX25" fmla="*/ 8928 w 8738389"/>
              <a:gd name="connsiteY25" fmla="*/ 4954814 h 4954814"/>
              <a:gd name="connsiteX26" fmla="*/ 7771 w 8738389"/>
              <a:gd name="connsiteY26" fmla="*/ 3327201 h 4954814"/>
              <a:gd name="connsiteX27" fmla="*/ 245895 w 8738389"/>
              <a:gd name="connsiteY27" fmla="*/ 3136701 h 4954814"/>
              <a:gd name="connsiteX28" fmla="*/ 484020 w 8738389"/>
              <a:gd name="connsiteY28" fmla="*/ 3012876 h 4954814"/>
              <a:gd name="connsiteX29" fmla="*/ 636420 w 8738389"/>
              <a:gd name="connsiteY29" fmla="*/ 2727126 h 4954814"/>
              <a:gd name="connsiteX30" fmla="*/ 1045994 w 8738389"/>
              <a:gd name="connsiteY30" fmla="*/ 2460426 h 4954814"/>
              <a:gd name="connsiteX31" fmla="*/ 1531769 w 8738389"/>
              <a:gd name="connsiteY31" fmla="*/ 2374701 h 4954814"/>
              <a:gd name="connsiteX32" fmla="*/ 1969919 w 8738389"/>
              <a:gd name="connsiteY32" fmla="*/ 2222301 h 4954814"/>
              <a:gd name="connsiteX33" fmla="*/ 2389018 w 8738389"/>
              <a:gd name="connsiteY33" fmla="*/ 1927026 h 4954814"/>
              <a:gd name="connsiteX34" fmla="*/ 2893843 w 8738389"/>
              <a:gd name="connsiteY34" fmla="*/ 2222301 h 4954814"/>
              <a:gd name="connsiteX35" fmla="*/ 3298047 w 8738389"/>
              <a:gd name="connsiteY35" fmla="*/ 1944989 h 4954814"/>
              <a:gd name="connsiteX0" fmla="*/ 3298047 w 8728501"/>
              <a:gd name="connsiteY0" fmla="*/ 1944989 h 4954814"/>
              <a:gd name="connsiteX1" fmla="*/ 3735759 w 8728501"/>
              <a:gd name="connsiteY1" fmla="*/ 1812029 h 4954814"/>
              <a:gd name="connsiteX2" fmla="*/ 4055892 w 8728501"/>
              <a:gd name="connsiteY2" fmla="*/ 1519310 h 4954814"/>
              <a:gd name="connsiteX3" fmla="*/ 4254250 w 8728501"/>
              <a:gd name="connsiteY3" fmla="*/ 1559393 h 4954814"/>
              <a:gd name="connsiteX4" fmla="*/ 4471739 w 8728501"/>
              <a:gd name="connsiteY4" fmla="*/ 1574136 h 4954814"/>
              <a:gd name="connsiteX5" fmla="*/ 4906637 w 8728501"/>
              <a:gd name="connsiteY5" fmla="*/ 1444039 h 4954814"/>
              <a:gd name="connsiteX6" fmla="*/ 5215154 w 8728501"/>
              <a:gd name="connsiteY6" fmla="*/ 1105785 h 4954814"/>
              <a:gd name="connsiteX7" fmla="*/ 5661203 w 8728501"/>
              <a:gd name="connsiteY7" fmla="*/ 756380 h 4954814"/>
              <a:gd name="connsiteX8" fmla="*/ 5802452 w 8728501"/>
              <a:gd name="connsiteY8" fmla="*/ 503619 h 4954814"/>
              <a:gd name="connsiteX9" fmla="*/ 6103535 w 8728501"/>
              <a:gd name="connsiteY9" fmla="*/ 511053 h 4954814"/>
              <a:gd name="connsiteX10" fmla="*/ 6329522 w 8728501"/>
              <a:gd name="connsiteY10" fmla="*/ 581678 h 4954814"/>
              <a:gd name="connsiteX11" fmla="*/ 6553300 w 8728501"/>
              <a:gd name="connsiteY11" fmla="*/ 425561 h 4954814"/>
              <a:gd name="connsiteX12" fmla="*/ 6750305 w 8728501"/>
              <a:gd name="connsiteY12" fmla="*/ 362372 h 4954814"/>
              <a:gd name="connsiteX13" fmla="*/ 6854383 w 8728501"/>
              <a:gd name="connsiteY13" fmla="*/ 306616 h 4954814"/>
              <a:gd name="connsiteX14" fmla="*/ 7064281 w 8728501"/>
              <a:gd name="connsiteY14" fmla="*/ 9724 h 4954814"/>
              <a:gd name="connsiteX15" fmla="*/ 7320787 w 8728501"/>
              <a:gd name="connsiteY15" fmla="*/ 17718 h 4954814"/>
              <a:gd name="connsiteX16" fmla="*/ 7478930 w 8728501"/>
              <a:gd name="connsiteY16" fmla="*/ 142669 h 4954814"/>
              <a:gd name="connsiteX17" fmla="*/ 7728489 w 8728501"/>
              <a:gd name="connsiteY17" fmla="*/ 365535 h 4954814"/>
              <a:gd name="connsiteX18" fmla="*/ 7897710 w 8728501"/>
              <a:gd name="connsiteY18" fmla="*/ 810778 h 4954814"/>
              <a:gd name="connsiteX19" fmla="*/ 8010591 w 8728501"/>
              <a:gd name="connsiteY19" fmla="*/ 944329 h 4954814"/>
              <a:gd name="connsiteX20" fmla="*/ 8258647 w 8728501"/>
              <a:gd name="connsiteY20" fmla="*/ 1221568 h 4954814"/>
              <a:gd name="connsiteX21" fmla="*/ 8360786 w 8728501"/>
              <a:gd name="connsiteY21" fmla="*/ 1255614 h 4954814"/>
              <a:gd name="connsiteX22" fmla="*/ 8501838 w 8728501"/>
              <a:gd name="connsiteY22" fmla="*/ 1367482 h 4954814"/>
              <a:gd name="connsiteX23" fmla="*/ 8718887 w 8728501"/>
              <a:gd name="connsiteY23" fmla="*/ 1300200 h 4954814"/>
              <a:gd name="connsiteX24" fmla="*/ 8724303 w 8728501"/>
              <a:gd name="connsiteY24" fmla="*/ 4935764 h 4954814"/>
              <a:gd name="connsiteX25" fmla="*/ 8928 w 8728501"/>
              <a:gd name="connsiteY25" fmla="*/ 4954814 h 4954814"/>
              <a:gd name="connsiteX26" fmla="*/ 7771 w 8728501"/>
              <a:gd name="connsiteY26" fmla="*/ 3327201 h 4954814"/>
              <a:gd name="connsiteX27" fmla="*/ 245895 w 8728501"/>
              <a:gd name="connsiteY27" fmla="*/ 3136701 h 4954814"/>
              <a:gd name="connsiteX28" fmla="*/ 484020 w 8728501"/>
              <a:gd name="connsiteY28" fmla="*/ 3012876 h 4954814"/>
              <a:gd name="connsiteX29" fmla="*/ 636420 w 8728501"/>
              <a:gd name="connsiteY29" fmla="*/ 2727126 h 4954814"/>
              <a:gd name="connsiteX30" fmla="*/ 1045994 w 8728501"/>
              <a:gd name="connsiteY30" fmla="*/ 2460426 h 4954814"/>
              <a:gd name="connsiteX31" fmla="*/ 1531769 w 8728501"/>
              <a:gd name="connsiteY31" fmla="*/ 2374701 h 4954814"/>
              <a:gd name="connsiteX32" fmla="*/ 1969919 w 8728501"/>
              <a:gd name="connsiteY32" fmla="*/ 2222301 h 4954814"/>
              <a:gd name="connsiteX33" fmla="*/ 2389018 w 8728501"/>
              <a:gd name="connsiteY33" fmla="*/ 1927026 h 4954814"/>
              <a:gd name="connsiteX34" fmla="*/ 2893843 w 8728501"/>
              <a:gd name="connsiteY34" fmla="*/ 2222301 h 4954814"/>
              <a:gd name="connsiteX35" fmla="*/ 3298047 w 8728501"/>
              <a:gd name="connsiteY35" fmla="*/ 1944989 h 4954814"/>
              <a:gd name="connsiteX0" fmla="*/ 3298047 w 8728501"/>
              <a:gd name="connsiteY0" fmla="*/ 1944989 h 4954814"/>
              <a:gd name="connsiteX1" fmla="*/ 3735759 w 8728501"/>
              <a:gd name="connsiteY1" fmla="*/ 1812029 h 4954814"/>
              <a:gd name="connsiteX2" fmla="*/ 4055892 w 8728501"/>
              <a:gd name="connsiteY2" fmla="*/ 1519310 h 4954814"/>
              <a:gd name="connsiteX3" fmla="*/ 4254250 w 8728501"/>
              <a:gd name="connsiteY3" fmla="*/ 1559393 h 4954814"/>
              <a:gd name="connsiteX4" fmla="*/ 4471739 w 8728501"/>
              <a:gd name="connsiteY4" fmla="*/ 1574136 h 4954814"/>
              <a:gd name="connsiteX5" fmla="*/ 4906637 w 8728501"/>
              <a:gd name="connsiteY5" fmla="*/ 1444039 h 4954814"/>
              <a:gd name="connsiteX6" fmla="*/ 5215154 w 8728501"/>
              <a:gd name="connsiteY6" fmla="*/ 1105785 h 4954814"/>
              <a:gd name="connsiteX7" fmla="*/ 5661203 w 8728501"/>
              <a:gd name="connsiteY7" fmla="*/ 756380 h 4954814"/>
              <a:gd name="connsiteX8" fmla="*/ 5802452 w 8728501"/>
              <a:gd name="connsiteY8" fmla="*/ 503619 h 4954814"/>
              <a:gd name="connsiteX9" fmla="*/ 6103535 w 8728501"/>
              <a:gd name="connsiteY9" fmla="*/ 511053 h 4954814"/>
              <a:gd name="connsiteX10" fmla="*/ 6329522 w 8728501"/>
              <a:gd name="connsiteY10" fmla="*/ 581678 h 4954814"/>
              <a:gd name="connsiteX11" fmla="*/ 6553300 w 8728501"/>
              <a:gd name="connsiteY11" fmla="*/ 425561 h 4954814"/>
              <a:gd name="connsiteX12" fmla="*/ 6750305 w 8728501"/>
              <a:gd name="connsiteY12" fmla="*/ 362372 h 4954814"/>
              <a:gd name="connsiteX13" fmla="*/ 6854383 w 8728501"/>
              <a:gd name="connsiteY13" fmla="*/ 306616 h 4954814"/>
              <a:gd name="connsiteX14" fmla="*/ 7064281 w 8728501"/>
              <a:gd name="connsiteY14" fmla="*/ 9724 h 4954814"/>
              <a:gd name="connsiteX15" fmla="*/ 7320787 w 8728501"/>
              <a:gd name="connsiteY15" fmla="*/ 17718 h 4954814"/>
              <a:gd name="connsiteX16" fmla="*/ 7478930 w 8728501"/>
              <a:gd name="connsiteY16" fmla="*/ 142669 h 4954814"/>
              <a:gd name="connsiteX17" fmla="*/ 7728489 w 8728501"/>
              <a:gd name="connsiteY17" fmla="*/ 365535 h 4954814"/>
              <a:gd name="connsiteX18" fmla="*/ 7897710 w 8728501"/>
              <a:gd name="connsiteY18" fmla="*/ 810778 h 4954814"/>
              <a:gd name="connsiteX19" fmla="*/ 8010591 w 8728501"/>
              <a:gd name="connsiteY19" fmla="*/ 944329 h 4954814"/>
              <a:gd name="connsiteX20" fmla="*/ 8258647 w 8728501"/>
              <a:gd name="connsiteY20" fmla="*/ 1221568 h 4954814"/>
              <a:gd name="connsiteX21" fmla="*/ 8360786 w 8728501"/>
              <a:gd name="connsiteY21" fmla="*/ 1255614 h 4954814"/>
              <a:gd name="connsiteX22" fmla="*/ 8501838 w 8728501"/>
              <a:gd name="connsiteY22" fmla="*/ 1367482 h 4954814"/>
              <a:gd name="connsiteX23" fmla="*/ 8718887 w 8728501"/>
              <a:gd name="connsiteY23" fmla="*/ 1300200 h 4954814"/>
              <a:gd name="connsiteX24" fmla="*/ 8724303 w 8728501"/>
              <a:gd name="connsiteY24" fmla="*/ 4935764 h 4954814"/>
              <a:gd name="connsiteX25" fmla="*/ 8928 w 8728501"/>
              <a:gd name="connsiteY25" fmla="*/ 4954814 h 4954814"/>
              <a:gd name="connsiteX26" fmla="*/ 7771 w 8728501"/>
              <a:gd name="connsiteY26" fmla="*/ 3327201 h 4954814"/>
              <a:gd name="connsiteX27" fmla="*/ 245895 w 8728501"/>
              <a:gd name="connsiteY27" fmla="*/ 3136701 h 4954814"/>
              <a:gd name="connsiteX28" fmla="*/ 484020 w 8728501"/>
              <a:gd name="connsiteY28" fmla="*/ 3012876 h 4954814"/>
              <a:gd name="connsiteX29" fmla="*/ 636420 w 8728501"/>
              <a:gd name="connsiteY29" fmla="*/ 2727126 h 4954814"/>
              <a:gd name="connsiteX30" fmla="*/ 1045994 w 8728501"/>
              <a:gd name="connsiteY30" fmla="*/ 2460426 h 4954814"/>
              <a:gd name="connsiteX31" fmla="*/ 1531769 w 8728501"/>
              <a:gd name="connsiteY31" fmla="*/ 2374701 h 4954814"/>
              <a:gd name="connsiteX32" fmla="*/ 1969919 w 8728501"/>
              <a:gd name="connsiteY32" fmla="*/ 2222301 h 4954814"/>
              <a:gd name="connsiteX33" fmla="*/ 2389018 w 8728501"/>
              <a:gd name="connsiteY33" fmla="*/ 1927026 h 4954814"/>
              <a:gd name="connsiteX34" fmla="*/ 2893843 w 8728501"/>
              <a:gd name="connsiteY34" fmla="*/ 2222301 h 4954814"/>
              <a:gd name="connsiteX35" fmla="*/ 3298047 w 8728501"/>
              <a:gd name="connsiteY35" fmla="*/ 1944989 h 4954814"/>
              <a:gd name="connsiteX0" fmla="*/ 3298047 w 8734235"/>
              <a:gd name="connsiteY0" fmla="*/ 1944989 h 4954814"/>
              <a:gd name="connsiteX1" fmla="*/ 3735759 w 8734235"/>
              <a:gd name="connsiteY1" fmla="*/ 1812029 h 4954814"/>
              <a:gd name="connsiteX2" fmla="*/ 4055892 w 8734235"/>
              <a:gd name="connsiteY2" fmla="*/ 1519310 h 4954814"/>
              <a:gd name="connsiteX3" fmla="*/ 4254250 w 8734235"/>
              <a:gd name="connsiteY3" fmla="*/ 1559393 h 4954814"/>
              <a:gd name="connsiteX4" fmla="*/ 4471739 w 8734235"/>
              <a:gd name="connsiteY4" fmla="*/ 1574136 h 4954814"/>
              <a:gd name="connsiteX5" fmla="*/ 4906637 w 8734235"/>
              <a:gd name="connsiteY5" fmla="*/ 1444039 h 4954814"/>
              <a:gd name="connsiteX6" fmla="*/ 5215154 w 8734235"/>
              <a:gd name="connsiteY6" fmla="*/ 1105785 h 4954814"/>
              <a:gd name="connsiteX7" fmla="*/ 5661203 w 8734235"/>
              <a:gd name="connsiteY7" fmla="*/ 756380 h 4954814"/>
              <a:gd name="connsiteX8" fmla="*/ 5802452 w 8734235"/>
              <a:gd name="connsiteY8" fmla="*/ 503619 h 4954814"/>
              <a:gd name="connsiteX9" fmla="*/ 6103535 w 8734235"/>
              <a:gd name="connsiteY9" fmla="*/ 511053 h 4954814"/>
              <a:gd name="connsiteX10" fmla="*/ 6329522 w 8734235"/>
              <a:gd name="connsiteY10" fmla="*/ 581678 h 4954814"/>
              <a:gd name="connsiteX11" fmla="*/ 6553300 w 8734235"/>
              <a:gd name="connsiteY11" fmla="*/ 425561 h 4954814"/>
              <a:gd name="connsiteX12" fmla="*/ 6750305 w 8734235"/>
              <a:gd name="connsiteY12" fmla="*/ 362372 h 4954814"/>
              <a:gd name="connsiteX13" fmla="*/ 6854383 w 8734235"/>
              <a:gd name="connsiteY13" fmla="*/ 306616 h 4954814"/>
              <a:gd name="connsiteX14" fmla="*/ 7064281 w 8734235"/>
              <a:gd name="connsiteY14" fmla="*/ 9724 h 4954814"/>
              <a:gd name="connsiteX15" fmla="*/ 7320787 w 8734235"/>
              <a:gd name="connsiteY15" fmla="*/ 17718 h 4954814"/>
              <a:gd name="connsiteX16" fmla="*/ 7478930 w 8734235"/>
              <a:gd name="connsiteY16" fmla="*/ 142669 h 4954814"/>
              <a:gd name="connsiteX17" fmla="*/ 7728489 w 8734235"/>
              <a:gd name="connsiteY17" fmla="*/ 365535 h 4954814"/>
              <a:gd name="connsiteX18" fmla="*/ 7897710 w 8734235"/>
              <a:gd name="connsiteY18" fmla="*/ 810778 h 4954814"/>
              <a:gd name="connsiteX19" fmla="*/ 8010591 w 8734235"/>
              <a:gd name="connsiteY19" fmla="*/ 944329 h 4954814"/>
              <a:gd name="connsiteX20" fmla="*/ 8258647 w 8734235"/>
              <a:gd name="connsiteY20" fmla="*/ 1221568 h 4954814"/>
              <a:gd name="connsiteX21" fmla="*/ 8360786 w 8734235"/>
              <a:gd name="connsiteY21" fmla="*/ 1255614 h 4954814"/>
              <a:gd name="connsiteX22" fmla="*/ 8501838 w 8734235"/>
              <a:gd name="connsiteY22" fmla="*/ 1367482 h 4954814"/>
              <a:gd name="connsiteX23" fmla="*/ 8728412 w 8734235"/>
              <a:gd name="connsiteY23" fmla="*/ 1290675 h 4954814"/>
              <a:gd name="connsiteX24" fmla="*/ 8724303 w 8734235"/>
              <a:gd name="connsiteY24" fmla="*/ 4935764 h 4954814"/>
              <a:gd name="connsiteX25" fmla="*/ 8928 w 8734235"/>
              <a:gd name="connsiteY25" fmla="*/ 4954814 h 4954814"/>
              <a:gd name="connsiteX26" fmla="*/ 7771 w 8734235"/>
              <a:gd name="connsiteY26" fmla="*/ 3327201 h 4954814"/>
              <a:gd name="connsiteX27" fmla="*/ 245895 w 8734235"/>
              <a:gd name="connsiteY27" fmla="*/ 3136701 h 4954814"/>
              <a:gd name="connsiteX28" fmla="*/ 484020 w 8734235"/>
              <a:gd name="connsiteY28" fmla="*/ 3012876 h 4954814"/>
              <a:gd name="connsiteX29" fmla="*/ 636420 w 8734235"/>
              <a:gd name="connsiteY29" fmla="*/ 2727126 h 4954814"/>
              <a:gd name="connsiteX30" fmla="*/ 1045994 w 8734235"/>
              <a:gd name="connsiteY30" fmla="*/ 2460426 h 4954814"/>
              <a:gd name="connsiteX31" fmla="*/ 1531769 w 8734235"/>
              <a:gd name="connsiteY31" fmla="*/ 2374701 h 4954814"/>
              <a:gd name="connsiteX32" fmla="*/ 1969919 w 8734235"/>
              <a:gd name="connsiteY32" fmla="*/ 2222301 h 4954814"/>
              <a:gd name="connsiteX33" fmla="*/ 2389018 w 8734235"/>
              <a:gd name="connsiteY33" fmla="*/ 1927026 h 4954814"/>
              <a:gd name="connsiteX34" fmla="*/ 2893843 w 8734235"/>
              <a:gd name="connsiteY34" fmla="*/ 2222301 h 4954814"/>
              <a:gd name="connsiteX35" fmla="*/ 3298047 w 8734235"/>
              <a:gd name="connsiteY35" fmla="*/ 1944989 h 4954814"/>
              <a:gd name="connsiteX0" fmla="*/ 3298047 w 8730002"/>
              <a:gd name="connsiteY0" fmla="*/ 1944989 h 4954814"/>
              <a:gd name="connsiteX1" fmla="*/ 3735759 w 8730002"/>
              <a:gd name="connsiteY1" fmla="*/ 1812029 h 4954814"/>
              <a:gd name="connsiteX2" fmla="*/ 4055892 w 8730002"/>
              <a:gd name="connsiteY2" fmla="*/ 1519310 h 4954814"/>
              <a:gd name="connsiteX3" fmla="*/ 4254250 w 8730002"/>
              <a:gd name="connsiteY3" fmla="*/ 1559393 h 4954814"/>
              <a:gd name="connsiteX4" fmla="*/ 4471739 w 8730002"/>
              <a:gd name="connsiteY4" fmla="*/ 1574136 h 4954814"/>
              <a:gd name="connsiteX5" fmla="*/ 4906637 w 8730002"/>
              <a:gd name="connsiteY5" fmla="*/ 1444039 h 4954814"/>
              <a:gd name="connsiteX6" fmla="*/ 5215154 w 8730002"/>
              <a:gd name="connsiteY6" fmla="*/ 1105785 h 4954814"/>
              <a:gd name="connsiteX7" fmla="*/ 5661203 w 8730002"/>
              <a:gd name="connsiteY7" fmla="*/ 756380 h 4954814"/>
              <a:gd name="connsiteX8" fmla="*/ 5802452 w 8730002"/>
              <a:gd name="connsiteY8" fmla="*/ 503619 h 4954814"/>
              <a:gd name="connsiteX9" fmla="*/ 6103535 w 8730002"/>
              <a:gd name="connsiteY9" fmla="*/ 511053 h 4954814"/>
              <a:gd name="connsiteX10" fmla="*/ 6329522 w 8730002"/>
              <a:gd name="connsiteY10" fmla="*/ 581678 h 4954814"/>
              <a:gd name="connsiteX11" fmla="*/ 6553300 w 8730002"/>
              <a:gd name="connsiteY11" fmla="*/ 425561 h 4954814"/>
              <a:gd name="connsiteX12" fmla="*/ 6750305 w 8730002"/>
              <a:gd name="connsiteY12" fmla="*/ 362372 h 4954814"/>
              <a:gd name="connsiteX13" fmla="*/ 6854383 w 8730002"/>
              <a:gd name="connsiteY13" fmla="*/ 306616 h 4954814"/>
              <a:gd name="connsiteX14" fmla="*/ 7064281 w 8730002"/>
              <a:gd name="connsiteY14" fmla="*/ 9724 h 4954814"/>
              <a:gd name="connsiteX15" fmla="*/ 7320787 w 8730002"/>
              <a:gd name="connsiteY15" fmla="*/ 17718 h 4954814"/>
              <a:gd name="connsiteX16" fmla="*/ 7478930 w 8730002"/>
              <a:gd name="connsiteY16" fmla="*/ 142669 h 4954814"/>
              <a:gd name="connsiteX17" fmla="*/ 7728489 w 8730002"/>
              <a:gd name="connsiteY17" fmla="*/ 365535 h 4954814"/>
              <a:gd name="connsiteX18" fmla="*/ 7897710 w 8730002"/>
              <a:gd name="connsiteY18" fmla="*/ 810778 h 4954814"/>
              <a:gd name="connsiteX19" fmla="*/ 8010591 w 8730002"/>
              <a:gd name="connsiteY19" fmla="*/ 944329 h 4954814"/>
              <a:gd name="connsiteX20" fmla="*/ 8258647 w 8730002"/>
              <a:gd name="connsiteY20" fmla="*/ 1221568 h 4954814"/>
              <a:gd name="connsiteX21" fmla="*/ 8360786 w 8730002"/>
              <a:gd name="connsiteY21" fmla="*/ 1255614 h 4954814"/>
              <a:gd name="connsiteX22" fmla="*/ 8501838 w 8730002"/>
              <a:gd name="connsiteY22" fmla="*/ 1367482 h 4954814"/>
              <a:gd name="connsiteX23" fmla="*/ 8728412 w 8730002"/>
              <a:gd name="connsiteY23" fmla="*/ 1290675 h 4954814"/>
              <a:gd name="connsiteX24" fmla="*/ 8724303 w 8730002"/>
              <a:gd name="connsiteY24" fmla="*/ 4935764 h 4954814"/>
              <a:gd name="connsiteX25" fmla="*/ 8928 w 8730002"/>
              <a:gd name="connsiteY25" fmla="*/ 4954814 h 4954814"/>
              <a:gd name="connsiteX26" fmla="*/ 7771 w 8730002"/>
              <a:gd name="connsiteY26" fmla="*/ 3327201 h 4954814"/>
              <a:gd name="connsiteX27" fmla="*/ 245895 w 8730002"/>
              <a:gd name="connsiteY27" fmla="*/ 3136701 h 4954814"/>
              <a:gd name="connsiteX28" fmla="*/ 484020 w 8730002"/>
              <a:gd name="connsiteY28" fmla="*/ 3012876 h 4954814"/>
              <a:gd name="connsiteX29" fmla="*/ 636420 w 8730002"/>
              <a:gd name="connsiteY29" fmla="*/ 2727126 h 4954814"/>
              <a:gd name="connsiteX30" fmla="*/ 1045994 w 8730002"/>
              <a:gd name="connsiteY30" fmla="*/ 2460426 h 4954814"/>
              <a:gd name="connsiteX31" fmla="*/ 1531769 w 8730002"/>
              <a:gd name="connsiteY31" fmla="*/ 2374701 h 4954814"/>
              <a:gd name="connsiteX32" fmla="*/ 1969919 w 8730002"/>
              <a:gd name="connsiteY32" fmla="*/ 2222301 h 4954814"/>
              <a:gd name="connsiteX33" fmla="*/ 2389018 w 8730002"/>
              <a:gd name="connsiteY33" fmla="*/ 1927026 h 4954814"/>
              <a:gd name="connsiteX34" fmla="*/ 2893843 w 8730002"/>
              <a:gd name="connsiteY34" fmla="*/ 2222301 h 4954814"/>
              <a:gd name="connsiteX35" fmla="*/ 3298047 w 8730002"/>
              <a:gd name="connsiteY35" fmla="*/ 1944989 h 4954814"/>
              <a:gd name="connsiteX0" fmla="*/ 4030794 w 9462749"/>
              <a:gd name="connsiteY0" fmla="*/ 1944989 h 4954814"/>
              <a:gd name="connsiteX1" fmla="*/ 4468506 w 9462749"/>
              <a:gd name="connsiteY1" fmla="*/ 1812029 h 4954814"/>
              <a:gd name="connsiteX2" fmla="*/ 4788639 w 9462749"/>
              <a:gd name="connsiteY2" fmla="*/ 1519310 h 4954814"/>
              <a:gd name="connsiteX3" fmla="*/ 4986997 w 9462749"/>
              <a:gd name="connsiteY3" fmla="*/ 1559393 h 4954814"/>
              <a:gd name="connsiteX4" fmla="*/ 5204486 w 9462749"/>
              <a:gd name="connsiteY4" fmla="*/ 1574136 h 4954814"/>
              <a:gd name="connsiteX5" fmla="*/ 5639384 w 9462749"/>
              <a:gd name="connsiteY5" fmla="*/ 1444039 h 4954814"/>
              <a:gd name="connsiteX6" fmla="*/ 5947901 w 9462749"/>
              <a:gd name="connsiteY6" fmla="*/ 1105785 h 4954814"/>
              <a:gd name="connsiteX7" fmla="*/ 6393950 w 9462749"/>
              <a:gd name="connsiteY7" fmla="*/ 756380 h 4954814"/>
              <a:gd name="connsiteX8" fmla="*/ 6535199 w 9462749"/>
              <a:gd name="connsiteY8" fmla="*/ 503619 h 4954814"/>
              <a:gd name="connsiteX9" fmla="*/ 6836282 w 9462749"/>
              <a:gd name="connsiteY9" fmla="*/ 511053 h 4954814"/>
              <a:gd name="connsiteX10" fmla="*/ 7062269 w 9462749"/>
              <a:gd name="connsiteY10" fmla="*/ 581678 h 4954814"/>
              <a:gd name="connsiteX11" fmla="*/ 7286047 w 9462749"/>
              <a:gd name="connsiteY11" fmla="*/ 425561 h 4954814"/>
              <a:gd name="connsiteX12" fmla="*/ 7483052 w 9462749"/>
              <a:gd name="connsiteY12" fmla="*/ 362372 h 4954814"/>
              <a:gd name="connsiteX13" fmla="*/ 7587130 w 9462749"/>
              <a:gd name="connsiteY13" fmla="*/ 306616 h 4954814"/>
              <a:gd name="connsiteX14" fmla="*/ 7797028 w 9462749"/>
              <a:gd name="connsiteY14" fmla="*/ 9724 h 4954814"/>
              <a:gd name="connsiteX15" fmla="*/ 8053534 w 9462749"/>
              <a:gd name="connsiteY15" fmla="*/ 17718 h 4954814"/>
              <a:gd name="connsiteX16" fmla="*/ 8211677 w 9462749"/>
              <a:gd name="connsiteY16" fmla="*/ 142669 h 4954814"/>
              <a:gd name="connsiteX17" fmla="*/ 8461236 w 9462749"/>
              <a:gd name="connsiteY17" fmla="*/ 365535 h 4954814"/>
              <a:gd name="connsiteX18" fmla="*/ 8630457 w 9462749"/>
              <a:gd name="connsiteY18" fmla="*/ 810778 h 4954814"/>
              <a:gd name="connsiteX19" fmla="*/ 8743338 w 9462749"/>
              <a:gd name="connsiteY19" fmla="*/ 944329 h 4954814"/>
              <a:gd name="connsiteX20" fmla="*/ 8991394 w 9462749"/>
              <a:gd name="connsiteY20" fmla="*/ 1221568 h 4954814"/>
              <a:gd name="connsiteX21" fmla="*/ 9093533 w 9462749"/>
              <a:gd name="connsiteY21" fmla="*/ 1255614 h 4954814"/>
              <a:gd name="connsiteX22" fmla="*/ 9234585 w 9462749"/>
              <a:gd name="connsiteY22" fmla="*/ 1367482 h 4954814"/>
              <a:gd name="connsiteX23" fmla="*/ 9461159 w 9462749"/>
              <a:gd name="connsiteY23" fmla="*/ 1290675 h 4954814"/>
              <a:gd name="connsiteX24" fmla="*/ 9457050 w 9462749"/>
              <a:gd name="connsiteY24" fmla="*/ 4935764 h 4954814"/>
              <a:gd name="connsiteX25" fmla="*/ 741675 w 9462749"/>
              <a:gd name="connsiteY25" fmla="*/ 4954814 h 4954814"/>
              <a:gd name="connsiteX26" fmla="*/ 417859 w 9462749"/>
              <a:gd name="connsiteY26" fmla="*/ 3374825 h 4954814"/>
              <a:gd name="connsiteX27" fmla="*/ 740518 w 9462749"/>
              <a:gd name="connsiteY27" fmla="*/ 3327201 h 4954814"/>
              <a:gd name="connsiteX28" fmla="*/ 978642 w 9462749"/>
              <a:gd name="connsiteY28" fmla="*/ 3136701 h 4954814"/>
              <a:gd name="connsiteX29" fmla="*/ 1216767 w 9462749"/>
              <a:gd name="connsiteY29" fmla="*/ 3012876 h 4954814"/>
              <a:gd name="connsiteX30" fmla="*/ 1369167 w 9462749"/>
              <a:gd name="connsiteY30" fmla="*/ 2727126 h 4954814"/>
              <a:gd name="connsiteX31" fmla="*/ 1778741 w 9462749"/>
              <a:gd name="connsiteY31" fmla="*/ 2460426 h 4954814"/>
              <a:gd name="connsiteX32" fmla="*/ 2264516 w 9462749"/>
              <a:gd name="connsiteY32" fmla="*/ 2374701 h 4954814"/>
              <a:gd name="connsiteX33" fmla="*/ 2702666 w 9462749"/>
              <a:gd name="connsiteY33" fmla="*/ 2222301 h 4954814"/>
              <a:gd name="connsiteX34" fmla="*/ 3121765 w 9462749"/>
              <a:gd name="connsiteY34" fmla="*/ 1927026 h 4954814"/>
              <a:gd name="connsiteX35" fmla="*/ 3626590 w 9462749"/>
              <a:gd name="connsiteY35" fmla="*/ 2222301 h 4954814"/>
              <a:gd name="connsiteX36" fmla="*/ 4030794 w 9462749"/>
              <a:gd name="connsiteY36" fmla="*/ 1944989 h 4954814"/>
              <a:gd name="connsiteX0" fmla="*/ 4030794 w 9462749"/>
              <a:gd name="connsiteY0" fmla="*/ 1944989 h 4954814"/>
              <a:gd name="connsiteX1" fmla="*/ 4468506 w 9462749"/>
              <a:gd name="connsiteY1" fmla="*/ 1812029 h 4954814"/>
              <a:gd name="connsiteX2" fmla="*/ 4788639 w 9462749"/>
              <a:gd name="connsiteY2" fmla="*/ 1519310 h 4954814"/>
              <a:gd name="connsiteX3" fmla="*/ 4986997 w 9462749"/>
              <a:gd name="connsiteY3" fmla="*/ 1559393 h 4954814"/>
              <a:gd name="connsiteX4" fmla="*/ 5204486 w 9462749"/>
              <a:gd name="connsiteY4" fmla="*/ 1574136 h 4954814"/>
              <a:gd name="connsiteX5" fmla="*/ 5639384 w 9462749"/>
              <a:gd name="connsiteY5" fmla="*/ 1444039 h 4954814"/>
              <a:gd name="connsiteX6" fmla="*/ 5947901 w 9462749"/>
              <a:gd name="connsiteY6" fmla="*/ 1105785 h 4954814"/>
              <a:gd name="connsiteX7" fmla="*/ 6393950 w 9462749"/>
              <a:gd name="connsiteY7" fmla="*/ 756380 h 4954814"/>
              <a:gd name="connsiteX8" fmla="*/ 6535199 w 9462749"/>
              <a:gd name="connsiteY8" fmla="*/ 503619 h 4954814"/>
              <a:gd name="connsiteX9" fmla="*/ 6836282 w 9462749"/>
              <a:gd name="connsiteY9" fmla="*/ 511053 h 4954814"/>
              <a:gd name="connsiteX10" fmla="*/ 7062269 w 9462749"/>
              <a:gd name="connsiteY10" fmla="*/ 581678 h 4954814"/>
              <a:gd name="connsiteX11" fmla="*/ 7286047 w 9462749"/>
              <a:gd name="connsiteY11" fmla="*/ 425561 h 4954814"/>
              <a:gd name="connsiteX12" fmla="*/ 7483052 w 9462749"/>
              <a:gd name="connsiteY12" fmla="*/ 362372 h 4954814"/>
              <a:gd name="connsiteX13" fmla="*/ 7587130 w 9462749"/>
              <a:gd name="connsiteY13" fmla="*/ 306616 h 4954814"/>
              <a:gd name="connsiteX14" fmla="*/ 7797028 w 9462749"/>
              <a:gd name="connsiteY14" fmla="*/ 9724 h 4954814"/>
              <a:gd name="connsiteX15" fmla="*/ 8053534 w 9462749"/>
              <a:gd name="connsiteY15" fmla="*/ 17718 h 4954814"/>
              <a:gd name="connsiteX16" fmla="*/ 8211677 w 9462749"/>
              <a:gd name="connsiteY16" fmla="*/ 142669 h 4954814"/>
              <a:gd name="connsiteX17" fmla="*/ 8461236 w 9462749"/>
              <a:gd name="connsiteY17" fmla="*/ 365535 h 4954814"/>
              <a:gd name="connsiteX18" fmla="*/ 8630457 w 9462749"/>
              <a:gd name="connsiteY18" fmla="*/ 810778 h 4954814"/>
              <a:gd name="connsiteX19" fmla="*/ 8743338 w 9462749"/>
              <a:gd name="connsiteY19" fmla="*/ 944329 h 4954814"/>
              <a:gd name="connsiteX20" fmla="*/ 8991394 w 9462749"/>
              <a:gd name="connsiteY20" fmla="*/ 1221568 h 4954814"/>
              <a:gd name="connsiteX21" fmla="*/ 9093533 w 9462749"/>
              <a:gd name="connsiteY21" fmla="*/ 1255614 h 4954814"/>
              <a:gd name="connsiteX22" fmla="*/ 9234585 w 9462749"/>
              <a:gd name="connsiteY22" fmla="*/ 1367482 h 4954814"/>
              <a:gd name="connsiteX23" fmla="*/ 9461159 w 9462749"/>
              <a:gd name="connsiteY23" fmla="*/ 1290675 h 4954814"/>
              <a:gd name="connsiteX24" fmla="*/ 9457050 w 9462749"/>
              <a:gd name="connsiteY24" fmla="*/ 4935764 h 4954814"/>
              <a:gd name="connsiteX25" fmla="*/ 741675 w 9462749"/>
              <a:gd name="connsiteY25" fmla="*/ 4954814 h 4954814"/>
              <a:gd name="connsiteX26" fmla="*/ 417859 w 9462749"/>
              <a:gd name="connsiteY26" fmla="*/ 3374825 h 4954814"/>
              <a:gd name="connsiteX27" fmla="*/ 740518 w 9462749"/>
              <a:gd name="connsiteY27" fmla="*/ 3327201 h 4954814"/>
              <a:gd name="connsiteX28" fmla="*/ 978642 w 9462749"/>
              <a:gd name="connsiteY28" fmla="*/ 3136701 h 4954814"/>
              <a:gd name="connsiteX29" fmla="*/ 1216767 w 9462749"/>
              <a:gd name="connsiteY29" fmla="*/ 3012876 h 4954814"/>
              <a:gd name="connsiteX30" fmla="*/ 1369167 w 9462749"/>
              <a:gd name="connsiteY30" fmla="*/ 2727126 h 4954814"/>
              <a:gd name="connsiteX31" fmla="*/ 1778741 w 9462749"/>
              <a:gd name="connsiteY31" fmla="*/ 2460426 h 4954814"/>
              <a:gd name="connsiteX32" fmla="*/ 2264516 w 9462749"/>
              <a:gd name="connsiteY32" fmla="*/ 2374701 h 4954814"/>
              <a:gd name="connsiteX33" fmla="*/ 2702666 w 9462749"/>
              <a:gd name="connsiteY33" fmla="*/ 2222301 h 4954814"/>
              <a:gd name="connsiteX34" fmla="*/ 3121765 w 9462749"/>
              <a:gd name="connsiteY34" fmla="*/ 1927026 h 4954814"/>
              <a:gd name="connsiteX35" fmla="*/ 3626590 w 9462749"/>
              <a:gd name="connsiteY35" fmla="*/ 2222301 h 4954814"/>
              <a:gd name="connsiteX36" fmla="*/ 4030794 w 9462749"/>
              <a:gd name="connsiteY36" fmla="*/ 1944989 h 4954814"/>
              <a:gd name="connsiteX0" fmla="*/ 4087617 w 9519572"/>
              <a:gd name="connsiteY0" fmla="*/ 1944989 h 4954814"/>
              <a:gd name="connsiteX1" fmla="*/ 4525329 w 9519572"/>
              <a:gd name="connsiteY1" fmla="*/ 1812029 h 4954814"/>
              <a:gd name="connsiteX2" fmla="*/ 4845462 w 9519572"/>
              <a:gd name="connsiteY2" fmla="*/ 1519310 h 4954814"/>
              <a:gd name="connsiteX3" fmla="*/ 5043820 w 9519572"/>
              <a:gd name="connsiteY3" fmla="*/ 1559393 h 4954814"/>
              <a:gd name="connsiteX4" fmla="*/ 5261309 w 9519572"/>
              <a:gd name="connsiteY4" fmla="*/ 1574136 h 4954814"/>
              <a:gd name="connsiteX5" fmla="*/ 5696207 w 9519572"/>
              <a:gd name="connsiteY5" fmla="*/ 1444039 h 4954814"/>
              <a:gd name="connsiteX6" fmla="*/ 6004724 w 9519572"/>
              <a:gd name="connsiteY6" fmla="*/ 1105785 h 4954814"/>
              <a:gd name="connsiteX7" fmla="*/ 6450773 w 9519572"/>
              <a:gd name="connsiteY7" fmla="*/ 756380 h 4954814"/>
              <a:gd name="connsiteX8" fmla="*/ 6592022 w 9519572"/>
              <a:gd name="connsiteY8" fmla="*/ 503619 h 4954814"/>
              <a:gd name="connsiteX9" fmla="*/ 6893105 w 9519572"/>
              <a:gd name="connsiteY9" fmla="*/ 511053 h 4954814"/>
              <a:gd name="connsiteX10" fmla="*/ 7119092 w 9519572"/>
              <a:gd name="connsiteY10" fmla="*/ 581678 h 4954814"/>
              <a:gd name="connsiteX11" fmla="*/ 7342870 w 9519572"/>
              <a:gd name="connsiteY11" fmla="*/ 425561 h 4954814"/>
              <a:gd name="connsiteX12" fmla="*/ 7539875 w 9519572"/>
              <a:gd name="connsiteY12" fmla="*/ 362372 h 4954814"/>
              <a:gd name="connsiteX13" fmla="*/ 7643953 w 9519572"/>
              <a:gd name="connsiteY13" fmla="*/ 306616 h 4954814"/>
              <a:gd name="connsiteX14" fmla="*/ 7853851 w 9519572"/>
              <a:gd name="connsiteY14" fmla="*/ 9724 h 4954814"/>
              <a:gd name="connsiteX15" fmla="*/ 8110357 w 9519572"/>
              <a:gd name="connsiteY15" fmla="*/ 17718 h 4954814"/>
              <a:gd name="connsiteX16" fmla="*/ 8268500 w 9519572"/>
              <a:gd name="connsiteY16" fmla="*/ 142669 h 4954814"/>
              <a:gd name="connsiteX17" fmla="*/ 8518059 w 9519572"/>
              <a:gd name="connsiteY17" fmla="*/ 365535 h 4954814"/>
              <a:gd name="connsiteX18" fmla="*/ 8687280 w 9519572"/>
              <a:gd name="connsiteY18" fmla="*/ 810778 h 4954814"/>
              <a:gd name="connsiteX19" fmla="*/ 8800161 w 9519572"/>
              <a:gd name="connsiteY19" fmla="*/ 944329 h 4954814"/>
              <a:gd name="connsiteX20" fmla="*/ 9048217 w 9519572"/>
              <a:gd name="connsiteY20" fmla="*/ 1221568 h 4954814"/>
              <a:gd name="connsiteX21" fmla="*/ 9150356 w 9519572"/>
              <a:gd name="connsiteY21" fmla="*/ 1255614 h 4954814"/>
              <a:gd name="connsiteX22" fmla="*/ 9291408 w 9519572"/>
              <a:gd name="connsiteY22" fmla="*/ 1367482 h 4954814"/>
              <a:gd name="connsiteX23" fmla="*/ 9517982 w 9519572"/>
              <a:gd name="connsiteY23" fmla="*/ 1290675 h 4954814"/>
              <a:gd name="connsiteX24" fmla="*/ 9513873 w 9519572"/>
              <a:gd name="connsiteY24" fmla="*/ 4935764 h 4954814"/>
              <a:gd name="connsiteX25" fmla="*/ 798498 w 9519572"/>
              <a:gd name="connsiteY25" fmla="*/ 4954814 h 4954814"/>
              <a:gd name="connsiteX26" fmla="*/ 369908 w 9519572"/>
              <a:gd name="connsiteY26" fmla="*/ 3498650 h 4954814"/>
              <a:gd name="connsiteX27" fmla="*/ 474682 w 9519572"/>
              <a:gd name="connsiteY27" fmla="*/ 3374825 h 4954814"/>
              <a:gd name="connsiteX28" fmla="*/ 797341 w 9519572"/>
              <a:gd name="connsiteY28" fmla="*/ 3327201 h 4954814"/>
              <a:gd name="connsiteX29" fmla="*/ 1035465 w 9519572"/>
              <a:gd name="connsiteY29" fmla="*/ 3136701 h 4954814"/>
              <a:gd name="connsiteX30" fmla="*/ 1273590 w 9519572"/>
              <a:gd name="connsiteY30" fmla="*/ 3012876 h 4954814"/>
              <a:gd name="connsiteX31" fmla="*/ 1425990 w 9519572"/>
              <a:gd name="connsiteY31" fmla="*/ 2727126 h 4954814"/>
              <a:gd name="connsiteX32" fmla="*/ 1835564 w 9519572"/>
              <a:gd name="connsiteY32" fmla="*/ 2460426 h 4954814"/>
              <a:gd name="connsiteX33" fmla="*/ 2321339 w 9519572"/>
              <a:gd name="connsiteY33" fmla="*/ 2374701 h 4954814"/>
              <a:gd name="connsiteX34" fmla="*/ 2759489 w 9519572"/>
              <a:gd name="connsiteY34" fmla="*/ 2222301 h 4954814"/>
              <a:gd name="connsiteX35" fmla="*/ 3178588 w 9519572"/>
              <a:gd name="connsiteY35" fmla="*/ 1927026 h 4954814"/>
              <a:gd name="connsiteX36" fmla="*/ 3683413 w 9519572"/>
              <a:gd name="connsiteY36" fmla="*/ 2222301 h 4954814"/>
              <a:gd name="connsiteX37" fmla="*/ 4087617 w 9519572"/>
              <a:gd name="connsiteY37" fmla="*/ 1944989 h 4954814"/>
              <a:gd name="connsiteX0" fmla="*/ 4087617 w 9519572"/>
              <a:gd name="connsiteY0" fmla="*/ 1944989 h 4954814"/>
              <a:gd name="connsiteX1" fmla="*/ 4525329 w 9519572"/>
              <a:gd name="connsiteY1" fmla="*/ 1812029 h 4954814"/>
              <a:gd name="connsiteX2" fmla="*/ 4845462 w 9519572"/>
              <a:gd name="connsiteY2" fmla="*/ 1519310 h 4954814"/>
              <a:gd name="connsiteX3" fmla="*/ 5043820 w 9519572"/>
              <a:gd name="connsiteY3" fmla="*/ 1559393 h 4954814"/>
              <a:gd name="connsiteX4" fmla="*/ 5261309 w 9519572"/>
              <a:gd name="connsiteY4" fmla="*/ 1574136 h 4954814"/>
              <a:gd name="connsiteX5" fmla="*/ 5696207 w 9519572"/>
              <a:gd name="connsiteY5" fmla="*/ 1444039 h 4954814"/>
              <a:gd name="connsiteX6" fmla="*/ 6004724 w 9519572"/>
              <a:gd name="connsiteY6" fmla="*/ 1105785 h 4954814"/>
              <a:gd name="connsiteX7" fmla="*/ 6450773 w 9519572"/>
              <a:gd name="connsiteY7" fmla="*/ 756380 h 4954814"/>
              <a:gd name="connsiteX8" fmla="*/ 6592022 w 9519572"/>
              <a:gd name="connsiteY8" fmla="*/ 503619 h 4954814"/>
              <a:gd name="connsiteX9" fmla="*/ 6893105 w 9519572"/>
              <a:gd name="connsiteY9" fmla="*/ 511053 h 4954814"/>
              <a:gd name="connsiteX10" fmla="*/ 7119092 w 9519572"/>
              <a:gd name="connsiteY10" fmla="*/ 581678 h 4954814"/>
              <a:gd name="connsiteX11" fmla="*/ 7342870 w 9519572"/>
              <a:gd name="connsiteY11" fmla="*/ 425561 h 4954814"/>
              <a:gd name="connsiteX12" fmla="*/ 7539875 w 9519572"/>
              <a:gd name="connsiteY12" fmla="*/ 362372 h 4954814"/>
              <a:gd name="connsiteX13" fmla="*/ 7643953 w 9519572"/>
              <a:gd name="connsiteY13" fmla="*/ 306616 h 4954814"/>
              <a:gd name="connsiteX14" fmla="*/ 7853851 w 9519572"/>
              <a:gd name="connsiteY14" fmla="*/ 9724 h 4954814"/>
              <a:gd name="connsiteX15" fmla="*/ 8110357 w 9519572"/>
              <a:gd name="connsiteY15" fmla="*/ 17718 h 4954814"/>
              <a:gd name="connsiteX16" fmla="*/ 8268500 w 9519572"/>
              <a:gd name="connsiteY16" fmla="*/ 142669 h 4954814"/>
              <a:gd name="connsiteX17" fmla="*/ 8518059 w 9519572"/>
              <a:gd name="connsiteY17" fmla="*/ 365535 h 4954814"/>
              <a:gd name="connsiteX18" fmla="*/ 8687280 w 9519572"/>
              <a:gd name="connsiteY18" fmla="*/ 810778 h 4954814"/>
              <a:gd name="connsiteX19" fmla="*/ 8800161 w 9519572"/>
              <a:gd name="connsiteY19" fmla="*/ 944329 h 4954814"/>
              <a:gd name="connsiteX20" fmla="*/ 9048217 w 9519572"/>
              <a:gd name="connsiteY20" fmla="*/ 1221568 h 4954814"/>
              <a:gd name="connsiteX21" fmla="*/ 9150356 w 9519572"/>
              <a:gd name="connsiteY21" fmla="*/ 1255614 h 4954814"/>
              <a:gd name="connsiteX22" fmla="*/ 9291408 w 9519572"/>
              <a:gd name="connsiteY22" fmla="*/ 1367482 h 4954814"/>
              <a:gd name="connsiteX23" fmla="*/ 9517982 w 9519572"/>
              <a:gd name="connsiteY23" fmla="*/ 1290675 h 4954814"/>
              <a:gd name="connsiteX24" fmla="*/ 9513873 w 9519572"/>
              <a:gd name="connsiteY24" fmla="*/ 4935764 h 4954814"/>
              <a:gd name="connsiteX25" fmla="*/ 798498 w 9519572"/>
              <a:gd name="connsiteY25" fmla="*/ 4954814 h 4954814"/>
              <a:gd name="connsiteX26" fmla="*/ 369908 w 9519572"/>
              <a:gd name="connsiteY26" fmla="*/ 3498650 h 4954814"/>
              <a:gd name="connsiteX27" fmla="*/ 474682 w 9519572"/>
              <a:gd name="connsiteY27" fmla="*/ 3374825 h 4954814"/>
              <a:gd name="connsiteX28" fmla="*/ 797341 w 9519572"/>
              <a:gd name="connsiteY28" fmla="*/ 3327201 h 4954814"/>
              <a:gd name="connsiteX29" fmla="*/ 1035465 w 9519572"/>
              <a:gd name="connsiteY29" fmla="*/ 3136701 h 4954814"/>
              <a:gd name="connsiteX30" fmla="*/ 1273590 w 9519572"/>
              <a:gd name="connsiteY30" fmla="*/ 3012876 h 4954814"/>
              <a:gd name="connsiteX31" fmla="*/ 1425990 w 9519572"/>
              <a:gd name="connsiteY31" fmla="*/ 2727126 h 4954814"/>
              <a:gd name="connsiteX32" fmla="*/ 1835564 w 9519572"/>
              <a:gd name="connsiteY32" fmla="*/ 2460426 h 4954814"/>
              <a:gd name="connsiteX33" fmla="*/ 2321339 w 9519572"/>
              <a:gd name="connsiteY33" fmla="*/ 2374701 h 4954814"/>
              <a:gd name="connsiteX34" fmla="*/ 2759489 w 9519572"/>
              <a:gd name="connsiteY34" fmla="*/ 2222301 h 4954814"/>
              <a:gd name="connsiteX35" fmla="*/ 3178588 w 9519572"/>
              <a:gd name="connsiteY35" fmla="*/ 1927026 h 4954814"/>
              <a:gd name="connsiteX36" fmla="*/ 3683413 w 9519572"/>
              <a:gd name="connsiteY36" fmla="*/ 2222301 h 4954814"/>
              <a:gd name="connsiteX37" fmla="*/ 4087617 w 9519572"/>
              <a:gd name="connsiteY37" fmla="*/ 1944989 h 4954814"/>
              <a:gd name="connsiteX0" fmla="*/ 4107242 w 9539197"/>
              <a:gd name="connsiteY0" fmla="*/ 1944989 h 4954814"/>
              <a:gd name="connsiteX1" fmla="*/ 4544954 w 9539197"/>
              <a:gd name="connsiteY1" fmla="*/ 1812029 h 4954814"/>
              <a:gd name="connsiteX2" fmla="*/ 4865087 w 9539197"/>
              <a:gd name="connsiteY2" fmla="*/ 1519310 h 4954814"/>
              <a:gd name="connsiteX3" fmla="*/ 5063445 w 9539197"/>
              <a:gd name="connsiteY3" fmla="*/ 1559393 h 4954814"/>
              <a:gd name="connsiteX4" fmla="*/ 5280934 w 9539197"/>
              <a:gd name="connsiteY4" fmla="*/ 1574136 h 4954814"/>
              <a:gd name="connsiteX5" fmla="*/ 5715832 w 9539197"/>
              <a:gd name="connsiteY5" fmla="*/ 1444039 h 4954814"/>
              <a:gd name="connsiteX6" fmla="*/ 6024349 w 9539197"/>
              <a:gd name="connsiteY6" fmla="*/ 1105785 h 4954814"/>
              <a:gd name="connsiteX7" fmla="*/ 6470398 w 9539197"/>
              <a:gd name="connsiteY7" fmla="*/ 756380 h 4954814"/>
              <a:gd name="connsiteX8" fmla="*/ 6611647 w 9539197"/>
              <a:gd name="connsiteY8" fmla="*/ 503619 h 4954814"/>
              <a:gd name="connsiteX9" fmla="*/ 6912730 w 9539197"/>
              <a:gd name="connsiteY9" fmla="*/ 511053 h 4954814"/>
              <a:gd name="connsiteX10" fmla="*/ 7138717 w 9539197"/>
              <a:gd name="connsiteY10" fmla="*/ 581678 h 4954814"/>
              <a:gd name="connsiteX11" fmla="*/ 7362495 w 9539197"/>
              <a:gd name="connsiteY11" fmla="*/ 425561 h 4954814"/>
              <a:gd name="connsiteX12" fmla="*/ 7559500 w 9539197"/>
              <a:gd name="connsiteY12" fmla="*/ 362372 h 4954814"/>
              <a:gd name="connsiteX13" fmla="*/ 7663578 w 9539197"/>
              <a:gd name="connsiteY13" fmla="*/ 306616 h 4954814"/>
              <a:gd name="connsiteX14" fmla="*/ 7873476 w 9539197"/>
              <a:gd name="connsiteY14" fmla="*/ 9724 h 4954814"/>
              <a:gd name="connsiteX15" fmla="*/ 8129982 w 9539197"/>
              <a:gd name="connsiteY15" fmla="*/ 17718 h 4954814"/>
              <a:gd name="connsiteX16" fmla="*/ 8288125 w 9539197"/>
              <a:gd name="connsiteY16" fmla="*/ 142669 h 4954814"/>
              <a:gd name="connsiteX17" fmla="*/ 8537684 w 9539197"/>
              <a:gd name="connsiteY17" fmla="*/ 365535 h 4954814"/>
              <a:gd name="connsiteX18" fmla="*/ 8706905 w 9539197"/>
              <a:gd name="connsiteY18" fmla="*/ 810778 h 4954814"/>
              <a:gd name="connsiteX19" fmla="*/ 8819786 w 9539197"/>
              <a:gd name="connsiteY19" fmla="*/ 944329 h 4954814"/>
              <a:gd name="connsiteX20" fmla="*/ 9067842 w 9539197"/>
              <a:gd name="connsiteY20" fmla="*/ 1221568 h 4954814"/>
              <a:gd name="connsiteX21" fmla="*/ 9169981 w 9539197"/>
              <a:gd name="connsiteY21" fmla="*/ 1255614 h 4954814"/>
              <a:gd name="connsiteX22" fmla="*/ 9311033 w 9539197"/>
              <a:gd name="connsiteY22" fmla="*/ 1367482 h 4954814"/>
              <a:gd name="connsiteX23" fmla="*/ 9537607 w 9539197"/>
              <a:gd name="connsiteY23" fmla="*/ 1290675 h 4954814"/>
              <a:gd name="connsiteX24" fmla="*/ 9533498 w 9539197"/>
              <a:gd name="connsiteY24" fmla="*/ 4935764 h 4954814"/>
              <a:gd name="connsiteX25" fmla="*/ 818123 w 9539197"/>
              <a:gd name="connsiteY25" fmla="*/ 4954814 h 4954814"/>
              <a:gd name="connsiteX26" fmla="*/ 389533 w 9539197"/>
              <a:gd name="connsiteY26" fmla="*/ 3498650 h 4954814"/>
              <a:gd name="connsiteX27" fmla="*/ 494307 w 9539197"/>
              <a:gd name="connsiteY27" fmla="*/ 3374825 h 4954814"/>
              <a:gd name="connsiteX28" fmla="*/ 816966 w 9539197"/>
              <a:gd name="connsiteY28" fmla="*/ 3327201 h 4954814"/>
              <a:gd name="connsiteX29" fmla="*/ 1055090 w 9539197"/>
              <a:gd name="connsiteY29" fmla="*/ 3136701 h 4954814"/>
              <a:gd name="connsiteX30" fmla="*/ 1293215 w 9539197"/>
              <a:gd name="connsiteY30" fmla="*/ 3012876 h 4954814"/>
              <a:gd name="connsiteX31" fmla="*/ 1445615 w 9539197"/>
              <a:gd name="connsiteY31" fmla="*/ 2727126 h 4954814"/>
              <a:gd name="connsiteX32" fmla="*/ 1855189 w 9539197"/>
              <a:gd name="connsiteY32" fmla="*/ 2460426 h 4954814"/>
              <a:gd name="connsiteX33" fmla="*/ 2340964 w 9539197"/>
              <a:gd name="connsiteY33" fmla="*/ 2374701 h 4954814"/>
              <a:gd name="connsiteX34" fmla="*/ 2779114 w 9539197"/>
              <a:gd name="connsiteY34" fmla="*/ 2222301 h 4954814"/>
              <a:gd name="connsiteX35" fmla="*/ 3198213 w 9539197"/>
              <a:gd name="connsiteY35" fmla="*/ 1927026 h 4954814"/>
              <a:gd name="connsiteX36" fmla="*/ 3703038 w 9539197"/>
              <a:gd name="connsiteY36" fmla="*/ 2222301 h 4954814"/>
              <a:gd name="connsiteX37" fmla="*/ 4107242 w 9539197"/>
              <a:gd name="connsiteY37" fmla="*/ 1944989 h 4954814"/>
              <a:gd name="connsiteX0" fmla="*/ 4117902 w 9549857"/>
              <a:gd name="connsiteY0" fmla="*/ 1944989 h 4954814"/>
              <a:gd name="connsiteX1" fmla="*/ 4555614 w 9549857"/>
              <a:gd name="connsiteY1" fmla="*/ 1812029 h 4954814"/>
              <a:gd name="connsiteX2" fmla="*/ 4875747 w 9549857"/>
              <a:gd name="connsiteY2" fmla="*/ 1519310 h 4954814"/>
              <a:gd name="connsiteX3" fmla="*/ 5074105 w 9549857"/>
              <a:gd name="connsiteY3" fmla="*/ 1559393 h 4954814"/>
              <a:gd name="connsiteX4" fmla="*/ 5291594 w 9549857"/>
              <a:gd name="connsiteY4" fmla="*/ 1574136 h 4954814"/>
              <a:gd name="connsiteX5" fmla="*/ 5726492 w 9549857"/>
              <a:gd name="connsiteY5" fmla="*/ 1444039 h 4954814"/>
              <a:gd name="connsiteX6" fmla="*/ 6035009 w 9549857"/>
              <a:gd name="connsiteY6" fmla="*/ 1105785 h 4954814"/>
              <a:gd name="connsiteX7" fmla="*/ 6481058 w 9549857"/>
              <a:gd name="connsiteY7" fmla="*/ 756380 h 4954814"/>
              <a:gd name="connsiteX8" fmla="*/ 6622307 w 9549857"/>
              <a:gd name="connsiteY8" fmla="*/ 503619 h 4954814"/>
              <a:gd name="connsiteX9" fmla="*/ 6923390 w 9549857"/>
              <a:gd name="connsiteY9" fmla="*/ 511053 h 4954814"/>
              <a:gd name="connsiteX10" fmla="*/ 7149377 w 9549857"/>
              <a:gd name="connsiteY10" fmla="*/ 581678 h 4954814"/>
              <a:gd name="connsiteX11" fmla="*/ 7373155 w 9549857"/>
              <a:gd name="connsiteY11" fmla="*/ 425561 h 4954814"/>
              <a:gd name="connsiteX12" fmla="*/ 7570160 w 9549857"/>
              <a:gd name="connsiteY12" fmla="*/ 362372 h 4954814"/>
              <a:gd name="connsiteX13" fmla="*/ 7674238 w 9549857"/>
              <a:gd name="connsiteY13" fmla="*/ 306616 h 4954814"/>
              <a:gd name="connsiteX14" fmla="*/ 7884136 w 9549857"/>
              <a:gd name="connsiteY14" fmla="*/ 9724 h 4954814"/>
              <a:gd name="connsiteX15" fmla="*/ 8140642 w 9549857"/>
              <a:gd name="connsiteY15" fmla="*/ 17718 h 4954814"/>
              <a:gd name="connsiteX16" fmla="*/ 8298785 w 9549857"/>
              <a:gd name="connsiteY16" fmla="*/ 142669 h 4954814"/>
              <a:gd name="connsiteX17" fmla="*/ 8548344 w 9549857"/>
              <a:gd name="connsiteY17" fmla="*/ 365535 h 4954814"/>
              <a:gd name="connsiteX18" fmla="*/ 8717565 w 9549857"/>
              <a:gd name="connsiteY18" fmla="*/ 810778 h 4954814"/>
              <a:gd name="connsiteX19" fmla="*/ 8830446 w 9549857"/>
              <a:gd name="connsiteY19" fmla="*/ 944329 h 4954814"/>
              <a:gd name="connsiteX20" fmla="*/ 9078502 w 9549857"/>
              <a:gd name="connsiteY20" fmla="*/ 1221568 h 4954814"/>
              <a:gd name="connsiteX21" fmla="*/ 9180641 w 9549857"/>
              <a:gd name="connsiteY21" fmla="*/ 1255614 h 4954814"/>
              <a:gd name="connsiteX22" fmla="*/ 9321693 w 9549857"/>
              <a:gd name="connsiteY22" fmla="*/ 1367482 h 4954814"/>
              <a:gd name="connsiteX23" fmla="*/ 9548267 w 9549857"/>
              <a:gd name="connsiteY23" fmla="*/ 1290675 h 4954814"/>
              <a:gd name="connsiteX24" fmla="*/ 9544158 w 9549857"/>
              <a:gd name="connsiteY24" fmla="*/ 4935764 h 4954814"/>
              <a:gd name="connsiteX25" fmla="*/ 828783 w 9549857"/>
              <a:gd name="connsiteY25" fmla="*/ 4954814 h 4954814"/>
              <a:gd name="connsiteX26" fmla="*/ 371618 w 9549857"/>
              <a:gd name="connsiteY26" fmla="*/ 3508175 h 4954814"/>
              <a:gd name="connsiteX27" fmla="*/ 504967 w 9549857"/>
              <a:gd name="connsiteY27" fmla="*/ 3374825 h 4954814"/>
              <a:gd name="connsiteX28" fmla="*/ 827626 w 9549857"/>
              <a:gd name="connsiteY28" fmla="*/ 3327201 h 4954814"/>
              <a:gd name="connsiteX29" fmla="*/ 1065750 w 9549857"/>
              <a:gd name="connsiteY29" fmla="*/ 3136701 h 4954814"/>
              <a:gd name="connsiteX30" fmla="*/ 1303875 w 9549857"/>
              <a:gd name="connsiteY30" fmla="*/ 3012876 h 4954814"/>
              <a:gd name="connsiteX31" fmla="*/ 1456275 w 9549857"/>
              <a:gd name="connsiteY31" fmla="*/ 2727126 h 4954814"/>
              <a:gd name="connsiteX32" fmla="*/ 1865849 w 9549857"/>
              <a:gd name="connsiteY32" fmla="*/ 2460426 h 4954814"/>
              <a:gd name="connsiteX33" fmla="*/ 2351624 w 9549857"/>
              <a:gd name="connsiteY33" fmla="*/ 2374701 h 4954814"/>
              <a:gd name="connsiteX34" fmla="*/ 2789774 w 9549857"/>
              <a:gd name="connsiteY34" fmla="*/ 2222301 h 4954814"/>
              <a:gd name="connsiteX35" fmla="*/ 3208873 w 9549857"/>
              <a:gd name="connsiteY35" fmla="*/ 1927026 h 4954814"/>
              <a:gd name="connsiteX36" fmla="*/ 3713698 w 9549857"/>
              <a:gd name="connsiteY36" fmla="*/ 2222301 h 4954814"/>
              <a:gd name="connsiteX37" fmla="*/ 4117902 w 9549857"/>
              <a:gd name="connsiteY37" fmla="*/ 1944989 h 4954814"/>
              <a:gd name="connsiteX0" fmla="*/ 4424382 w 9856337"/>
              <a:gd name="connsiteY0" fmla="*/ 1944989 h 4935764"/>
              <a:gd name="connsiteX1" fmla="*/ 4862094 w 9856337"/>
              <a:gd name="connsiteY1" fmla="*/ 1812029 h 4935764"/>
              <a:gd name="connsiteX2" fmla="*/ 5182227 w 9856337"/>
              <a:gd name="connsiteY2" fmla="*/ 1519310 h 4935764"/>
              <a:gd name="connsiteX3" fmla="*/ 5380585 w 9856337"/>
              <a:gd name="connsiteY3" fmla="*/ 1559393 h 4935764"/>
              <a:gd name="connsiteX4" fmla="*/ 5598074 w 9856337"/>
              <a:gd name="connsiteY4" fmla="*/ 1574136 h 4935764"/>
              <a:gd name="connsiteX5" fmla="*/ 6032972 w 9856337"/>
              <a:gd name="connsiteY5" fmla="*/ 1444039 h 4935764"/>
              <a:gd name="connsiteX6" fmla="*/ 6341489 w 9856337"/>
              <a:gd name="connsiteY6" fmla="*/ 1105785 h 4935764"/>
              <a:gd name="connsiteX7" fmla="*/ 6787538 w 9856337"/>
              <a:gd name="connsiteY7" fmla="*/ 756380 h 4935764"/>
              <a:gd name="connsiteX8" fmla="*/ 6928787 w 9856337"/>
              <a:gd name="connsiteY8" fmla="*/ 503619 h 4935764"/>
              <a:gd name="connsiteX9" fmla="*/ 7229870 w 9856337"/>
              <a:gd name="connsiteY9" fmla="*/ 511053 h 4935764"/>
              <a:gd name="connsiteX10" fmla="*/ 7455857 w 9856337"/>
              <a:gd name="connsiteY10" fmla="*/ 581678 h 4935764"/>
              <a:gd name="connsiteX11" fmla="*/ 7679635 w 9856337"/>
              <a:gd name="connsiteY11" fmla="*/ 425561 h 4935764"/>
              <a:gd name="connsiteX12" fmla="*/ 7876640 w 9856337"/>
              <a:gd name="connsiteY12" fmla="*/ 362372 h 4935764"/>
              <a:gd name="connsiteX13" fmla="*/ 7980718 w 9856337"/>
              <a:gd name="connsiteY13" fmla="*/ 306616 h 4935764"/>
              <a:gd name="connsiteX14" fmla="*/ 8190616 w 9856337"/>
              <a:gd name="connsiteY14" fmla="*/ 9724 h 4935764"/>
              <a:gd name="connsiteX15" fmla="*/ 8447122 w 9856337"/>
              <a:gd name="connsiteY15" fmla="*/ 17718 h 4935764"/>
              <a:gd name="connsiteX16" fmla="*/ 8605265 w 9856337"/>
              <a:gd name="connsiteY16" fmla="*/ 142669 h 4935764"/>
              <a:gd name="connsiteX17" fmla="*/ 8854824 w 9856337"/>
              <a:gd name="connsiteY17" fmla="*/ 365535 h 4935764"/>
              <a:gd name="connsiteX18" fmla="*/ 9024045 w 9856337"/>
              <a:gd name="connsiteY18" fmla="*/ 810778 h 4935764"/>
              <a:gd name="connsiteX19" fmla="*/ 9136926 w 9856337"/>
              <a:gd name="connsiteY19" fmla="*/ 944329 h 4935764"/>
              <a:gd name="connsiteX20" fmla="*/ 9384982 w 9856337"/>
              <a:gd name="connsiteY20" fmla="*/ 1221568 h 4935764"/>
              <a:gd name="connsiteX21" fmla="*/ 9487121 w 9856337"/>
              <a:gd name="connsiteY21" fmla="*/ 1255614 h 4935764"/>
              <a:gd name="connsiteX22" fmla="*/ 9628173 w 9856337"/>
              <a:gd name="connsiteY22" fmla="*/ 1367482 h 4935764"/>
              <a:gd name="connsiteX23" fmla="*/ 9854747 w 9856337"/>
              <a:gd name="connsiteY23" fmla="*/ 1290675 h 4935764"/>
              <a:gd name="connsiteX24" fmla="*/ 9850638 w 9856337"/>
              <a:gd name="connsiteY24" fmla="*/ 4935764 h 4935764"/>
              <a:gd name="connsiteX25" fmla="*/ 687588 w 9856337"/>
              <a:gd name="connsiteY25" fmla="*/ 4935764 h 4935764"/>
              <a:gd name="connsiteX26" fmla="*/ 678098 w 9856337"/>
              <a:gd name="connsiteY26" fmla="*/ 3508175 h 4935764"/>
              <a:gd name="connsiteX27" fmla="*/ 811447 w 9856337"/>
              <a:gd name="connsiteY27" fmla="*/ 3374825 h 4935764"/>
              <a:gd name="connsiteX28" fmla="*/ 1134106 w 9856337"/>
              <a:gd name="connsiteY28" fmla="*/ 3327201 h 4935764"/>
              <a:gd name="connsiteX29" fmla="*/ 1372230 w 9856337"/>
              <a:gd name="connsiteY29" fmla="*/ 3136701 h 4935764"/>
              <a:gd name="connsiteX30" fmla="*/ 1610355 w 9856337"/>
              <a:gd name="connsiteY30" fmla="*/ 3012876 h 4935764"/>
              <a:gd name="connsiteX31" fmla="*/ 1762755 w 9856337"/>
              <a:gd name="connsiteY31" fmla="*/ 2727126 h 4935764"/>
              <a:gd name="connsiteX32" fmla="*/ 2172329 w 9856337"/>
              <a:gd name="connsiteY32" fmla="*/ 2460426 h 4935764"/>
              <a:gd name="connsiteX33" fmla="*/ 2658104 w 9856337"/>
              <a:gd name="connsiteY33" fmla="*/ 2374701 h 4935764"/>
              <a:gd name="connsiteX34" fmla="*/ 3096254 w 9856337"/>
              <a:gd name="connsiteY34" fmla="*/ 2222301 h 4935764"/>
              <a:gd name="connsiteX35" fmla="*/ 3515353 w 9856337"/>
              <a:gd name="connsiteY35" fmla="*/ 1927026 h 4935764"/>
              <a:gd name="connsiteX36" fmla="*/ 4020178 w 9856337"/>
              <a:gd name="connsiteY36" fmla="*/ 2222301 h 4935764"/>
              <a:gd name="connsiteX37" fmla="*/ 4424382 w 9856337"/>
              <a:gd name="connsiteY37"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357433 w 9180798"/>
              <a:gd name="connsiteY5" fmla="*/ 1444039 h 4935764"/>
              <a:gd name="connsiteX6" fmla="*/ 5665950 w 9180798"/>
              <a:gd name="connsiteY6" fmla="*/ 1105785 h 4935764"/>
              <a:gd name="connsiteX7" fmla="*/ 6111999 w 9180798"/>
              <a:gd name="connsiteY7" fmla="*/ 756380 h 4935764"/>
              <a:gd name="connsiteX8" fmla="*/ 6253248 w 9180798"/>
              <a:gd name="connsiteY8" fmla="*/ 503619 h 4935764"/>
              <a:gd name="connsiteX9" fmla="*/ 6554331 w 9180798"/>
              <a:gd name="connsiteY9" fmla="*/ 511053 h 4935764"/>
              <a:gd name="connsiteX10" fmla="*/ 6780318 w 9180798"/>
              <a:gd name="connsiteY10" fmla="*/ 581678 h 4935764"/>
              <a:gd name="connsiteX11" fmla="*/ 7004096 w 9180798"/>
              <a:gd name="connsiteY11" fmla="*/ 425561 h 4935764"/>
              <a:gd name="connsiteX12" fmla="*/ 7201101 w 9180798"/>
              <a:gd name="connsiteY12" fmla="*/ 362372 h 4935764"/>
              <a:gd name="connsiteX13" fmla="*/ 7305179 w 9180798"/>
              <a:gd name="connsiteY13" fmla="*/ 306616 h 4935764"/>
              <a:gd name="connsiteX14" fmla="*/ 7515077 w 9180798"/>
              <a:gd name="connsiteY14" fmla="*/ 9724 h 4935764"/>
              <a:gd name="connsiteX15" fmla="*/ 7771583 w 9180798"/>
              <a:gd name="connsiteY15" fmla="*/ 17718 h 4935764"/>
              <a:gd name="connsiteX16" fmla="*/ 7929726 w 9180798"/>
              <a:gd name="connsiteY16" fmla="*/ 142669 h 4935764"/>
              <a:gd name="connsiteX17" fmla="*/ 8179285 w 9180798"/>
              <a:gd name="connsiteY17" fmla="*/ 365535 h 4935764"/>
              <a:gd name="connsiteX18" fmla="*/ 8348506 w 9180798"/>
              <a:gd name="connsiteY18" fmla="*/ 810778 h 4935764"/>
              <a:gd name="connsiteX19" fmla="*/ 8461387 w 9180798"/>
              <a:gd name="connsiteY19" fmla="*/ 944329 h 4935764"/>
              <a:gd name="connsiteX20" fmla="*/ 8709443 w 9180798"/>
              <a:gd name="connsiteY20" fmla="*/ 1221568 h 4935764"/>
              <a:gd name="connsiteX21" fmla="*/ 8811582 w 9180798"/>
              <a:gd name="connsiteY21" fmla="*/ 1255614 h 4935764"/>
              <a:gd name="connsiteX22" fmla="*/ 8952634 w 9180798"/>
              <a:gd name="connsiteY22" fmla="*/ 1367482 h 4935764"/>
              <a:gd name="connsiteX23" fmla="*/ 9179208 w 9180798"/>
              <a:gd name="connsiteY23" fmla="*/ 1290675 h 4935764"/>
              <a:gd name="connsiteX24" fmla="*/ 9175099 w 9180798"/>
              <a:gd name="connsiteY24" fmla="*/ 4935764 h 4935764"/>
              <a:gd name="connsiteX25" fmla="*/ 12049 w 9180798"/>
              <a:gd name="connsiteY25" fmla="*/ 4935764 h 4935764"/>
              <a:gd name="connsiteX26" fmla="*/ 2559 w 9180798"/>
              <a:gd name="connsiteY26" fmla="*/ 3508175 h 4935764"/>
              <a:gd name="connsiteX27" fmla="*/ 135908 w 9180798"/>
              <a:gd name="connsiteY27" fmla="*/ 3374825 h 4935764"/>
              <a:gd name="connsiteX28" fmla="*/ 458567 w 9180798"/>
              <a:gd name="connsiteY28" fmla="*/ 3327201 h 4935764"/>
              <a:gd name="connsiteX29" fmla="*/ 696691 w 9180798"/>
              <a:gd name="connsiteY29" fmla="*/ 3136701 h 4935764"/>
              <a:gd name="connsiteX30" fmla="*/ 934816 w 9180798"/>
              <a:gd name="connsiteY30" fmla="*/ 3012876 h 4935764"/>
              <a:gd name="connsiteX31" fmla="*/ 1087216 w 9180798"/>
              <a:gd name="connsiteY31" fmla="*/ 2727126 h 4935764"/>
              <a:gd name="connsiteX32" fmla="*/ 1496790 w 9180798"/>
              <a:gd name="connsiteY32" fmla="*/ 2460426 h 4935764"/>
              <a:gd name="connsiteX33" fmla="*/ 1982565 w 9180798"/>
              <a:gd name="connsiteY33" fmla="*/ 2374701 h 4935764"/>
              <a:gd name="connsiteX34" fmla="*/ 2420715 w 9180798"/>
              <a:gd name="connsiteY34" fmla="*/ 2222301 h 4935764"/>
              <a:gd name="connsiteX35" fmla="*/ 2839814 w 9180798"/>
              <a:gd name="connsiteY35" fmla="*/ 1927026 h 4935764"/>
              <a:gd name="connsiteX36" fmla="*/ 3344639 w 9180798"/>
              <a:gd name="connsiteY36" fmla="*/ 2222301 h 4935764"/>
              <a:gd name="connsiteX37" fmla="*/ 3748843 w 9180798"/>
              <a:gd name="connsiteY37"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357433 w 9180798"/>
              <a:gd name="connsiteY5" fmla="*/ 1444039 h 4935764"/>
              <a:gd name="connsiteX6" fmla="*/ 5622309 w 9180798"/>
              <a:gd name="connsiteY6" fmla="*/ 173652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357433 w 9180798"/>
              <a:gd name="connsiteY5" fmla="*/ 1444039 h 4935764"/>
              <a:gd name="connsiteX6" fmla="*/ 5565159 w 9180798"/>
              <a:gd name="connsiteY6" fmla="*/ 171747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43133 w 9180798"/>
              <a:gd name="connsiteY5" fmla="*/ 1282114 h 4935764"/>
              <a:gd name="connsiteX6" fmla="*/ 5565159 w 9180798"/>
              <a:gd name="connsiteY6" fmla="*/ 171747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65159 w 9180798"/>
              <a:gd name="connsiteY6" fmla="*/ 171747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65159 w 9180798"/>
              <a:gd name="connsiteY6" fmla="*/ 1717475 h 4935764"/>
              <a:gd name="connsiteX7" fmla="*/ 5713575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65159 w 9180798"/>
              <a:gd name="connsiteY6" fmla="*/ 1717475 h 4935764"/>
              <a:gd name="connsiteX7" fmla="*/ 5685000 w 9180798"/>
              <a:gd name="connsiteY7" fmla="*/ 10295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27059 w 9180798"/>
              <a:gd name="connsiteY6" fmla="*/ 1593650 h 4935764"/>
              <a:gd name="connsiteX7" fmla="*/ 5685000 w 9180798"/>
              <a:gd name="connsiteY7" fmla="*/ 10295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27059 w 9180798"/>
              <a:gd name="connsiteY6" fmla="*/ 1593650 h 4935764"/>
              <a:gd name="connsiteX7" fmla="*/ 5685000 w 9180798"/>
              <a:gd name="connsiteY7" fmla="*/ 1029585 h 4935764"/>
              <a:gd name="connsiteX8" fmla="*/ 6111999 w 9180798"/>
              <a:gd name="connsiteY8" fmla="*/ 756380 h 4935764"/>
              <a:gd name="connsiteX9" fmla="*/ 6234198 w 9180798"/>
              <a:gd name="connsiteY9" fmla="*/ 4274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185983 w 9180798"/>
              <a:gd name="connsiteY5" fmla="*/ 1272589 h 4935764"/>
              <a:gd name="connsiteX6" fmla="*/ 5527059 w 9180798"/>
              <a:gd name="connsiteY6" fmla="*/ 1593650 h 4935764"/>
              <a:gd name="connsiteX7" fmla="*/ 5685000 w 9180798"/>
              <a:gd name="connsiteY7" fmla="*/ 1029585 h 4935764"/>
              <a:gd name="connsiteX8" fmla="*/ 6111999 w 9180798"/>
              <a:gd name="connsiteY8" fmla="*/ 756380 h 4935764"/>
              <a:gd name="connsiteX9" fmla="*/ 6234198 w 9180798"/>
              <a:gd name="connsiteY9" fmla="*/ 4274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022109 w 9180798"/>
              <a:gd name="connsiteY1" fmla="*/ 1860350 h 4935764"/>
              <a:gd name="connsiteX2" fmla="*/ 4186555 w 9180798"/>
              <a:gd name="connsiteY2" fmla="*/ 1812029 h 4935764"/>
              <a:gd name="connsiteX3" fmla="*/ 4506688 w 9180798"/>
              <a:gd name="connsiteY3" fmla="*/ 1519310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748843 w 9180798"/>
              <a:gd name="connsiteY39" fmla="*/ 1944989 h 4935764"/>
              <a:gd name="connsiteX0" fmla="*/ 3577393 w 9180798"/>
              <a:gd name="connsiteY0" fmla="*/ 2021189 h 4935764"/>
              <a:gd name="connsiteX1" fmla="*/ 4022109 w 9180798"/>
              <a:gd name="connsiteY1" fmla="*/ 1860350 h 4935764"/>
              <a:gd name="connsiteX2" fmla="*/ 4186555 w 9180798"/>
              <a:gd name="connsiteY2" fmla="*/ 1812029 h 4935764"/>
              <a:gd name="connsiteX3" fmla="*/ 4506688 w 9180798"/>
              <a:gd name="connsiteY3" fmla="*/ 1519310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186555 w 9180798"/>
              <a:gd name="connsiteY2" fmla="*/ 1812029 h 4935764"/>
              <a:gd name="connsiteX3" fmla="*/ 4506688 w 9180798"/>
              <a:gd name="connsiteY3" fmla="*/ 1519310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186555 w 9180798"/>
              <a:gd name="connsiteY2" fmla="*/ 1812029 h 4935764"/>
              <a:gd name="connsiteX3" fmla="*/ 4259038 w 9180798"/>
              <a:gd name="connsiteY3" fmla="*/ 1585985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59038 w 9180798"/>
              <a:gd name="connsiteY3" fmla="*/ 1585985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59038 w 9180798"/>
              <a:gd name="connsiteY3" fmla="*/ 1585985 h 4935764"/>
              <a:gd name="connsiteX4" fmla="*/ 4466921 w 9180798"/>
              <a:gd name="connsiteY4" fmla="*/ 16736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59038 w 9180798"/>
              <a:gd name="connsiteY3" fmla="*/ 1585985 h 4935764"/>
              <a:gd name="connsiteX4" fmla="*/ 4447871 w 9180798"/>
              <a:gd name="connsiteY4" fmla="*/ 1645118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11413 w 9180798"/>
              <a:gd name="connsiteY3" fmla="*/ 1414535 h 4935764"/>
              <a:gd name="connsiteX4" fmla="*/ 4447871 w 9180798"/>
              <a:gd name="connsiteY4" fmla="*/ 1645118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44639 w 9180798"/>
              <a:gd name="connsiteY39" fmla="*/ 2222301 h 4935764"/>
              <a:gd name="connsiteX40" fmla="*/ 3577393 w 9180798"/>
              <a:gd name="connsiteY40" fmla="*/ 2021189 h 4935764"/>
              <a:gd name="connsiteX0" fmla="*/ 3577393 w 9180798"/>
              <a:gd name="connsiteY0" fmla="*/ 2021189 h 4935764"/>
              <a:gd name="connsiteX1" fmla="*/ 3812559 w 9180798"/>
              <a:gd name="connsiteY1" fmla="*/ 192702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44639 w 9180798"/>
              <a:gd name="connsiteY39" fmla="*/ 222230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44639 w 9180798"/>
              <a:gd name="connsiteY39" fmla="*/ 222230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290758 w 9180798"/>
              <a:gd name="connsiteY7" fmla="*/ 12821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5055885 w 9180798"/>
              <a:gd name="connsiteY6" fmla="*/ 1536036 h 4935764"/>
              <a:gd name="connsiteX7" fmla="*/ 5290758 w 9180798"/>
              <a:gd name="connsiteY7" fmla="*/ 12821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5055885 w 9180798"/>
              <a:gd name="connsiteY6" fmla="*/ 1536036 h 4935764"/>
              <a:gd name="connsiteX7" fmla="*/ 5262183 w 9180798"/>
              <a:gd name="connsiteY7" fmla="*/ 11678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5055885 w 9180798"/>
              <a:gd name="connsiteY6" fmla="*/ 1459836 h 4935764"/>
              <a:gd name="connsiteX7" fmla="*/ 5262183 w 9180798"/>
              <a:gd name="connsiteY7" fmla="*/ 11678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803159 w 9180798"/>
              <a:gd name="connsiteY6" fmla="*/ 1450775 h 4935764"/>
              <a:gd name="connsiteX7" fmla="*/ 5055885 w 9180798"/>
              <a:gd name="connsiteY7" fmla="*/ 1459836 h 4935764"/>
              <a:gd name="connsiteX8" fmla="*/ 5262183 w 9180798"/>
              <a:gd name="connsiteY8" fmla="*/ 1167814 h 4935764"/>
              <a:gd name="connsiteX9" fmla="*/ 5527059 w 9180798"/>
              <a:gd name="connsiteY9" fmla="*/ 1593650 h 4935764"/>
              <a:gd name="connsiteX10" fmla="*/ 5685000 w 9180798"/>
              <a:gd name="connsiteY10" fmla="*/ 1029585 h 4935764"/>
              <a:gd name="connsiteX11" fmla="*/ 6111999 w 9180798"/>
              <a:gd name="connsiteY11" fmla="*/ 756380 h 4935764"/>
              <a:gd name="connsiteX12" fmla="*/ 6234198 w 9180798"/>
              <a:gd name="connsiteY12" fmla="*/ 427419 h 4935764"/>
              <a:gd name="connsiteX13" fmla="*/ 6554331 w 9180798"/>
              <a:gd name="connsiteY13" fmla="*/ 511053 h 4935764"/>
              <a:gd name="connsiteX14" fmla="*/ 6780318 w 9180798"/>
              <a:gd name="connsiteY14" fmla="*/ 581678 h 4935764"/>
              <a:gd name="connsiteX15" fmla="*/ 7004096 w 9180798"/>
              <a:gd name="connsiteY15" fmla="*/ 425561 h 4935764"/>
              <a:gd name="connsiteX16" fmla="*/ 7201101 w 9180798"/>
              <a:gd name="connsiteY16" fmla="*/ 362372 h 4935764"/>
              <a:gd name="connsiteX17" fmla="*/ 7305179 w 9180798"/>
              <a:gd name="connsiteY17" fmla="*/ 306616 h 4935764"/>
              <a:gd name="connsiteX18" fmla="*/ 7515077 w 9180798"/>
              <a:gd name="connsiteY18" fmla="*/ 9724 h 4935764"/>
              <a:gd name="connsiteX19" fmla="*/ 7771583 w 9180798"/>
              <a:gd name="connsiteY19" fmla="*/ 17718 h 4935764"/>
              <a:gd name="connsiteX20" fmla="*/ 7929726 w 9180798"/>
              <a:gd name="connsiteY20" fmla="*/ 142669 h 4935764"/>
              <a:gd name="connsiteX21" fmla="*/ 8179285 w 9180798"/>
              <a:gd name="connsiteY21" fmla="*/ 365535 h 4935764"/>
              <a:gd name="connsiteX22" fmla="*/ 8348506 w 9180798"/>
              <a:gd name="connsiteY22" fmla="*/ 810778 h 4935764"/>
              <a:gd name="connsiteX23" fmla="*/ 8461387 w 9180798"/>
              <a:gd name="connsiteY23" fmla="*/ 944329 h 4935764"/>
              <a:gd name="connsiteX24" fmla="*/ 8709443 w 9180798"/>
              <a:gd name="connsiteY24" fmla="*/ 1221568 h 4935764"/>
              <a:gd name="connsiteX25" fmla="*/ 8811582 w 9180798"/>
              <a:gd name="connsiteY25" fmla="*/ 1255614 h 4935764"/>
              <a:gd name="connsiteX26" fmla="*/ 8952634 w 9180798"/>
              <a:gd name="connsiteY26" fmla="*/ 1367482 h 4935764"/>
              <a:gd name="connsiteX27" fmla="*/ 9179208 w 9180798"/>
              <a:gd name="connsiteY27" fmla="*/ 1290675 h 4935764"/>
              <a:gd name="connsiteX28" fmla="*/ 9175099 w 9180798"/>
              <a:gd name="connsiteY28" fmla="*/ 4935764 h 4935764"/>
              <a:gd name="connsiteX29" fmla="*/ 12049 w 9180798"/>
              <a:gd name="connsiteY29" fmla="*/ 4935764 h 4935764"/>
              <a:gd name="connsiteX30" fmla="*/ 2559 w 9180798"/>
              <a:gd name="connsiteY30" fmla="*/ 3508175 h 4935764"/>
              <a:gd name="connsiteX31" fmla="*/ 135908 w 9180798"/>
              <a:gd name="connsiteY31" fmla="*/ 3374825 h 4935764"/>
              <a:gd name="connsiteX32" fmla="*/ 458567 w 9180798"/>
              <a:gd name="connsiteY32" fmla="*/ 3327201 h 4935764"/>
              <a:gd name="connsiteX33" fmla="*/ 696691 w 9180798"/>
              <a:gd name="connsiteY33" fmla="*/ 3136701 h 4935764"/>
              <a:gd name="connsiteX34" fmla="*/ 934816 w 9180798"/>
              <a:gd name="connsiteY34" fmla="*/ 3012876 h 4935764"/>
              <a:gd name="connsiteX35" fmla="*/ 1087216 w 9180798"/>
              <a:gd name="connsiteY35" fmla="*/ 2727126 h 4935764"/>
              <a:gd name="connsiteX36" fmla="*/ 1496790 w 9180798"/>
              <a:gd name="connsiteY36" fmla="*/ 2460426 h 4935764"/>
              <a:gd name="connsiteX37" fmla="*/ 1982565 w 9180798"/>
              <a:gd name="connsiteY37" fmla="*/ 2374701 h 4935764"/>
              <a:gd name="connsiteX38" fmla="*/ 2420715 w 9180798"/>
              <a:gd name="connsiteY38" fmla="*/ 2222301 h 4935764"/>
              <a:gd name="connsiteX39" fmla="*/ 2839814 w 9180798"/>
              <a:gd name="connsiteY39" fmla="*/ 1927026 h 4935764"/>
              <a:gd name="connsiteX40" fmla="*/ 3316064 w 9180798"/>
              <a:gd name="connsiteY40" fmla="*/ 2203251 h 4935764"/>
              <a:gd name="connsiteX41" fmla="*/ 3577393 w 9180798"/>
              <a:gd name="connsiteY41"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5055885 w 9180798"/>
              <a:gd name="connsiteY7" fmla="*/ 1459836 h 4935764"/>
              <a:gd name="connsiteX8" fmla="*/ 5262183 w 9180798"/>
              <a:gd name="connsiteY8" fmla="*/ 1167814 h 4935764"/>
              <a:gd name="connsiteX9" fmla="*/ 5527059 w 9180798"/>
              <a:gd name="connsiteY9" fmla="*/ 1593650 h 4935764"/>
              <a:gd name="connsiteX10" fmla="*/ 5685000 w 9180798"/>
              <a:gd name="connsiteY10" fmla="*/ 1029585 h 4935764"/>
              <a:gd name="connsiteX11" fmla="*/ 6111999 w 9180798"/>
              <a:gd name="connsiteY11" fmla="*/ 756380 h 4935764"/>
              <a:gd name="connsiteX12" fmla="*/ 6234198 w 9180798"/>
              <a:gd name="connsiteY12" fmla="*/ 427419 h 4935764"/>
              <a:gd name="connsiteX13" fmla="*/ 6554331 w 9180798"/>
              <a:gd name="connsiteY13" fmla="*/ 511053 h 4935764"/>
              <a:gd name="connsiteX14" fmla="*/ 6780318 w 9180798"/>
              <a:gd name="connsiteY14" fmla="*/ 581678 h 4935764"/>
              <a:gd name="connsiteX15" fmla="*/ 7004096 w 9180798"/>
              <a:gd name="connsiteY15" fmla="*/ 425561 h 4935764"/>
              <a:gd name="connsiteX16" fmla="*/ 7201101 w 9180798"/>
              <a:gd name="connsiteY16" fmla="*/ 362372 h 4935764"/>
              <a:gd name="connsiteX17" fmla="*/ 7305179 w 9180798"/>
              <a:gd name="connsiteY17" fmla="*/ 306616 h 4935764"/>
              <a:gd name="connsiteX18" fmla="*/ 7515077 w 9180798"/>
              <a:gd name="connsiteY18" fmla="*/ 9724 h 4935764"/>
              <a:gd name="connsiteX19" fmla="*/ 7771583 w 9180798"/>
              <a:gd name="connsiteY19" fmla="*/ 17718 h 4935764"/>
              <a:gd name="connsiteX20" fmla="*/ 7929726 w 9180798"/>
              <a:gd name="connsiteY20" fmla="*/ 142669 h 4935764"/>
              <a:gd name="connsiteX21" fmla="*/ 8179285 w 9180798"/>
              <a:gd name="connsiteY21" fmla="*/ 365535 h 4935764"/>
              <a:gd name="connsiteX22" fmla="*/ 8348506 w 9180798"/>
              <a:gd name="connsiteY22" fmla="*/ 810778 h 4935764"/>
              <a:gd name="connsiteX23" fmla="*/ 8461387 w 9180798"/>
              <a:gd name="connsiteY23" fmla="*/ 944329 h 4935764"/>
              <a:gd name="connsiteX24" fmla="*/ 8709443 w 9180798"/>
              <a:gd name="connsiteY24" fmla="*/ 1221568 h 4935764"/>
              <a:gd name="connsiteX25" fmla="*/ 8811582 w 9180798"/>
              <a:gd name="connsiteY25" fmla="*/ 1255614 h 4935764"/>
              <a:gd name="connsiteX26" fmla="*/ 8952634 w 9180798"/>
              <a:gd name="connsiteY26" fmla="*/ 1367482 h 4935764"/>
              <a:gd name="connsiteX27" fmla="*/ 9179208 w 9180798"/>
              <a:gd name="connsiteY27" fmla="*/ 1290675 h 4935764"/>
              <a:gd name="connsiteX28" fmla="*/ 9175099 w 9180798"/>
              <a:gd name="connsiteY28" fmla="*/ 4935764 h 4935764"/>
              <a:gd name="connsiteX29" fmla="*/ 12049 w 9180798"/>
              <a:gd name="connsiteY29" fmla="*/ 4935764 h 4935764"/>
              <a:gd name="connsiteX30" fmla="*/ 2559 w 9180798"/>
              <a:gd name="connsiteY30" fmla="*/ 3508175 h 4935764"/>
              <a:gd name="connsiteX31" fmla="*/ 135908 w 9180798"/>
              <a:gd name="connsiteY31" fmla="*/ 3374825 h 4935764"/>
              <a:gd name="connsiteX32" fmla="*/ 458567 w 9180798"/>
              <a:gd name="connsiteY32" fmla="*/ 3327201 h 4935764"/>
              <a:gd name="connsiteX33" fmla="*/ 696691 w 9180798"/>
              <a:gd name="connsiteY33" fmla="*/ 3136701 h 4935764"/>
              <a:gd name="connsiteX34" fmla="*/ 934816 w 9180798"/>
              <a:gd name="connsiteY34" fmla="*/ 3012876 h 4935764"/>
              <a:gd name="connsiteX35" fmla="*/ 1087216 w 9180798"/>
              <a:gd name="connsiteY35" fmla="*/ 2727126 h 4935764"/>
              <a:gd name="connsiteX36" fmla="*/ 1496790 w 9180798"/>
              <a:gd name="connsiteY36" fmla="*/ 2460426 h 4935764"/>
              <a:gd name="connsiteX37" fmla="*/ 1982565 w 9180798"/>
              <a:gd name="connsiteY37" fmla="*/ 2374701 h 4935764"/>
              <a:gd name="connsiteX38" fmla="*/ 2420715 w 9180798"/>
              <a:gd name="connsiteY38" fmla="*/ 2222301 h 4935764"/>
              <a:gd name="connsiteX39" fmla="*/ 2839814 w 9180798"/>
              <a:gd name="connsiteY39" fmla="*/ 1927026 h 4935764"/>
              <a:gd name="connsiteX40" fmla="*/ 3316064 w 9180798"/>
              <a:gd name="connsiteY40" fmla="*/ 2203251 h 4935764"/>
              <a:gd name="connsiteX41" fmla="*/ 3577393 w 9180798"/>
              <a:gd name="connsiteY41"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812145 w 9180798"/>
              <a:gd name="connsiteY7" fmla="*/ 1520146 h 4935764"/>
              <a:gd name="connsiteX8" fmla="*/ 5055885 w 9180798"/>
              <a:gd name="connsiteY8" fmla="*/ 1459836 h 4935764"/>
              <a:gd name="connsiteX9" fmla="*/ 5262183 w 9180798"/>
              <a:gd name="connsiteY9" fmla="*/ 1167814 h 4935764"/>
              <a:gd name="connsiteX10" fmla="*/ 5527059 w 9180798"/>
              <a:gd name="connsiteY10" fmla="*/ 1593650 h 4935764"/>
              <a:gd name="connsiteX11" fmla="*/ 5685000 w 9180798"/>
              <a:gd name="connsiteY11" fmla="*/ 1029585 h 4935764"/>
              <a:gd name="connsiteX12" fmla="*/ 6111999 w 9180798"/>
              <a:gd name="connsiteY12" fmla="*/ 756380 h 4935764"/>
              <a:gd name="connsiteX13" fmla="*/ 6234198 w 9180798"/>
              <a:gd name="connsiteY13" fmla="*/ 427419 h 4935764"/>
              <a:gd name="connsiteX14" fmla="*/ 6554331 w 9180798"/>
              <a:gd name="connsiteY14" fmla="*/ 511053 h 4935764"/>
              <a:gd name="connsiteX15" fmla="*/ 6780318 w 9180798"/>
              <a:gd name="connsiteY15" fmla="*/ 581678 h 4935764"/>
              <a:gd name="connsiteX16" fmla="*/ 7004096 w 9180798"/>
              <a:gd name="connsiteY16" fmla="*/ 425561 h 4935764"/>
              <a:gd name="connsiteX17" fmla="*/ 7201101 w 9180798"/>
              <a:gd name="connsiteY17" fmla="*/ 362372 h 4935764"/>
              <a:gd name="connsiteX18" fmla="*/ 7305179 w 9180798"/>
              <a:gd name="connsiteY18" fmla="*/ 306616 h 4935764"/>
              <a:gd name="connsiteX19" fmla="*/ 7515077 w 9180798"/>
              <a:gd name="connsiteY19" fmla="*/ 9724 h 4935764"/>
              <a:gd name="connsiteX20" fmla="*/ 7771583 w 9180798"/>
              <a:gd name="connsiteY20" fmla="*/ 17718 h 4935764"/>
              <a:gd name="connsiteX21" fmla="*/ 7929726 w 9180798"/>
              <a:gd name="connsiteY21" fmla="*/ 142669 h 4935764"/>
              <a:gd name="connsiteX22" fmla="*/ 8179285 w 9180798"/>
              <a:gd name="connsiteY22" fmla="*/ 365535 h 4935764"/>
              <a:gd name="connsiteX23" fmla="*/ 8348506 w 9180798"/>
              <a:gd name="connsiteY23" fmla="*/ 810778 h 4935764"/>
              <a:gd name="connsiteX24" fmla="*/ 8461387 w 9180798"/>
              <a:gd name="connsiteY24" fmla="*/ 944329 h 4935764"/>
              <a:gd name="connsiteX25" fmla="*/ 8709443 w 9180798"/>
              <a:gd name="connsiteY25" fmla="*/ 1221568 h 4935764"/>
              <a:gd name="connsiteX26" fmla="*/ 8811582 w 9180798"/>
              <a:gd name="connsiteY26" fmla="*/ 1255614 h 4935764"/>
              <a:gd name="connsiteX27" fmla="*/ 8952634 w 9180798"/>
              <a:gd name="connsiteY27" fmla="*/ 1367482 h 4935764"/>
              <a:gd name="connsiteX28" fmla="*/ 9179208 w 9180798"/>
              <a:gd name="connsiteY28" fmla="*/ 1290675 h 4935764"/>
              <a:gd name="connsiteX29" fmla="*/ 9175099 w 9180798"/>
              <a:gd name="connsiteY29" fmla="*/ 4935764 h 4935764"/>
              <a:gd name="connsiteX30" fmla="*/ 12049 w 9180798"/>
              <a:gd name="connsiteY30" fmla="*/ 4935764 h 4935764"/>
              <a:gd name="connsiteX31" fmla="*/ 2559 w 9180798"/>
              <a:gd name="connsiteY31" fmla="*/ 3508175 h 4935764"/>
              <a:gd name="connsiteX32" fmla="*/ 135908 w 9180798"/>
              <a:gd name="connsiteY32" fmla="*/ 3374825 h 4935764"/>
              <a:gd name="connsiteX33" fmla="*/ 458567 w 9180798"/>
              <a:gd name="connsiteY33" fmla="*/ 3327201 h 4935764"/>
              <a:gd name="connsiteX34" fmla="*/ 696691 w 9180798"/>
              <a:gd name="connsiteY34" fmla="*/ 3136701 h 4935764"/>
              <a:gd name="connsiteX35" fmla="*/ 934816 w 9180798"/>
              <a:gd name="connsiteY35" fmla="*/ 3012876 h 4935764"/>
              <a:gd name="connsiteX36" fmla="*/ 1087216 w 9180798"/>
              <a:gd name="connsiteY36" fmla="*/ 2727126 h 4935764"/>
              <a:gd name="connsiteX37" fmla="*/ 1496790 w 9180798"/>
              <a:gd name="connsiteY37" fmla="*/ 2460426 h 4935764"/>
              <a:gd name="connsiteX38" fmla="*/ 1982565 w 9180798"/>
              <a:gd name="connsiteY38" fmla="*/ 2374701 h 4935764"/>
              <a:gd name="connsiteX39" fmla="*/ 2420715 w 9180798"/>
              <a:gd name="connsiteY39" fmla="*/ 2222301 h 4935764"/>
              <a:gd name="connsiteX40" fmla="*/ 2839814 w 9180798"/>
              <a:gd name="connsiteY40" fmla="*/ 1927026 h 4935764"/>
              <a:gd name="connsiteX41" fmla="*/ 3316064 w 9180798"/>
              <a:gd name="connsiteY41" fmla="*/ 2203251 h 4935764"/>
              <a:gd name="connsiteX42" fmla="*/ 3577393 w 9180798"/>
              <a:gd name="connsiteY42"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812145 w 9180798"/>
              <a:gd name="connsiteY7" fmla="*/ 1520146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35908 w 9180798"/>
              <a:gd name="connsiteY33" fmla="*/ 337482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35908 w 9180798"/>
              <a:gd name="connsiteY33" fmla="*/ 337482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35908 w 9180798"/>
              <a:gd name="connsiteY33" fmla="*/ 337482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54958 w 9180798"/>
              <a:gd name="connsiteY33" fmla="*/ 3289100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54958 w 9180798"/>
              <a:gd name="connsiteY33" fmla="*/ 3289100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11239 w 9180798"/>
              <a:gd name="connsiteY41" fmla="*/ 21556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58864 w 9180798"/>
              <a:gd name="connsiteY41" fmla="*/ 2184201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11065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192363 w 9180798"/>
              <a:gd name="connsiteY3" fmla="*/ 13383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192363 w 9180798"/>
              <a:gd name="connsiteY3" fmla="*/ 13764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15105 w 9180798"/>
              <a:gd name="connsiteY2" fmla="*/ 1745354 h 4935764"/>
              <a:gd name="connsiteX3" fmla="*/ 4192363 w 9180798"/>
              <a:gd name="connsiteY3" fmla="*/ 13764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175642 h 5090217"/>
              <a:gd name="connsiteX1" fmla="*/ 3841134 w 9180798"/>
              <a:gd name="connsiteY1" fmla="*/ 2062428 h 5090217"/>
              <a:gd name="connsiteX2" fmla="*/ 4015105 w 9180798"/>
              <a:gd name="connsiteY2" fmla="*/ 1899807 h 5090217"/>
              <a:gd name="connsiteX3" fmla="*/ 4192363 w 9180798"/>
              <a:gd name="connsiteY3" fmla="*/ 1530888 h 5090217"/>
              <a:gd name="connsiteX4" fmla="*/ 4447871 w 9180798"/>
              <a:gd name="connsiteY4" fmla="*/ 1799571 h 5090217"/>
              <a:gd name="connsiteX5" fmla="*/ 4498359 w 9180798"/>
              <a:gd name="connsiteY5" fmla="*/ 1757628 h 5090217"/>
              <a:gd name="connsiteX6" fmla="*/ 4660284 w 9180798"/>
              <a:gd name="connsiteY6" fmla="*/ 1633803 h 5090217"/>
              <a:gd name="connsiteX7" fmla="*/ 4771888 w 9180798"/>
              <a:gd name="connsiteY7" fmla="*/ 1640093 h 5090217"/>
              <a:gd name="connsiteX8" fmla="*/ 4932915 w 9180798"/>
              <a:gd name="connsiteY8" fmla="*/ 1605587 h 5090217"/>
              <a:gd name="connsiteX9" fmla="*/ 5055885 w 9180798"/>
              <a:gd name="connsiteY9" fmla="*/ 1614289 h 5090217"/>
              <a:gd name="connsiteX10" fmla="*/ 5262183 w 9180798"/>
              <a:gd name="connsiteY10" fmla="*/ 1322267 h 5090217"/>
              <a:gd name="connsiteX11" fmla="*/ 5527059 w 9180798"/>
              <a:gd name="connsiteY11" fmla="*/ 1748103 h 5090217"/>
              <a:gd name="connsiteX12" fmla="*/ 5685000 w 9180798"/>
              <a:gd name="connsiteY12" fmla="*/ 1184038 h 5090217"/>
              <a:gd name="connsiteX13" fmla="*/ 6111999 w 9180798"/>
              <a:gd name="connsiteY13" fmla="*/ 910833 h 5090217"/>
              <a:gd name="connsiteX14" fmla="*/ 6234198 w 9180798"/>
              <a:gd name="connsiteY14" fmla="*/ 581872 h 5090217"/>
              <a:gd name="connsiteX15" fmla="*/ 6554331 w 9180798"/>
              <a:gd name="connsiteY15" fmla="*/ 665506 h 5090217"/>
              <a:gd name="connsiteX16" fmla="*/ 6780318 w 9180798"/>
              <a:gd name="connsiteY16" fmla="*/ 736131 h 5090217"/>
              <a:gd name="connsiteX17" fmla="*/ 7004096 w 9180798"/>
              <a:gd name="connsiteY17" fmla="*/ 580014 h 5090217"/>
              <a:gd name="connsiteX18" fmla="*/ 7201101 w 9180798"/>
              <a:gd name="connsiteY18" fmla="*/ 516825 h 5090217"/>
              <a:gd name="connsiteX19" fmla="*/ 7305179 w 9180798"/>
              <a:gd name="connsiteY19" fmla="*/ 461069 h 5090217"/>
              <a:gd name="connsiteX20" fmla="*/ 7505552 w 9180798"/>
              <a:gd name="connsiteY20" fmla="*/ 2252 h 5090217"/>
              <a:gd name="connsiteX21" fmla="*/ 7771583 w 9180798"/>
              <a:gd name="connsiteY21" fmla="*/ 172171 h 5090217"/>
              <a:gd name="connsiteX22" fmla="*/ 7929726 w 9180798"/>
              <a:gd name="connsiteY22" fmla="*/ 297122 h 5090217"/>
              <a:gd name="connsiteX23" fmla="*/ 8179285 w 9180798"/>
              <a:gd name="connsiteY23" fmla="*/ 519988 h 5090217"/>
              <a:gd name="connsiteX24" fmla="*/ 8348506 w 9180798"/>
              <a:gd name="connsiteY24" fmla="*/ 965231 h 5090217"/>
              <a:gd name="connsiteX25" fmla="*/ 8461387 w 9180798"/>
              <a:gd name="connsiteY25" fmla="*/ 1098782 h 5090217"/>
              <a:gd name="connsiteX26" fmla="*/ 8709443 w 9180798"/>
              <a:gd name="connsiteY26" fmla="*/ 1376021 h 5090217"/>
              <a:gd name="connsiteX27" fmla="*/ 8811582 w 9180798"/>
              <a:gd name="connsiteY27" fmla="*/ 1410067 h 5090217"/>
              <a:gd name="connsiteX28" fmla="*/ 8952634 w 9180798"/>
              <a:gd name="connsiteY28" fmla="*/ 1521935 h 5090217"/>
              <a:gd name="connsiteX29" fmla="*/ 9179208 w 9180798"/>
              <a:gd name="connsiteY29" fmla="*/ 1445128 h 5090217"/>
              <a:gd name="connsiteX30" fmla="*/ 9175099 w 9180798"/>
              <a:gd name="connsiteY30" fmla="*/ 5090217 h 5090217"/>
              <a:gd name="connsiteX31" fmla="*/ 12049 w 9180798"/>
              <a:gd name="connsiteY31" fmla="*/ 5090217 h 5090217"/>
              <a:gd name="connsiteX32" fmla="*/ 2559 w 9180798"/>
              <a:gd name="connsiteY32" fmla="*/ 3662628 h 5090217"/>
              <a:gd name="connsiteX33" fmla="*/ 202583 w 9180798"/>
              <a:gd name="connsiteY33" fmla="*/ 3395928 h 5090217"/>
              <a:gd name="connsiteX34" fmla="*/ 458567 w 9180798"/>
              <a:gd name="connsiteY34" fmla="*/ 3481654 h 5090217"/>
              <a:gd name="connsiteX35" fmla="*/ 696691 w 9180798"/>
              <a:gd name="connsiteY35" fmla="*/ 3291154 h 5090217"/>
              <a:gd name="connsiteX36" fmla="*/ 896716 w 9180798"/>
              <a:gd name="connsiteY36" fmla="*/ 3157804 h 5090217"/>
              <a:gd name="connsiteX37" fmla="*/ 1039591 w 9180798"/>
              <a:gd name="connsiteY37" fmla="*/ 2881579 h 5090217"/>
              <a:gd name="connsiteX38" fmla="*/ 1439640 w 9180798"/>
              <a:gd name="connsiteY38" fmla="*/ 2519629 h 5090217"/>
              <a:gd name="connsiteX39" fmla="*/ 1982565 w 9180798"/>
              <a:gd name="connsiteY39" fmla="*/ 2529154 h 5090217"/>
              <a:gd name="connsiteX40" fmla="*/ 2535015 w 9180798"/>
              <a:gd name="connsiteY40" fmla="*/ 2605354 h 5090217"/>
              <a:gd name="connsiteX41" fmla="*/ 2858864 w 9180798"/>
              <a:gd name="connsiteY41" fmla="*/ 2338654 h 5090217"/>
              <a:gd name="connsiteX42" fmla="*/ 3316064 w 9180798"/>
              <a:gd name="connsiteY42" fmla="*/ 2424379 h 5090217"/>
              <a:gd name="connsiteX43" fmla="*/ 3577393 w 9180798"/>
              <a:gd name="connsiteY43" fmla="*/ 2175642 h 5090217"/>
              <a:gd name="connsiteX0" fmla="*/ 3577393 w 9180798"/>
              <a:gd name="connsiteY0" fmla="*/ 2179538 h 5094113"/>
              <a:gd name="connsiteX1" fmla="*/ 3841134 w 9180798"/>
              <a:gd name="connsiteY1" fmla="*/ 2066324 h 5094113"/>
              <a:gd name="connsiteX2" fmla="*/ 4015105 w 9180798"/>
              <a:gd name="connsiteY2" fmla="*/ 1903703 h 5094113"/>
              <a:gd name="connsiteX3" fmla="*/ 4192363 w 9180798"/>
              <a:gd name="connsiteY3" fmla="*/ 1534784 h 5094113"/>
              <a:gd name="connsiteX4" fmla="*/ 4447871 w 9180798"/>
              <a:gd name="connsiteY4" fmla="*/ 1803467 h 5094113"/>
              <a:gd name="connsiteX5" fmla="*/ 4498359 w 9180798"/>
              <a:gd name="connsiteY5" fmla="*/ 1761524 h 5094113"/>
              <a:gd name="connsiteX6" fmla="*/ 4660284 w 9180798"/>
              <a:gd name="connsiteY6" fmla="*/ 1637699 h 5094113"/>
              <a:gd name="connsiteX7" fmla="*/ 4771888 w 9180798"/>
              <a:gd name="connsiteY7" fmla="*/ 1643989 h 5094113"/>
              <a:gd name="connsiteX8" fmla="*/ 4932915 w 9180798"/>
              <a:gd name="connsiteY8" fmla="*/ 1609483 h 5094113"/>
              <a:gd name="connsiteX9" fmla="*/ 5055885 w 9180798"/>
              <a:gd name="connsiteY9" fmla="*/ 1618185 h 5094113"/>
              <a:gd name="connsiteX10" fmla="*/ 5262183 w 9180798"/>
              <a:gd name="connsiteY10" fmla="*/ 1326163 h 5094113"/>
              <a:gd name="connsiteX11" fmla="*/ 5527059 w 9180798"/>
              <a:gd name="connsiteY11" fmla="*/ 1751999 h 5094113"/>
              <a:gd name="connsiteX12" fmla="*/ 5685000 w 9180798"/>
              <a:gd name="connsiteY12" fmla="*/ 1187934 h 5094113"/>
              <a:gd name="connsiteX13" fmla="*/ 6111999 w 9180798"/>
              <a:gd name="connsiteY13" fmla="*/ 914729 h 5094113"/>
              <a:gd name="connsiteX14" fmla="*/ 6234198 w 9180798"/>
              <a:gd name="connsiteY14" fmla="*/ 585768 h 5094113"/>
              <a:gd name="connsiteX15" fmla="*/ 6554331 w 9180798"/>
              <a:gd name="connsiteY15" fmla="*/ 669402 h 5094113"/>
              <a:gd name="connsiteX16" fmla="*/ 6780318 w 9180798"/>
              <a:gd name="connsiteY16" fmla="*/ 740027 h 5094113"/>
              <a:gd name="connsiteX17" fmla="*/ 7004096 w 9180798"/>
              <a:gd name="connsiteY17" fmla="*/ 583910 h 5094113"/>
              <a:gd name="connsiteX18" fmla="*/ 7201101 w 9180798"/>
              <a:gd name="connsiteY18" fmla="*/ 520721 h 5094113"/>
              <a:gd name="connsiteX19" fmla="*/ 7305179 w 9180798"/>
              <a:gd name="connsiteY19" fmla="*/ 464965 h 5094113"/>
              <a:gd name="connsiteX20" fmla="*/ 7505552 w 9180798"/>
              <a:gd name="connsiteY20" fmla="*/ 6148 h 5094113"/>
              <a:gd name="connsiteX21" fmla="*/ 7781108 w 9180798"/>
              <a:gd name="connsiteY21" fmla="*/ 42717 h 5094113"/>
              <a:gd name="connsiteX22" fmla="*/ 7929726 w 9180798"/>
              <a:gd name="connsiteY22" fmla="*/ 301018 h 5094113"/>
              <a:gd name="connsiteX23" fmla="*/ 8179285 w 9180798"/>
              <a:gd name="connsiteY23" fmla="*/ 523884 h 5094113"/>
              <a:gd name="connsiteX24" fmla="*/ 8348506 w 9180798"/>
              <a:gd name="connsiteY24" fmla="*/ 969127 h 5094113"/>
              <a:gd name="connsiteX25" fmla="*/ 8461387 w 9180798"/>
              <a:gd name="connsiteY25" fmla="*/ 1102678 h 5094113"/>
              <a:gd name="connsiteX26" fmla="*/ 8709443 w 9180798"/>
              <a:gd name="connsiteY26" fmla="*/ 1379917 h 5094113"/>
              <a:gd name="connsiteX27" fmla="*/ 8811582 w 9180798"/>
              <a:gd name="connsiteY27" fmla="*/ 1413963 h 5094113"/>
              <a:gd name="connsiteX28" fmla="*/ 8952634 w 9180798"/>
              <a:gd name="connsiteY28" fmla="*/ 1525831 h 5094113"/>
              <a:gd name="connsiteX29" fmla="*/ 9179208 w 9180798"/>
              <a:gd name="connsiteY29" fmla="*/ 1449024 h 5094113"/>
              <a:gd name="connsiteX30" fmla="*/ 9175099 w 9180798"/>
              <a:gd name="connsiteY30" fmla="*/ 5094113 h 5094113"/>
              <a:gd name="connsiteX31" fmla="*/ 12049 w 9180798"/>
              <a:gd name="connsiteY31" fmla="*/ 5094113 h 5094113"/>
              <a:gd name="connsiteX32" fmla="*/ 2559 w 9180798"/>
              <a:gd name="connsiteY32" fmla="*/ 3666524 h 5094113"/>
              <a:gd name="connsiteX33" fmla="*/ 202583 w 9180798"/>
              <a:gd name="connsiteY33" fmla="*/ 3399824 h 5094113"/>
              <a:gd name="connsiteX34" fmla="*/ 458567 w 9180798"/>
              <a:gd name="connsiteY34" fmla="*/ 3485550 h 5094113"/>
              <a:gd name="connsiteX35" fmla="*/ 696691 w 9180798"/>
              <a:gd name="connsiteY35" fmla="*/ 3295050 h 5094113"/>
              <a:gd name="connsiteX36" fmla="*/ 896716 w 9180798"/>
              <a:gd name="connsiteY36" fmla="*/ 3161700 h 5094113"/>
              <a:gd name="connsiteX37" fmla="*/ 1039591 w 9180798"/>
              <a:gd name="connsiteY37" fmla="*/ 2885475 h 5094113"/>
              <a:gd name="connsiteX38" fmla="*/ 1439640 w 9180798"/>
              <a:gd name="connsiteY38" fmla="*/ 2523525 h 5094113"/>
              <a:gd name="connsiteX39" fmla="*/ 1982565 w 9180798"/>
              <a:gd name="connsiteY39" fmla="*/ 2533050 h 5094113"/>
              <a:gd name="connsiteX40" fmla="*/ 2535015 w 9180798"/>
              <a:gd name="connsiteY40" fmla="*/ 2609250 h 5094113"/>
              <a:gd name="connsiteX41" fmla="*/ 2858864 w 9180798"/>
              <a:gd name="connsiteY41" fmla="*/ 2342550 h 5094113"/>
              <a:gd name="connsiteX42" fmla="*/ 3316064 w 9180798"/>
              <a:gd name="connsiteY42" fmla="*/ 2428275 h 5094113"/>
              <a:gd name="connsiteX43" fmla="*/ 3577393 w 9180798"/>
              <a:gd name="connsiteY43" fmla="*/ 2179538 h 5094113"/>
              <a:gd name="connsiteX0" fmla="*/ 3577393 w 9180798"/>
              <a:gd name="connsiteY0" fmla="*/ 2179538 h 5094113"/>
              <a:gd name="connsiteX1" fmla="*/ 3841134 w 9180798"/>
              <a:gd name="connsiteY1" fmla="*/ 2066324 h 5094113"/>
              <a:gd name="connsiteX2" fmla="*/ 4015105 w 9180798"/>
              <a:gd name="connsiteY2" fmla="*/ 1903703 h 5094113"/>
              <a:gd name="connsiteX3" fmla="*/ 4192363 w 9180798"/>
              <a:gd name="connsiteY3" fmla="*/ 1534784 h 5094113"/>
              <a:gd name="connsiteX4" fmla="*/ 4447871 w 9180798"/>
              <a:gd name="connsiteY4" fmla="*/ 1803467 h 5094113"/>
              <a:gd name="connsiteX5" fmla="*/ 4498359 w 9180798"/>
              <a:gd name="connsiteY5" fmla="*/ 1761524 h 5094113"/>
              <a:gd name="connsiteX6" fmla="*/ 4660284 w 9180798"/>
              <a:gd name="connsiteY6" fmla="*/ 1637699 h 5094113"/>
              <a:gd name="connsiteX7" fmla="*/ 4771888 w 9180798"/>
              <a:gd name="connsiteY7" fmla="*/ 1643989 h 5094113"/>
              <a:gd name="connsiteX8" fmla="*/ 4932915 w 9180798"/>
              <a:gd name="connsiteY8" fmla="*/ 1609483 h 5094113"/>
              <a:gd name="connsiteX9" fmla="*/ 5055885 w 9180798"/>
              <a:gd name="connsiteY9" fmla="*/ 1618185 h 5094113"/>
              <a:gd name="connsiteX10" fmla="*/ 5262183 w 9180798"/>
              <a:gd name="connsiteY10" fmla="*/ 1326163 h 5094113"/>
              <a:gd name="connsiteX11" fmla="*/ 5527059 w 9180798"/>
              <a:gd name="connsiteY11" fmla="*/ 1751999 h 5094113"/>
              <a:gd name="connsiteX12" fmla="*/ 5685000 w 9180798"/>
              <a:gd name="connsiteY12" fmla="*/ 1187934 h 5094113"/>
              <a:gd name="connsiteX13" fmla="*/ 6111999 w 9180798"/>
              <a:gd name="connsiteY13" fmla="*/ 914729 h 5094113"/>
              <a:gd name="connsiteX14" fmla="*/ 6234198 w 9180798"/>
              <a:gd name="connsiteY14" fmla="*/ 585768 h 5094113"/>
              <a:gd name="connsiteX15" fmla="*/ 6554331 w 9180798"/>
              <a:gd name="connsiteY15" fmla="*/ 669402 h 5094113"/>
              <a:gd name="connsiteX16" fmla="*/ 6780318 w 9180798"/>
              <a:gd name="connsiteY16" fmla="*/ 740027 h 5094113"/>
              <a:gd name="connsiteX17" fmla="*/ 7004096 w 9180798"/>
              <a:gd name="connsiteY17" fmla="*/ 583910 h 5094113"/>
              <a:gd name="connsiteX18" fmla="*/ 7201101 w 9180798"/>
              <a:gd name="connsiteY18" fmla="*/ 520721 h 5094113"/>
              <a:gd name="connsiteX19" fmla="*/ 7305179 w 9180798"/>
              <a:gd name="connsiteY19" fmla="*/ 464965 h 5094113"/>
              <a:gd name="connsiteX20" fmla="*/ 7505552 w 9180798"/>
              <a:gd name="connsiteY20" fmla="*/ 6148 h 5094113"/>
              <a:gd name="connsiteX21" fmla="*/ 7781108 w 9180798"/>
              <a:gd name="connsiteY21" fmla="*/ 42717 h 5094113"/>
              <a:gd name="connsiteX22" fmla="*/ 7958301 w 9180798"/>
              <a:gd name="connsiteY22" fmla="*/ 234343 h 5094113"/>
              <a:gd name="connsiteX23" fmla="*/ 8179285 w 9180798"/>
              <a:gd name="connsiteY23" fmla="*/ 523884 h 5094113"/>
              <a:gd name="connsiteX24" fmla="*/ 8348506 w 9180798"/>
              <a:gd name="connsiteY24" fmla="*/ 969127 h 5094113"/>
              <a:gd name="connsiteX25" fmla="*/ 8461387 w 9180798"/>
              <a:gd name="connsiteY25" fmla="*/ 1102678 h 5094113"/>
              <a:gd name="connsiteX26" fmla="*/ 8709443 w 9180798"/>
              <a:gd name="connsiteY26" fmla="*/ 1379917 h 5094113"/>
              <a:gd name="connsiteX27" fmla="*/ 8811582 w 9180798"/>
              <a:gd name="connsiteY27" fmla="*/ 1413963 h 5094113"/>
              <a:gd name="connsiteX28" fmla="*/ 8952634 w 9180798"/>
              <a:gd name="connsiteY28" fmla="*/ 1525831 h 5094113"/>
              <a:gd name="connsiteX29" fmla="*/ 9179208 w 9180798"/>
              <a:gd name="connsiteY29" fmla="*/ 1449024 h 5094113"/>
              <a:gd name="connsiteX30" fmla="*/ 9175099 w 9180798"/>
              <a:gd name="connsiteY30" fmla="*/ 5094113 h 5094113"/>
              <a:gd name="connsiteX31" fmla="*/ 12049 w 9180798"/>
              <a:gd name="connsiteY31" fmla="*/ 5094113 h 5094113"/>
              <a:gd name="connsiteX32" fmla="*/ 2559 w 9180798"/>
              <a:gd name="connsiteY32" fmla="*/ 3666524 h 5094113"/>
              <a:gd name="connsiteX33" fmla="*/ 202583 w 9180798"/>
              <a:gd name="connsiteY33" fmla="*/ 3399824 h 5094113"/>
              <a:gd name="connsiteX34" fmla="*/ 458567 w 9180798"/>
              <a:gd name="connsiteY34" fmla="*/ 3485550 h 5094113"/>
              <a:gd name="connsiteX35" fmla="*/ 696691 w 9180798"/>
              <a:gd name="connsiteY35" fmla="*/ 3295050 h 5094113"/>
              <a:gd name="connsiteX36" fmla="*/ 896716 w 9180798"/>
              <a:gd name="connsiteY36" fmla="*/ 3161700 h 5094113"/>
              <a:gd name="connsiteX37" fmla="*/ 1039591 w 9180798"/>
              <a:gd name="connsiteY37" fmla="*/ 2885475 h 5094113"/>
              <a:gd name="connsiteX38" fmla="*/ 1439640 w 9180798"/>
              <a:gd name="connsiteY38" fmla="*/ 2523525 h 5094113"/>
              <a:gd name="connsiteX39" fmla="*/ 1982565 w 9180798"/>
              <a:gd name="connsiteY39" fmla="*/ 2533050 h 5094113"/>
              <a:gd name="connsiteX40" fmla="*/ 2535015 w 9180798"/>
              <a:gd name="connsiteY40" fmla="*/ 2609250 h 5094113"/>
              <a:gd name="connsiteX41" fmla="*/ 2858864 w 9180798"/>
              <a:gd name="connsiteY41" fmla="*/ 2342550 h 5094113"/>
              <a:gd name="connsiteX42" fmla="*/ 3316064 w 9180798"/>
              <a:gd name="connsiteY42" fmla="*/ 2428275 h 5094113"/>
              <a:gd name="connsiteX43" fmla="*/ 3577393 w 9180798"/>
              <a:gd name="connsiteY43" fmla="*/ 2179538 h 5094113"/>
              <a:gd name="connsiteX0" fmla="*/ 3577393 w 9180798"/>
              <a:gd name="connsiteY0" fmla="*/ 2179538 h 5094113"/>
              <a:gd name="connsiteX1" fmla="*/ 3841134 w 9180798"/>
              <a:gd name="connsiteY1" fmla="*/ 2066324 h 5094113"/>
              <a:gd name="connsiteX2" fmla="*/ 4015105 w 9180798"/>
              <a:gd name="connsiteY2" fmla="*/ 1903703 h 5094113"/>
              <a:gd name="connsiteX3" fmla="*/ 4192363 w 9180798"/>
              <a:gd name="connsiteY3" fmla="*/ 1534784 h 5094113"/>
              <a:gd name="connsiteX4" fmla="*/ 4447871 w 9180798"/>
              <a:gd name="connsiteY4" fmla="*/ 1803467 h 5094113"/>
              <a:gd name="connsiteX5" fmla="*/ 4498359 w 9180798"/>
              <a:gd name="connsiteY5" fmla="*/ 1761524 h 5094113"/>
              <a:gd name="connsiteX6" fmla="*/ 4660284 w 9180798"/>
              <a:gd name="connsiteY6" fmla="*/ 1637699 h 5094113"/>
              <a:gd name="connsiteX7" fmla="*/ 4771888 w 9180798"/>
              <a:gd name="connsiteY7" fmla="*/ 1643989 h 5094113"/>
              <a:gd name="connsiteX8" fmla="*/ 4932915 w 9180798"/>
              <a:gd name="connsiteY8" fmla="*/ 1609483 h 5094113"/>
              <a:gd name="connsiteX9" fmla="*/ 5055885 w 9180798"/>
              <a:gd name="connsiteY9" fmla="*/ 1618185 h 5094113"/>
              <a:gd name="connsiteX10" fmla="*/ 5262183 w 9180798"/>
              <a:gd name="connsiteY10" fmla="*/ 1326163 h 5094113"/>
              <a:gd name="connsiteX11" fmla="*/ 5527059 w 9180798"/>
              <a:gd name="connsiteY11" fmla="*/ 1751999 h 5094113"/>
              <a:gd name="connsiteX12" fmla="*/ 5685000 w 9180798"/>
              <a:gd name="connsiteY12" fmla="*/ 1187934 h 5094113"/>
              <a:gd name="connsiteX13" fmla="*/ 6111999 w 9180798"/>
              <a:gd name="connsiteY13" fmla="*/ 914729 h 5094113"/>
              <a:gd name="connsiteX14" fmla="*/ 6234198 w 9180798"/>
              <a:gd name="connsiteY14" fmla="*/ 585768 h 5094113"/>
              <a:gd name="connsiteX15" fmla="*/ 6554331 w 9180798"/>
              <a:gd name="connsiteY15" fmla="*/ 669402 h 5094113"/>
              <a:gd name="connsiteX16" fmla="*/ 6780318 w 9180798"/>
              <a:gd name="connsiteY16" fmla="*/ 740027 h 5094113"/>
              <a:gd name="connsiteX17" fmla="*/ 7004096 w 9180798"/>
              <a:gd name="connsiteY17" fmla="*/ 583910 h 5094113"/>
              <a:gd name="connsiteX18" fmla="*/ 7201101 w 9180798"/>
              <a:gd name="connsiteY18" fmla="*/ 520721 h 5094113"/>
              <a:gd name="connsiteX19" fmla="*/ 7305179 w 9180798"/>
              <a:gd name="connsiteY19" fmla="*/ 464965 h 5094113"/>
              <a:gd name="connsiteX20" fmla="*/ 7505552 w 9180798"/>
              <a:gd name="connsiteY20" fmla="*/ 6148 h 5094113"/>
              <a:gd name="connsiteX21" fmla="*/ 7781108 w 9180798"/>
              <a:gd name="connsiteY21" fmla="*/ 42717 h 5094113"/>
              <a:gd name="connsiteX22" fmla="*/ 7901151 w 9180798"/>
              <a:gd name="connsiteY22" fmla="*/ 253393 h 5094113"/>
              <a:gd name="connsiteX23" fmla="*/ 8179285 w 9180798"/>
              <a:gd name="connsiteY23" fmla="*/ 523884 h 5094113"/>
              <a:gd name="connsiteX24" fmla="*/ 8348506 w 9180798"/>
              <a:gd name="connsiteY24" fmla="*/ 969127 h 5094113"/>
              <a:gd name="connsiteX25" fmla="*/ 8461387 w 9180798"/>
              <a:gd name="connsiteY25" fmla="*/ 1102678 h 5094113"/>
              <a:gd name="connsiteX26" fmla="*/ 8709443 w 9180798"/>
              <a:gd name="connsiteY26" fmla="*/ 1379917 h 5094113"/>
              <a:gd name="connsiteX27" fmla="*/ 8811582 w 9180798"/>
              <a:gd name="connsiteY27" fmla="*/ 1413963 h 5094113"/>
              <a:gd name="connsiteX28" fmla="*/ 8952634 w 9180798"/>
              <a:gd name="connsiteY28" fmla="*/ 1525831 h 5094113"/>
              <a:gd name="connsiteX29" fmla="*/ 9179208 w 9180798"/>
              <a:gd name="connsiteY29" fmla="*/ 1449024 h 5094113"/>
              <a:gd name="connsiteX30" fmla="*/ 9175099 w 9180798"/>
              <a:gd name="connsiteY30" fmla="*/ 5094113 h 5094113"/>
              <a:gd name="connsiteX31" fmla="*/ 12049 w 9180798"/>
              <a:gd name="connsiteY31" fmla="*/ 5094113 h 5094113"/>
              <a:gd name="connsiteX32" fmla="*/ 2559 w 9180798"/>
              <a:gd name="connsiteY32" fmla="*/ 3666524 h 5094113"/>
              <a:gd name="connsiteX33" fmla="*/ 202583 w 9180798"/>
              <a:gd name="connsiteY33" fmla="*/ 3399824 h 5094113"/>
              <a:gd name="connsiteX34" fmla="*/ 458567 w 9180798"/>
              <a:gd name="connsiteY34" fmla="*/ 3485550 h 5094113"/>
              <a:gd name="connsiteX35" fmla="*/ 696691 w 9180798"/>
              <a:gd name="connsiteY35" fmla="*/ 3295050 h 5094113"/>
              <a:gd name="connsiteX36" fmla="*/ 896716 w 9180798"/>
              <a:gd name="connsiteY36" fmla="*/ 3161700 h 5094113"/>
              <a:gd name="connsiteX37" fmla="*/ 1039591 w 9180798"/>
              <a:gd name="connsiteY37" fmla="*/ 2885475 h 5094113"/>
              <a:gd name="connsiteX38" fmla="*/ 1439640 w 9180798"/>
              <a:gd name="connsiteY38" fmla="*/ 2523525 h 5094113"/>
              <a:gd name="connsiteX39" fmla="*/ 1982565 w 9180798"/>
              <a:gd name="connsiteY39" fmla="*/ 2533050 h 5094113"/>
              <a:gd name="connsiteX40" fmla="*/ 2535015 w 9180798"/>
              <a:gd name="connsiteY40" fmla="*/ 2609250 h 5094113"/>
              <a:gd name="connsiteX41" fmla="*/ 2858864 w 9180798"/>
              <a:gd name="connsiteY41" fmla="*/ 2342550 h 5094113"/>
              <a:gd name="connsiteX42" fmla="*/ 3316064 w 9180798"/>
              <a:gd name="connsiteY42" fmla="*/ 2428275 h 5094113"/>
              <a:gd name="connsiteX43" fmla="*/ 3577393 w 9180798"/>
              <a:gd name="connsiteY43" fmla="*/ 2179538 h 5094113"/>
              <a:gd name="connsiteX0" fmla="*/ 3577393 w 9180798"/>
              <a:gd name="connsiteY0" fmla="*/ 2299574 h 5214149"/>
              <a:gd name="connsiteX1" fmla="*/ 3841134 w 9180798"/>
              <a:gd name="connsiteY1" fmla="*/ 2186360 h 5214149"/>
              <a:gd name="connsiteX2" fmla="*/ 4015105 w 9180798"/>
              <a:gd name="connsiteY2" fmla="*/ 2023739 h 5214149"/>
              <a:gd name="connsiteX3" fmla="*/ 4192363 w 9180798"/>
              <a:gd name="connsiteY3" fmla="*/ 1654820 h 5214149"/>
              <a:gd name="connsiteX4" fmla="*/ 4447871 w 9180798"/>
              <a:gd name="connsiteY4" fmla="*/ 1923503 h 5214149"/>
              <a:gd name="connsiteX5" fmla="*/ 4498359 w 9180798"/>
              <a:gd name="connsiteY5" fmla="*/ 1881560 h 5214149"/>
              <a:gd name="connsiteX6" fmla="*/ 4660284 w 9180798"/>
              <a:gd name="connsiteY6" fmla="*/ 1757735 h 5214149"/>
              <a:gd name="connsiteX7" fmla="*/ 4771888 w 9180798"/>
              <a:gd name="connsiteY7" fmla="*/ 1764025 h 5214149"/>
              <a:gd name="connsiteX8" fmla="*/ 4932915 w 9180798"/>
              <a:gd name="connsiteY8" fmla="*/ 1729519 h 5214149"/>
              <a:gd name="connsiteX9" fmla="*/ 5055885 w 9180798"/>
              <a:gd name="connsiteY9" fmla="*/ 1738221 h 5214149"/>
              <a:gd name="connsiteX10" fmla="*/ 5262183 w 9180798"/>
              <a:gd name="connsiteY10" fmla="*/ 1446199 h 5214149"/>
              <a:gd name="connsiteX11" fmla="*/ 5527059 w 9180798"/>
              <a:gd name="connsiteY11" fmla="*/ 1872035 h 5214149"/>
              <a:gd name="connsiteX12" fmla="*/ 5685000 w 9180798"/>
              <a:gd name="connsiteY12" fmla="*/ 1307970 h 5214149"/>
              <a:gd name="connsiteX13" fmla="*/ 6111999 w 9180798"/>
              <a:gd name="connsiteY13" fmla="*/ 1034765 h 5214149"/>
              <a:gd name="connsiteX14" fmla="*/ 6234198 w 9180798"/>
              <a:gd name="connsiteY14" fmla="*/ 705804 h 5214149"/>
              <a:gd name="connsiteX15" fmla="*/ 6554331 w 9180798"/>
              <a:gd name="connsiteY15" fmla="*/ 789438 h 5214149"/>
              <a:gd name="connsiteX16" fmla="*/ 6780318 w 9180798"/>
              <a:gd name="connsiteY16" fmla="*/ 860063 h 5214149"/>
              <a:gd name="connsiteX17" fmla="*/ 7004096 w 9180798"/>
              <a:gd name="connsiteY17" fmla="*/ 703946 h 5214149"/>
              <a:gd name="connsiteX18" fmla="*/ 7201101 w 9180798"/>
              <a:gd name="connsiteY18" fmla="*/ 640757 h 5214149"/>
              <a:gd name="connsiteX19" fmla="*/ 7305179 w 9180798"/>
              <a:gd name="connsiteY19" fmla="*/ 585001 h 5214149"/>
              <a:gd name="connsiteX20" fmla="*/ 7524602 w 9180798"/>
              <a:gd name="connsiteY20" fmla="*/ 2359 h 5214149"/>
              <a:gd name="connsiteX21" fmla="*/ 7781108 w 9180798"/>
              <a:gd name="connsiteY21" fmla="*/ 162753 h 5214149"/>
              <a:gd name="connsiteX22" fmla="*/ 7901151 w 9180798"/>
              <a:gd name="connsiteY22" fmla="*/ 373429 h 5214149"/>
              <a:gd name="connsiteX23" fmla="*/ 8179285 w 9180798"/>
              <a:gd name="connsiteY23" fmla="*/ 643920 h 5214149"/>
              <a:gd name="connsiteX24" fmla="*/ 8348506 w 9180798"/>
              <a:gd name="connsiteY24" fmla="*/ 1089163 h 5214149"/>
              <a:gd name="connsiteX25" fmla="*/ 8461387 w 9180798"/>
              <a:gd name="connsiteY25" fmla="*/ 1222714 h 5214149"/>
              <a:gd name="connsiteX26" fmla="*/ 8709443 w 9180798"/>
              <a:gd name="connsiteY26" fmla="*/ 1499953 h 5214149"/>
              <a:gd name="connsiteX27" fmla="*/ 8811582 w 9180798"/>
              <a:gd name="connsiteY27" fmla="*/ 1533999 h 5214149"/>
              <a:gd name="connsiteX28" fmla="*/ 8952634 w 9180798"/>
              <a:gd name="connsiteY28" fmla="*/ 1645867 h 5214149"/>
              <a:gd name="connsiteX29" fmla="*/ 9179208 w 9180798"/>
              <a:gd name="connsiteY29" fmla="*/ 1569060 h 5214149"/>
              <a:gd name="connsiteX30" fmla="*/ 9175099 w 9180798"/>
              <a:gd name="connsiteY30" fmla="*/ 5214149 h 5214149"/>
              <a:gd name="connsiteX31" fmla="*/ 12049 w 9180798"/>
              <a:gd name="connsiteY31" fmla="*/ 5214149 h 5214149"/>
              <a:gd name="connsiteX32" fmla="*/ 2559 w 9180798"/>
              <a:gd name="connsiteY32" fmla="*/ 3786560 h 5214149"/>
              <a:gd name="connsiteX33" fmla="*/ 202583 w 9180798"/>
              <a:gd name="connsiteY33" fmla="*/ 3519860 h 5214149"/>
              <a:gd name="connsiteX34" fmla="*/ 458567 w 9180798"/>
              <a:gd name="connsiteY34" fmla="*/ 3605586 h 5214149"/>
              <a:gd name="connsiteX35" fmla="*/ 696691 w 9180798"/>
              <a:gd name="connsiteY35" fmla="*/ 3415086 h 5214149"/>
              <a:gd name="connsiteX36" fmla="*/ 896716 w 9180798"/>
              <a:gd name="connsiteY36" fmla="*/ 3281736 h 5214149"/>
              <a:gd name="connsiteX37" fmla="*/ 1039591 w 9180798"/>
              <a:gd name="connsiteY37" fmla="*/ 3005511 h 5214149"/>
              <a:gd name="connsiteX38" fmla="*/ 1439640 w 9180798"/>
              <a:gd name="connsiteY38" fmla="*/ 2643561 h 5214149"/>
              <a:gd name="connsiteX39" fmla="*/ 1982565 w 9180798"/>
              <a:gd name="connsiteY39" fmla="*/ 2653086 h 5214149"/>
              <a:gd name="connsiteX40" fmla="*/ 2535015 w 9180798"/>
              <a:gd name="connsiteY40" fmla="*/ 2729286 h 5214149"/>
              <a:gd name="connsiteX41" fmla="*/ 2858864 w 9180798"/>
              <a:gd name="connsiteY41" fmla="*/ 2462586 h 5214149"/>
              <a:gd name="connsiteX42" fmla="*/ 3316064 w 9180798"/>
              <a:gd name="connsiteY42" fmla="*/ 2548311 h 5214149"/>
              <a:gd name="connsiteX43" fmla="*/ 3577393 w 9180798"/>
              <a:gd name="connsiteY43" fmla="*/ 2299574 h 521414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79285 w 9180798"/>
              <a:gd name="connsiteY23" fmla="*/ 597030 h 5167259"/>
              <a:gd name="connsiteX24" fmla="*/ 8348506 w 9180798"/>
              <a:gd name="connsiteY24" fmla="*/ 1042273 h 5167259"/>
              <a:gd name="connsiteX25" fmla="*/ 8461387 w 9180798"/>
              <a:gd name="connsiteY25" fmla="*/ 117582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348506 w 9180798"/>
              <a:gd name="connsiteY24" fmla="*/ 1042273 h 5167259"/>
              <a:gd name="connsiteX25" fmla="*/ 8461387 w 9180798"/>
              <a:gd name="connsiteY25" fmla="*/ 117582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61387 w 9180798"/>
              <a:gd name="connsiteY25" fmla="*/ 117582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5951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595143 w 9180798"/>
              <a:gd name="connsiteY26" fmla="*/ 1453063 h 5167259"/>
              <a:gd name="connsiteX27" fmla="*/ 8706807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595143 w 9180798"/>
              <a:gd name="connsiteY26" fmla="*/ 1453063 h 5167259"/>
              <a:gd name="connsiteX27" fmla="*/ 8706807 w 9180798"/>
              <a:gd name="connsiteY27" fmla="*/ 1487109 h 5167259"/>
              <a:gd name="connsiteX28" fmla="*/ 8790709 w 9180798"/>
              <a:gd name="connsiteY28" fmla="*/ 161802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75201"/>
              <a:gd name="connsiteY0" fmla="*/ 2252684 h 5167259"/>
              <a:gd name="connsiteX1" fmla="*/ 3841134 w 9175201"/>
              <a:gd name="connsiteY1" fmla="*/ 2139470 h 5167259"/>
              <a:gd name="connsiteX2" fmla="*/ 4015105 w 9175201"/>
              <a:gd name="connsiteY2" fmla="*/ 1976849 h 5167259"/>
              <a:gd name="connsiteX3" fmla="*/ 4192363 w 9175201"/>
              <a:gd name="connsiteY3" fmla="*/ 1607930 h 5167259"/>
              <a:gd name="connsiteX4" fmla="*/ 4447871 w 9175201"/>
              <a:gd name="connsiteY4" fmla="*/ 1876613 h 5167259"/>
              <a:gd name="connsiteX5" fmla="*/ 4498359 w 9175201"/>
              <a:gd name="connsiteY5" fmla="*/ 1834670 h 5167259"/>
              <a:gd name="connsiteX6" fmla="*/ 4660284 w 9175201"/>
              <a:gd name="connsiteY6" fmla="*/ 1710845 h 5167259"/>
              <a:gd name="connsiteX7" fmla="*/ 4771888 w 9175201"/>
              <a:gd name="connsiteY7" fmla="*/ 1717135 h 5167259"/>
              <a:gd name="connsiteX8" fmla="*/ 4932915 w 9175201"/>
              <a:gd name="connsiteY8" fmla="*/ 1682629 h 5167259"/>
              <a:gd name="connsiteX9" fmla="*/ 5055885 w 9175201"/>
              <a:gd name="connsiteY9" fmla="*/ 1691331 h 5167259"/>
              <a:gd name="connsiteX10" fmla="*/ 5262183 w 9175201"/>
              <a:gd name="connsiteY10" fmla="*/ 1399309 h 5167259"/>
              <a:gd name="connsiteX11" fmla="*/ 5527059 w 9175201"/>
              <a:gd name="connsiteY11" fmla="*/ 1825145 h 5167259"/>
              <a:gd name="connsiteX12" fmla="*/ 5685000 w 9175201"/>
              <a:gd name="connsiteY12" fmla="*/ 1261080 h 5167259"/>
              <a:gd name="connsiteX13" fmla="*/ 6111999 w 9175201"/>
              <a:gd name="connsiteY13" fmla="*/ 987875 h 5167259"/>
              <a:gd name="connsiteX14" fmla="*/ 6234198 w 9175201"/>
              <a:gd name="connsiteY14" fmla="*/ 658914 h 5167259"/>
              <a:gd name="connsiteX15" fmla="*/ 6554331 w 9175201"/>
              <a:gd name="connsiteY15" fmla="*/ 742548 h 5167259"/>
              <a:gd name="connsiteX16" fmla="*/ 6780318 w 9175201"/>
              <a:gd name="connsiteY16" fmla="*/ 813173 h 5167259"/>
              <a:gd name="connsiteX17" fmla="*/ 7004096 w 9175201"/>
              <a:gd name="connsiteY17" fmla="*/ 657056 h 5167259"/>
              <a:gd name="connsiteX18" fmla="*/ 7201101 w 9175201"/>
              <a:gd name="connsiteY18" fmla="*/ 593867 h 5167259"/>
              <a:gd name="connsiteX19" fmla="*/ 7305179 w 9175201"/>
              <a:gd name="connsiteY19" fmla="*/ 538111 h 5167259"/>
              <a:gd name="connsiteX20" fmla="*/ 7486502 w 9175201"/>
              <a:gd name="connsiteY20" fmla="*/ 3094 h 5167259"/>
              <a:gd name="connsiteX21" fmla="*/ 7781108 w 9175201"/>
              <a:gd name="connsiteY21" fmla="*/ 115863 h 5167259"/>
              <a:gd name="connsiteX22" fmla="*/ 7901151 w 9175201"/>
              <a:gd name="connsiteY22" fmla="*/ 326539 h 5167259"/>
              <a:gd name="connsiteX23" fmla="*/ 8131660 w 9175201"/>
              <a:gd name="connsiteY23" fmla="*/ 597030 h 5167259"/>
              <a:gd name="connsiteX24" fmla="*/ 8253256 w 9175201"/>
              <a:gd name="connsiteY24" fmla="*/ 1023223 h 5167259"/>
              <a:gd name="connsiteX25" fmla="*/ 8413762 w 9175201"/>
              <a:gd name="connsiteY25" fmla="*/ 1194874 h 5167259"/>
              <a:gd name="connsiteX26" fmla="*/ 8595143 w 9175201"/>
              <a:gd name="connsiteY26" fmla="*/ 1453063 h 5167259"/>
              <a:gd name="connsiteX27" fmla="*/ 8706807 w 9175201"/>
              <a:gd name="connsiteY27" fmla="*/ 1487109 h 5167259"/>
              <a:gd name="connsiteX28" fmla="*/ 8790709 w 9175201"/>
              <a:gd name="connsiteY28" fmla="*/ 1618027 h 5167259"/>
              <a:gd name="connsiteX29" fmla="*/ 8960133 w 9175201"/>
              <a:gd name="connsiteY29" fmla="*/ 1522170 h 5167259"/>
              <a:gd name="connsiteX30" fmla="*/ 9175099 w 9175201"/>
              <a:gd name="connsiteY30" fmla="*/ 5167259 h 5167259"/>
              <a:gd name="connsiteX31" fmla="*/ 12049 w 9175201"/>
              <a:gd name="connsiteY31" fmla="*/ 5167259 h 5167259"/>
              <a:gd name="connsiteX32" fmla="*/ 2559 w 9175201"/>
              <a:gd name="connsiteY32" fmla="*/ 3739670 h 5167259"/>
              <a:gd name="connsiteX33" fmla="*/ 202583 w 9175201"/>
              <a:gd name="connsiteY33" fmla="*/ 3472970 h 5167259"/>
              <a:gd name="connsiteX34" fmla="*/ 458567 w 9175201"/>
              <a:gd name="connsiteY34" fmla="*/ 3558696 h 5167259"/>
              <a:gd name="connsiteX35" fmla="*/ 696691 w 9175201"/>
              <a:gd name="connsiteY35" fmla="*/ 3368196 h 5167259"/>
              <a:gd name="connsiteX36" fmla="*/ 896716 w 9175201"/>
              <a:gd name="connsiteY36" fmla="*/ 3234846 h 5167259"/>
              <a:gd name="connsiteX37" fmla="*/ 1039591 w 9175201"/>
              <a:gd name="connsiteY37" fmla="*/ 2958621 h 5167259"/>
              <a:gd name="connsiteX38" fmla="*/ 1439640 w 9175201"/>
              <a:gd name="connsiteY38" fmla="*/ 2596671 h 5167259"/>
              <a:gd name="connsiteX39" fmla="*/ 1982565 w 9175201"/>
              <a:gd name="connsiteY39" fmla="*/ 2606196 h 5167259"/>
              <a:gd name="connsiteX40" fmla="*/ 2535015 w 9175201"/>
              <a:gd name="connsiteY40" fmla="*/ 2682396 h 5167259"/>
              <a:gd name="connsiteX41" fmla="*/ 2858864 w 9175201"/>
              <a:gd name="connsiteY41" fmla="*/ 2415696 h 5167259"/>
              <a:gd name="connsiteX42" fmla="*/ 3316064 w 9175201"/>
              <a:gd name="connsiteY42" fmla="*/ 2501421 h 5167259"/>
              <a:gd name="connsiteX43" fmla="*/ 3577393 w 9175201"/>
              <a:gd name="connsiteY43" fmla="*/ 2252684 h 5167259"/>
              <a:gd name="connsiteX0" fmla="*/ 3577393 w 8976144"/>
              <a:gd name="connsiteY0" fmla="*/ 2252684 h 5176784"/>
              <a:gd name="connsiteX1" fmla="*/ 3841134 w 8976144"/>
              <a:gd name="connsiteY1" fmla="*/ 2139470 h 5176784"/>
              <a:gd name="connsiteX2" fmla="*/ 4015105 w 8976144"/>
              <a:gd name="connsiteY2" fmla="*/ 1976849 h 5176784"/>
              <a:gd name="connsiteX3" fmla="*/ 4192363 w 8976144"/>
              <a:gd name="connsiteY3" fmla="*/ 1607930 h 5176784"/>
              <a:gd name="connsiteX4" fmla="*/ 4447871 w 8976144"/>
              <a:gd name="connsiteY4" fmla="*/ 1876613 h 5176784"/>
              <a:gd name="connsiteX5" fmla="*/ 4498359 w 8976144"/>
              <a:gd name="connsiteY5" fmla="*/ 1834670 h 5176784"/>
              <a:gd name="connsiteX6" fmla="*/ 4660284 w 8976144"/>
              <a:gd name="connsiteY6" fmla="*/ 1710845 h 5176784"/>
              <a:gd name="connsiteX7" fmla="*/ 4771888 w 8976144"/>
              <a:gd name="connsiteY7" fmla="*/ 1717135 h 5176784"/>
              <a:gd name="connsiteX8" fmla="*/ 4932915 w 8976144"/>
              <a:gd name="connsiteY8" fmla="*/ 1682629 h 5176784"/>
              <a:gd name="connsiteX9" fmla="*/ 5055885 w 8976144"/>
              <a:gd name="connsiteY9" fmla="*/ 1691331 h 5176784"/>
              <a:gd name="connsiteX10" fmla="*/ 5262183 w 8976144"/>
              <a:gd name="connsiteY10" fmla="*/ 1399309 h 5176784"/>
              <a:gd name="connsiteX11" fmla="*/ 5527059 w 8976144"/>
              <a:gd name="connsiteY11" fmla="*/ 1825145 h 5176784"/>
              <a:gd name="connsiteX12" fmla="*/ 5685000 w 8976144"/>
              <a:gd name="connsiteY12" fmla="*/ 1261080 h 5176784"/>
              <a:gd name="connsiteX13" fmla="*/ 6111999 w 8976144"/>
              <a:gd name="connsiteY13" fmla="*/ 987875 h 5176784"/>
              <a:gd name="connsiteX14" fmla="*/ 6234198 w 8976144"/>
              <a:gd name="connsiteY14" fmla="*/ 658914 h 5176784"/>
              <a:gd name="connsiteX15" fmla="*/ 6554331 w 8976144"/>
              <a:gd name="connsiteY15" fmla="*/ 742548 h 5176784"/>
              <a:gd name="connsiteX16" fmla="*/ 6780318 w 8976144"/>
              <a:gd name="connsiteY16" fmla="*/ 813173 h 5176784"/>
              <a:gd name="connsiteX17" fmla="*/ 7004096 w 8976144"/>
              <a:gd name="connsiteY17" fmla="*/ 657056 h 5176784"/>
              <a:gd name="connsiteX18" fmla="*/ 7201101 w 8976144"/>
              <a:gd name="connsiteY18" fmla="*/ 593867 h 5176784"/>
              <a:gd name="connsiteX19" fmla="*/ 7305179 w 8976144"/>
              <a:gd name="connsiteY19" fmla="*/ 538111 h 5176784"/>
              <a:gd name="connsiteX20" fmla="*/ 7486502 w 8976144"/>
              <a:gd name="connsiteY20" fmla="*/ 3094 h 5176784"/>
              <a:gd name="connsiteX21" fmla="*/ 7781108 w 8976144"/>
              <a:gd name="connsiteY21" fmla="*/ 115863 h 5176784"/>
              <a:gd name="connsiteX22" fmla="*/ 7901151 w 8976144"/>
              <a:gd name="connsiteY22" fmla="*/ 326539 h 5176784"/>
              <a:gd name="connsiteX23" fmla="*/ 8131660 w 8976144"/>
              <a:gd name="connsiteY23" fmla="*/ 597030 h 5176784"/>
              <a:gd name="connsiteX24" fmla="*/ 8253256 w 8976144"/>
              <a:gd name="connsiteY24" fmla="*/ 1023223 h 5176784"/>
              <a:gd name="connsiteX25" fmla="*/ 8413762 w 8976144"/>
              <a:gd name="connsiteY25" fmla="*/ 1194874 h 5176784"/>
              <a:gd name="connsiteX26" fmla="*/ 8595143 w 8976144"/>
              <a:gd name="connsiteY26" fmla="*/ 1453063 h 5176784"/>
              <a:gd name="connsiteX27" fmla="*/ 8706807 w 8976144"/>
              <a:gd name="connsiteY27" fmla="*/ 1487109 h 5176784"/>
              <a:gd name="connsiteX28" fmla="*/ 8790709 w 8976144"/>
              <a:gd name="connsiteY28" fmla="*/ 1618027 h 5176784"/>
              <a:gd name="connsiteX29" fmla="*/ 8960133 w 8976144"/>
              <a:gd name="connsiteY29" fmla="*/ 1522170 h 5176784"/>
              <a:gd name="connsiteX30" fmla="*/ 8975074 w 8976144"/>
              <a:gd name="connsiteY30" fmla="*/ 5176784 h 5176784"/>
              <a:gd name="connsiteX31" fmla="*/ 12049 w 8976144"/>
              <a:gd name="connsiteY31" fmla="*/ 5167259 h 5176784"/>
              <a:gd name="connsiteX32" fmla="*/ 2559 w 8976144"/>
              <a:gd name="connsiteY32" fmla="*/ 3739670 h 5176784"/>
              <a:gd name="connsiteX33" fmla="*/ 202583 w 8976144"/>
              <a:gd name="connsiteY33" fmla="*/ 3472970 h 5176784"/>
              <a:gd name="connsiteX34" fmla="*/ 458567 w 8976144"/>
              <a:gd name="connsiteY34" fmla="*/ 3558696 h 5176784"/>
              <a:gd name="connsiteX35" fmla="*/ 696691 w 8976144"/>
              <a:gd name="connsiteY35" fmla="*/ 3368196 h 5176784"/>
              <a:gd name="connsiteX36" fmla="*/ 896716 w 8976144"/>
              <a:gd name="connsiteY36" fmla="*/ 3234846 h 5176784"/>
              <a:gd name="connsiteX37" fmla="*/ 1039591 w 8976144"/>
              <a:gd name="connsiteY37" fmla="*/ 2958621 h 5176784"/>
              <a:gd name="connsiteX38" fmla="*/ 1439640 w 8976144"/>
              <a:gd name="connsiteY38" fmla="*/ 2596671 h 5176784"/>
              <a:gd name="connsiteX39" fmla="*/ 1982565 w 8976144"/>
              <a:gd name="connsiteY39" fmla="*/ 2606196 h 5176784"/>
              <a:gd name="connsiteX40" fmla="*/ 2535015 w 8976144"/>
              <a:gd name="connsiteY40" fmla="*/ 2682396 h 5176784"/>
              <a:gd name="connsiteX41" fmla="*/ 2858864 w 8976144"/>
              <a:gd name="connsiteY41" fmla="*/ 2415696 h 5176784"/>
              <a:gd name="connsiteX42" fmla="*/ 3316064 w 8976144"/>
              <a:gd name="connsiteY42" fmla="*/ 2501421 h 5176784"/>
              <a:gd name="connsiteX43" fmla="*/ 3577393 w 8976144"/>
              <a:gd name="connsiteY43" fmla="*/ 2252684 h 5176784"/>
              <a:gd name="connsiteX0" fmla="*/ 3577393 w 8960701"/>
              <a:gd name="connsiteY0" fmla="*/ 2252684 h 5176784"/>
              <a:gd name="connsiteX1" fmla="*/ 3841134 w 8960701"/>
              <a:gd name="connsiteY1" fmla="*/ 2139470 h 5176784"/>
              <a:gd name="connsiteX2" fmla="*/ 4015105 w 8960701"/>
              <a:gd name="connsiteY2" fmla="*/ 1976849 h 5176784"/>
              <a:gd name="connsiteX3" fmla="*/ 4192363 w 8960701"/>
              <a:gd name="connsiteY3" fmla="*/ 1607930 h 5176784"/>
              <a:gd name="connsiteX4" fmla="*/ 4447871 w 8960701"/>
              <a:gd name="connsiteY4" fmla="*/ 1876613 h 5176784"/>
              <a:gd name="connsiteX5" fmla="*/ 4498359 w 8960701"/>
              <a:gd name="connsiteY5" fmla="*/ 1834670 h 5176784"/>
              <a:gd name="connsiteX6" fmla="*/ 4660284 w 8960701"/>
              <a:gd name="connsiteY6" fmla="*/ 1710845 h 5176784"/>
              <a:gd name="connsiteX7" fmla="*/ 4771888 w 8960701"/>
              <a:gd name="connsiteY7" fmla="*/ 1717135 h 5176784"/>
              <a:gd name="connsiteX8" fmla="*/ 4932915 w 8960701"/>
              <a:gd name="connsiteY8" fmla="*/ 1682629 h 5176784"/>
              <a:gd name="connsiteX9" fmla="*/ 5055885 w 8960701"/>
              <a:gd name="connsiteY9" fmla="*/ 1691331 h 5176784"/>
              <a:gd name="connsiteX10" fmla="*/ 5262183 w 8960701"/>
              <a:gd name="connsiteY10" fmla="*/ 1399309 h 5176784"/>
              <a:gd name="connsiteX11" fmla="*/ 5527059 w 8960701"/>
              <a:gd name="connsiteY11" fmla="*/ 1825145 h 5176784"/>
              <a:gd name="connsiteX12" fmla="*/ 5685000 w 8960701"/>
              <a:gd name="connsiteY12" fmla="*/ 1261080 h 5176784"/>
              <a:gd name="connsiteX13" fmla="*/ 6111999 w 8960701"/>
              <a:gd name="connsiteY13" fmla="*/ 987875 h 5176784"/>
              <a:gd name="connsiteX14" fmla="*/ 6234198 w 8960701"/>
              <a:gd name="connsiteY14" fmla="*/ 658914 h 5176784"/>
              <a:gd name="connsiteX15" fmla="*/ 6554331 w 8960701"/>
              <a:gd name="connsiteY15" fmla="*/ 742548 h 5176784"/>
              <a:gd name="connsiteX16" fmla="*/ 6780318 w 8960701"/>
              <a:gd name="connsiteY16" fmla="*/ 813173 h 5176784"/>
              <a:gd name="connsiteX17" fmla="*/ 7004096 w 8960701"/>
              <a:gd name="connsiteY17" fmla="*/ 657056 h 5176784"/>
              <a:gd name="connsiteX18" fmla="*/ 7201101 w 8960701"/>
              <a:gd name="connsiteY18" fmla="*/ 593867 h 5176784"/>
              <a:gd name="connsiteX19" fmla="*/ 7305179 w 8960701"/>
              <a:gd name="connsiteY19" fmla="*/ 538111 h 5176784"/>
              <a:gd name="connsiteX20" fmla="*/ 7486502 w 8960701"/>
              <a:gd name="connsiteY20" fmla="*/ 3094 h 5176784"/>
              <a:gd name="connsiteX21" fmla="*/ 7781108 w 8960701"/>
              <a:gd name="connsiteY21" fmla="*/ 115863 h 5176784"/>
              <a:gd name="connsiteX22" fmla="*/ 7901151 w 8960701"/>
              <a:gd name="connsiteY22" fmla="*/ 326539 h 5176784"/>
              <a:gd name="connsiteX23" fmla="*/ 8131660 w 8960701"/>
              <a:gd name="connsiteY23" fmla="*/ 597030 h 5176784"/>
              <a:gd name="connsiteX24" fmla="*/ 8253256 w 8960701"/>
              <a:gd name="connsiteY24" fmla="*/ 1023223 h 5176784"/>
              <a:gd name="connsiteX25" fmla="*/ 8413762 w 8960701"/>
              <a:gd name="connsiteY25" fmla="*/ 1194874 h 5176784"/>
              <a:gd name="connsiteX26" fmla="*/ 8595143 w 8960701"/>
              <a:gd name="connsiteY26" fmla="*/ 1453063 h 5176784"/>
              <a:gd name="connsiteX27" fmla="*/ 8706807 w 8960701"/>
              <a:gd name="connsiteY27" fmla="*/ 1487109 h 5176784"/>
              <a:gd name="connsiteX28" fmla="*/ 8790709 w 8960701"/>
              <a:gd name="connsiteY28" fmla="*/ 1618027 h 5176784"/>
              <a:gd name="connsiteX29" fmla="*/ 8960133 w 8960701"/>
              <a:gd name="connsiteY29" fmla="*/ 1522170 h 5176784"/>
              <a:gd name="connsiteX30" fmla="*/ 8946499 w 8960701"/>
              <a:gd name="connsiteY30" fmla="*/ 5176784 h 5176784"/>
              <a:gd name="connsiteX31" fmla="*/ 12049 w 8960701"/>
              <a:gd name="connsiteY31" fmla="*/ 5167259 h 5176784"/>
              <a:gd name="connsiteX32" fmla="*/ 2559 w 8960701"/>
              <a:gd name="connsiteY32" fmla="*/ 3739670 h 5176784"/>
              <a:gd name="connsiteX33" fmla="*/ 202583 w 8960701"/>
              <a:gd name="connsiteY33" fmla="*/ 3472970 h 5176784"/>
              <a:gd name="connsiteX34" fmla="*/ 458567 w 8960701"/>
              <a:gd name="connsiteY34" fmla="*/ 3558696 h 5176784"/>
              <a:gd name="connsiteX35" fmla="*/ 696691 w 8960701"/>
              <a:gd name="connsiteY35" fmla="*/ 3368196 h 5176784"/>
              <a:gd name="connsiteX36" fmla="*/ 896716 w 8960701"/>
              <a:gd name="connsiteY36" fmla="*/ 3234846 h 5176784"/>
              <a:gd name="connsiteX37" fmla="*/ 1039591 w 8960701"/>
              <a:gd name="connsiteY37" fmla="*/ 2958621 h 5176784"/>
              <a:gd name="connsiteX38" fmla="*/ 1439640 w 8960701"/>
              <a:gd name="connsiteY38" fmla="*/ 2596671 h 5176784"/>
              <a:gd name="connsiteX39" fmla="*/ 1982565 w 8960701"/>
              <a:gd name="connsiteY39" fmla="*/ 2606196 h 5176784"/>
              <a:gd name="connsiteX40" fmla="*/ 2535015 w 8960701"/>
              <a:gd name="connsiteY40" fmla="*/ 2682396 h 5176784"/>
              <a:gd name="connsiteX41" fmla="*/ 2858864 w 8960701"/>
              <a:gd name="connsiteY41" fmla="*/ 2415696 h 5176784"/>
              <a:gd name="connsiteX42" fmla="*/ 3316064 w 8960701"/>
              <a:gd name="connsiteY42" fmla="*/ 2501421 h 5176784"/>
              <a:gd name="connsiteX43" fmla="*/ 3577393 w 8960701"/>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982565 w 8961723"/>
              <a:gd name="connsiteY39" fmla="*/ 2606196 h 5176784"/>
              <a:gd name="connsiteX40" fmla="*/ 2535015 w 8961723"/>
              <a:gd name="connsiteY40" fmla="*/ 26823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58765 w 8961723"/>
              <a:gd name="connsiteY39" fmla="*/ 2387121 h 5176784"/>
              <a:gd name="connsiteX40" fmla="*/ 2535015 w 8961723"/>
              <a:gd name="connsiteY40" fmla="*/ 26823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58765 w 8961723"/>
              <a:gd name="connsiteY39" fmla="*/ 2387121 h 5176784"/>
              <a:gd name="connsiteX40" fmla="*/ 2468340 w 8961723"/>
              <a:gd name="connsiteY40" fmla="*/ 26061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58765 w 8961723"/>
              <a:gd name="connsiteY39" fmla="*/ 2387121 h 5176784"/>
              <a:gd name="connsiteX40" fmla="*/ 2468340 w 8961723"/>
              <a:gd name="connsiteY40" fmla="*/ 25680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68290 w 8961723"/>
              <a:gd name="connsiteY39" fmla="*/ 2444271 h 5176784"/>
              <a:gd name="connsiteX40" fmla="*/ 2468340 w 8961723"/>
              <a:gd name="connsiteY40" fmla="*/ 25680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2068290 w 8961723"/>
              <a:gd name="connsiteY40" fmla="*/ 2444271 h 5176784"/>
              <a:gd name="connsiteX41" fmla="*/ 2468340 w 8961723"/>
              <a:gd name="connsiteY41" fmla="*/ 2568096 h 5176784"/>
              <a:gd name="connsiteX42" fmla="*/ 2858864 w 8961723"/>
              <a:gd name="connsiteY42" fmla="*/ 2415696 h 5176784"/>
              <a:gd name="connsiteX43" fmla="*/ 3316064 w 8961723"/>
              <a:gd name="connsiteY43" fmla="*/ 2501421 h 5176784"/>
              <a:gd name="connsiteX44" fmla="*/ 3577393 w 8961723"/>
              <a:gd name="connsiteY44"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2068290 w 8961723"/>
              <a:gd name="connsiteY41" fmla="*/ 2444271 h 5176784"/>
              <a:gd name="connsiteX42" fmla="*/ 2468340 w 8961723"/>
              <a:gd name="connsiteY42" fmla="*/ 2568096 h 5176784"/>
              <a:gd name="connsiteX43" fmla="*/ 2858864 w 8961723"/>
              <a:gd name="connsiteY43" fmla="*/ 2415696 h 5176784"/>
              <a:gd name="connsiteX44" fmla="*/ 3316064 w 8961723"/>
              <a:gd name="connsiteY44" fmla="*/ 2501421 h 5176784"/>
              <a:gd name="connsiteX45" fmla="*/ 3577393 w 8961723"/>
              <a:gd name="connsiteY45"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68290 w 8961723"/>
              <a:gd name="connsiteY42" fmla="*/ 2444271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108396 w 8961723"/>
              <a:gd name="connsiteY42" fmla="*/ 2428229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108396 w 8961723"/>
              <a:gd name="connsiteY42" fmla="*/ 2428229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68340 w 8961723"/>
              <a:gd name="connsiteY44" fmla="*/ 2568096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68340 w 8961723"/>
              <a:gd name="connsiteY44" fmla="*/ 2568096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68340 w 8961723"/>
              <a:gd name="connsiteY44" fmla="*/ 2568096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42436 w 8961723"/>
              <a:gd name="connsiteY45" fmla="*/ 2447278 h 5176784"/>
              <a:gd name="connsiteX46" fmla="*/ 2858864 w 8961723"/>
              <a:gd name="connsiteY46" fmla="*/ 2415696 h 5176784"/>
              <a:gd name="connsiteX47" fmla="*/ 3316064 w 8961723"/>
              <a:gd name="connsiteY47" fmla="*/ 2501421 h 5176784"/>
              <a:gd name="connsiteX48" fmla="*/ 3577393 w 8961723"/>
              <a:gd name="connsiteY48"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58864 w 8961723"/>
              <a:gd name="connsiteY46" fmla="*/ 2415696 h 5176784"/>
              <a:gd name="connsiteX47" fmla="*/ 3316064 w 8961723"/>
              <a:gd name="connsiteY47" fmla="*/ 2501421 h 5176784"/>
              <a:gd name="connsiteX48" fmla="*/ 3577393 w 8961723"/>
              <a:gd name="connsiteY48"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316064 w 8961723"/>
              <a:gd name="connsiteY47" fmla="*/ 2501421 h 5176784"/>
              <a:gd name="connsiteX48" fmla="*/ 3577393 w 8961723"/>
              <a:gd name="connsiteY48"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316064 w 8961723"/>
              <a:gd name="connsiteY48" fmla="*/ 2501421 h 5176784"/>
              <a:gd name="connsiteX49" fmla="*/ 3577393 w 8961723"/>
              <a:gd name="connsiteY49"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316064 w 8961723"/>
              <a:gd name="connsiteY48" fmla="*/ 2501421 h 5176784"/>
              <a:gd name="connsiteX49" fmla="*/ 3577393 w 8961723"/>
              <a:gd name="connsiteY49"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577393 w 8961723"/>
              <a:gd name="connsiteY50"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20590 w 8961723"/>
              <a:gd name="connsiteY38" fmla="*/ 273002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20590 w 8961723"/>
              <a:gd name="connsiteY38" fmla="*/ 273002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382490 w 8961723"/>
              <a:gd name="connsiteY38" fmla="*/ 2872896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726834 w 8961723"/>
              <a:gd name="connsiteY1" fmla="*/ 219662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745884 w 8961723"/>
              <a:gd name="connsiteY1" fmla="*/ 22918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10718 w 8961723"/>
              <a:gd name="connsiteY0" fmla="*/ 2262209 h 5176784"/>
              <a:gd name="connsiteX1" fmla="*/ 3745884 w 8961723"/>
              <a:gd name="connsiteY1" fmla="*/ 22918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745884 w 8961723"/>
              <a:gd name="connsiteY1" fmla="*/ 2291870 h 5176784"/>
              <a:gd name="connsiteX2" fmla="*/ 3891280 w 8961723"/>
              <a:gd name="connsiteY2" fmla="*/ 20530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745884 w 8961723"/>
              <a:gd name="connsiteY1" fmla="*/ 2291870 h 5176784"/>
              <a:gd name="connsiteX2" fmla="*/ 3891280 w 8961723"/>
              <a:gd name="connsiteY2" fmla="*/ 2053049 h 5176784"/>
              <a:gd name="connsiteX3" fmla="*/ 4020913 w 8961723"/>
              <a:gd name="connsiteY3" fmla="*/ 169365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745884 w 8961723"/>
              <a:gd name="connsiteY1" fmla="*/ 2291870 h 5176784"/>
              <a:gd name="connsiteX2" fmla="*/ 3891280 w 8961723"/>
              <a:gd name="connsiteY2" fmla="*/ 2053049 h 5176784"/>
              <a:gd name="connsiteX3" fmla="*/ 4068538 w 8961723"/>
              <a:gd name="connsiteY3" fmla="*/ 17127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891280 w 8961723"/>
              <a:gd name="connsiteY2" fmla="*/ 2053049 h 5176784"/>
              <a:gd name="connsiteX3" fmla="*/ 4068538 w 8961723"/>
              <a:gd name="connsiteY3" fmla="*/ 17127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4068538 w 8961723"/>
              <a:gd name="connsiteY3" fmla="*/ 17127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3916138 w 8961723"/>
              <a:gd name="connsiteY3" fmla="*/ 177938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3973288 w 8961723"/>
              <a:gd name="connsiteY3" fmla="*/ 19413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4011388 w 8961723"/>
              <a:gd name="connsiteY3" fmla="*/ 18651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201101 w 8961723"/>
              <a:gd name="connsiteY17" fmla="*/ 593867 h 5176784"/>
              <a:gd name="connsiteX18" fmla="*/ 7305179 w 8961723"/>
              <a:gd name="connsiteY18" fmla="*/ 53811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72501 w 8961723"/>
              <a:gd name="connsiteY17" fmla="*/ 660542 h 5176784"/>
              <a:gd name="connsiteX18" fmla="*/ 7305179 w 8961723"/>
              <a:gd name="connsiteY18" fmla="*/ 53811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72501 w 8961723"/>
              <a:gd name="connsiteY17" fmla="*/ 660542 h 5176784"/>
              <a:gd name="connsiteX18" fmla="*/ 7190879 w 8961723"/>
              <a:gd name="connsiteY18" fmla="*/ 566686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72501 w 8961723"/>
              <a:gd name="connsiteY17" fmla="*/ 660542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39155 w 8961723"/>
              <a:gd name="connsiteY3" fmla="*/ 15698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78332 w 8961723"/>
              <a:gd name="connsiteY3" fmla="*/ 14841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78332 w 8961723"/>
              <a:gd name="connsiteY3" fmla="*/ 1484105 h 5176784"/>
              <a:gd name="connsiteX4" fmla="*/ 4359724 w 8961723"/>
              <a:gd name="connsiteY4" fmla="*/ 143846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55885 w 8961723"/>
              <a:gd name="connsiteY9" fmla="*/ 1691331 h 5176784"/>
              <a:gd name="connsiteX10" fmla="*/ 5164241 w 8961723"/>
              <a:gd name="connsiteY10" fmla="*/ 1018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55885 w 8961723"/>
              <a:gd name="connsiteY9" fmla="*/ 1691331 h 5176784"/>
              <a:gd name="connsiteX10" fmla="*/ 5252389 w 8961723"/>
              <a:gd name="connsiteY10" fmla="*/ 103735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55885 w 8961723"/>
              <a:gd name="connsiteY9" fmla="*/ 1691331 h 5176784"/>
              <a:gd name="connsiteX10" fmla="*/ 5252389 w 8961723"/>
              <a:gd name="connsiteY10" fmla="*/ 1037359 h 5176784"/>
              <a:gd name="connsiteX11" fmla="*/ 5438911 w 8961723"/>
              <a:gd name="connsiteY11" fmla="*/ 1034570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55885 w 8961723"/>
              <a:gd name="connsiteY9" fmla="*/ 1691331 h 5176784"/>
              <a:gd name="connsiteX10" fmla="*/ 5252389 w 8961723"/>
              <a:gd name="connsiteY10" fmla="*/ 1037359 h 5176784"/>
              <a:gd name="connsiteX11" fmla="*/ 5438911 w 8961723"/>
              <a:gd name="connsiteY11" fmla="*/ 1034570 h 5176784"/>
              <a:gd name="connsiteX12" fmla="*/ 5724177 w 8961723"/>
              <a:gd name="connsiteY12" fmla="*/ 93723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55885 w 8961723"/>
              <a:gd name="connsiteY9" fmla="*/ 16913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508154 w 8961723"/>
              <a:gd name="connsiteY5" fmla="*/ 107267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359724 w 8961723"/>
              <a:gd name="connsiteY4" fmla="*/ 1438463 h 5176784"/>
              <a:gd name="connsiteX5" fmla="*/ 4233916 w 8961723"/>
              <a:gd name="connsiteY5" fmla="*/ 101552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699462 w 8961723"/>
              <a:gd name="connsiteY6" fmla="*/ 1377470 h 5176784"/>
              <a:gd name="connsiteX7" fmla="*/ 4850242 w 8961723"/>
              <a:gd name="connsiteY7" fmla="*/ 1402810 h 5176784"/>
              <a:gd name="connsiteX8" fmla="*/ 4932915 w 8961723"/>
              <a:gd name="connsiteY8" fmla="*/ 1682629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601520 w 8961723"/>
              <a:gd name="connsiteY6" fmla="*/ 1129820 h 5176784"/>
              <a:gd name="connsiteX7" fmla="*/ 4850242 w 8961723"/>
              <a:gd name="connsiteY7" fmla="*/ 1402810 h 5176784"/>
              <a:gd name="connsiteX8" fmla="*/ 4932915 w 8961723"/>
              <a:gd name="connsiteY8" fmla="*/ 1682629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850242 w 8961723"/>
              <a:gd name="connsiteY7" fmla="*/ 1402810 h 5176784"/>
              <a:gd name="connsiteX8" fmla="*/ 4932915 w 8961723"/>
              <a:gd name="connsiteY8" fmla="*/ 1682629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32915 w 8961723"/>
              <a:gd name="connsiteY8" fmla="*/ 1682629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42709 w 8961723"/>
              <a:gd name="connsiteY8" fmla="*/ 1025404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03532 w 8961723"/>
              <a:gd name="connsiteY8" fmla="*/ 730129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13327 w 8961723"/>
              <a:gd name="connsiteY8" fmla="*/ 1025404 h 5176784"/>
              <a:gd name="connsiteX9" fmla="*/ 5065680 w 8961723"/>
              <a:gd name="connsiteY9" fmla="*/ 13484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4078332 w 8961723"/>
              <a:gd name="connsiteY3" fmla="*/ 1484105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13327 w 8961723"/>
              <a:gd name="connsiteY8" fmla="*/ 1025404 h 5176784"/>
              <a:gd name="connsiteX9" fmla="*/ 5124446 w 8961723"/>
              <a:gd name="connsiteY9" fmla="*/ 11960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745982 w 8961723"/>
              <a:gd name="connsiteY2" fmla="*/ 1700624 h 5176784"/>
              <a:gd name="connsiteX3" fmla="*/ 3657180 w 8961723"/>
              <a:gd name="connsiteY3" fmla="*/ 1131680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13327 w 8961723"/>
              <a:gd name="connsiteY8" fmla="*/ 1025404 h 5176784"/>
              <a:gd name="connsiteX9" fmla="*/ 5124446 w 8961723"/>
              <a:gd name="connsiteY9" fmla="*/ 11960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354213 w 8961723"/>
              <a:gd name="connsiteY2" fmla="*/ 1167224 h 5176784"/>
              <a:gd name="connsiteX3" fmla="*/ 3657180 w 8961723"/>
              <a:gd name="connsiteY3" fmla="*/ 1131680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13327 w 8961723"/>
              <a:gd name="connsiteY8" fmla="*/ 1025404 h 5176784"/>
              <a:gd name="connsiteX9" fmla="*/ 5124446 w 8961723"/>
              <a:gd name="connsiteY9" fmla="*/ 11960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052378 w 8961723"/>
              <a:gd name="connsiteY1" fmla="*/ 1063145 h 5176784"/>
              <a:gd name="connsiteX2" fmla="*/ 3354213 w 8961723"/>
              <a:gd name="connsiteY2" fmla="*/ 1167224 h 5176784"/>
              <a:gd name="connsiteX3" fmla="*/ 3657180 w 8961723"/>
              <a:gd name="connsiteY3" fmla="*/ 1131680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13327 w 8961723"/>
              <a:gd name="connsiteY8" fmla="*/ 1025404 h 5176784"/>
              <a:gd name="connsiteX9" fmla="*/ 5124446 w 8961723"/>
              <a:gd name="connsiteY9" fmla="*/ 11960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2903476 w 8961723"/>
              <a:gd name="connsiteY0" fmla="*/ 1023959 h 5176784"/>
              <a:gd name="connsiteX1" fmla="*/ 3052378 w 8961723"/>
              <a:gd name="connsiteY1" fmla="*/ 1063145 h 5176784"/>
              <a:gd name="connsiteX2" fmla="*/ 3354213 w 8961723"/>
              <a:gd name="connsiteY2" fmla="*/ 1167224 h 5176784"/>
              <a:gd name="connsiteX3" fmla="*/ 3657180 w 8961723"/>
              <a:gd name="connsiteY3" fmla="*/ 1131680 h 5176784"/>
              <a:gd name="connsiteX4" fmla="*/ 4036515 w 8961723"/>
              <a:gd name="connsiteY4" fmla="*/ 1171763 h 5176784"/>
              <a:gd name="connsiteX5" fmla="*/ 4233916 w 8961723"/>
              <a:gd name="connsiteY5" fmla="*/ 1015520 h 5176784"/>
              <a:gd name="connsiteX6" fmla="*/ 4474195 w 8961723"/>
              <a:gd name="connsiteY6" fmla="*/ 1005995 h 5176784"/>
              <a:gd name="connsiteX7" fmla="*/ 4654358 w 8961723"/>
              <a:gd name="connsiteY7" fmla="*/ 1059910 h 5176784"/>
              <a:gd name="connsiteX8" fmla="*/ 4913327 w 8961723"/>
              <a:gd name="connsiteY8" fmla="*/ 1025404 h 5176784"/>
              <a:gd name="connsiteX9" fmla="*/ 5124446 w 8961723"/>
              <a:gd name="connsiteY9" fmla="*/ 1196031 h 5176784"/>
              <a:gd name="connsiteX10" fmla="*/ 5252389 w 8961723"/>
              <a:gd name="connsiteY10" fmla="*/ 1037359 h 5176784"/>
              <a:gd name="connsiteX11" fmla="*/ 5438911 w 8961723"/>
              <a:gd name="connsiteY11" fmla="*/ 1034570 h 5176784"/>
              <a:gd name="connsiteX12" fmla="*/ 5685000 w 8961723"/>
              <a:gd name="connsiteY12" fmla="*/ 11086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2903476 w 8961723"/>
              <a:gd name="connsiteY50" fmla="*/ 1023959 h 5176784"/>
              <a:gd name="connsiteX0" fmla="*/ 2903476 w 8961723"/>
              <a:gd name="connsiteY0" fmla="*/ 1023959 h 5176784"/>
              <a:gd name="connsiteX1" fmla="*/ 3052378 w 8961723"/>
              <a:gd name="connsiteY1" fmla="*/ 1063145 h 5176784"/>
              <a:gd name="connsiteX2" fmla="*/ 3153742 w 8961723"/>
              <a:gd name="connsiteY2" fmla="*/ 1219200 h 5176784"/>
              <a:gd name="connsiteX3" fmla="*/ 3354213 w 8961723"/>
              <a:gd name="connsiteY3" fmla="*/ 1167224 h 5176784"/>
              <a:gd name="connsiteX4" fmla="*/ 3657180 w 8961723"/>
              <a:gd name="connsiteY4" fmla="*/ 1131680 h 5176784"/>
              <a:gd name="connsiteX5" fmla="*/ 4036515 w 8961723"/>
              <a:gd name="connsiteY5" fmla="*/ 1171763 h 5176784"/>
              <a:gd name="connsiteX6" fmla="*/ 4233916 w 8961723"/>
              <a:gd name="connsiteY6" fmla="*/ 1015520 h 5176784"/>
              <a:gd name="connsiteX7" fmla="*/ 4474195 w 8961723"/>
              <a:gd name="connsiteY7" fmla="*/ 1005995 h 5176784"/>
              <a:gd name="connsiteX8" fmla="*/ 4654358 w 8961723"/>
              <a:gd name="connsiteY8" fmla="*/ 1059910 h 5176784"/>
              <a:gd name="connsiteX9" fmla="*/ 4913327 w 8961723"/>
              <a:gd name="connsiteY9" fmla="*/ 1025404 h 5176784"/>
              <a:gd name="connsiteX10" fmla="*/ 5124446 w 8961723"/>
              <a:gd name="connsiteY10" fmla="*/ 1196031 h 5176784"/>
              <a:gd name="connsiteX11" fmla="*/ 5252389 w 8961723"/>
              <a:gd name="connsiteY11" fmla="*/ 1037359 h 5176784"/>
              <a:gd name="connsiteX12" fmla="*/ 5438911 w 8961723"/>
              <a:gd name="connsiteY12" fmla="*/ 1034570 h 5176784"/>
              <a:gd name="connsiteX13" fmla="*/ 5685000 w 8961723"/>
              <a:gd name="connsiteY13" fmla="*/ 1108680 h 5176784"/>
              <a:gd name="connsiteX14" fmla="*/ 6111999 w 8961723"/>
              <a:gd name="connsiteY14" fmla="*/ 987875 h 5176784"/>
              <a:gd name="connsiteX15" fmla="*/ 6234198 w 8961723"/>
              <a:gd name="connsiteY15" fmla="*/ 658914 h 5176784"/>
              <a:gd name="connsiteX16" fmla="*/ 6554331 w 8961723"/>
              <a:gd name="connsiteY16" fmla="*/ 742548 h 5176784"/>
              <a:gd name="connsiteX17" fmla="*/ 6780318 w 8961723"/>
              <a:gd name="connsiteY17" fmla="*/ 813173 h 5176784"/>
              <a:gd name="connsiteX18" fmla="*/ 6991551 w 8961723"/>
              <a:gd name="connsiteY18" fmla="*/ 593867 h 5176784"/>
              <a:gd name="connsiteX19" fmla="*/ 7181354 w 8961723"/>
              <a:gd name="connsiteY19" fmla="*/ 51906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2903476 w 8961723"/>
              <a:gd name="connsiteY51" fmla="*/ 1023959 h 5176784"/>
              <a:gd name="connsiteX0" fmla="*/ 2903476 w 8961723"/>
              <a:gd name="connsiteY0" fmla="*/ 1023959 h 5176784"/>
              <a:gd name="connsiteX1" fmla="*/ 3022995 w 8961723"/>
              <a:gd name="connsiteY1" fmla="*/ 710720 h 5176784"/>
              <a:gd name="connsiteX2" fmla="*/ 3153742 w 8961723"/>
              <a:gd name="connsiteY2" fmla="*/ 1219200 h 5176784"/>
              <a:gd name="connsiteX3" fmla="*/ 3354213 w 8961723"/>
              <a:gd name="connsiteY3" fmla="*/ 1167224 h 5176784"/>
              <a:gd name="connsiteX4" fmla="*/ 3657180 w 8961723"/>
              <a:gd name="connsiteY4" fmla="*/ 1131680 h 5176784"/>
              <a:gd name="connsiteX5" fmla="*/ 4036515 w 8961723"/>
              <a:gd name="connsiteY5" fmla="*/ 1171763 h 5176784"/>
              <a:gd name="connsiteX6" fmla="*/ 4233916 w 8961723"/>
              <a:gd name="connsiteY6" fmla="*/ 1015520 h 5176784"/>
              <a:gd name="connsiteX7" fmla="*/ 4474195 w 8961723"/>
              <a:gd name="connsiteY7" fmla="*/ 1005995 h 5176784"/>
              <a:gd name="connsiteX8" fmla="*/ 4654358 w 8961723"/>
              <a:gd name="connsiteY8" fmla="*/ 1059910 h 5176784"/>
              <a:gd name="connsiteX9" fmla="*/ 4913327 w 8961723"/>
              <a:gd name="connsiteY9" fmla="*/ 1025404 h 5176784"/>
              <a:gd name="connsiteX10" fmla="*/ 5124446 w 8961723"/>
              <a:gd name="connsiteY10" fmla="*/ 1196031 h 5176784"/>
              <a:gd name="connsiteX11" fmla="*/ 5252389 w 8961723"/>
              <a:gd name="connsiteY11" fmla="*/ 1037359 h 5176784"/>
              <a:gd name="connsiteX12" fmla="*/ 5438911 w 8961723"/>
              <a:gd name="connsiteY12" fmla="*/ 1034570 h 5176784"/>
              <a:gd name="connsiteX13" fmla="*/ 5685000 w 8961723"/>
              <a:gd name="connsiteY13" fmla="*/ 1108680 h 5176784"/>
              <a:gd name="connsiteX14" fmla="*/ 6111999 w 8961723"/>
              <a:gd name="connsiteY14" fmla="*/ 987875 h 5176784"/>
              <a:gd name="connsiteX15" fmla="*/ 6234198 w 8961723"/>
              <a:gd name="connsiteY15" fmla="*/ 658914 h 5176784"/>
              <a:gd name="connsiteX16" fmla="*/ 6554331 w 8961723"/>
              <a:gd name="connsiteY16" fmla="*/ 742548 h 5176784"/>
              <a:gd name="connsiteX17" fmla="*/ 6780318 w 8961723"/>
              <a:gd name="connsiteY17" fmla="*/ 813173 h 5176784"/>
              <a:gd name="connsiteX18" fmla="*/ 6991551 w 8961723"/>
              <a:gd name="connsiteY18" fmla="*/ 593867 h 5176784"/>
              <a:gd name="connsiteX19" fmla="*/ 7181354 w 8961723"/>
              <a:gd name="connsiteY19" fmla="*/ 51906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2903476 w 8961723"/>
              <a:gd name="connsiteY51" fmla="*/ 1023959 h 5176784"/>
              <a:gd name="connsiteX0" fmla="*/ 2903476 w 8961723"/>
              <a:gd name="connsiteY0" fmla="*/ 1023959 h 5176784"/>
              <a:gd name="connsiteX1" fmla="*/ 3022995 w 8961723"/>
              <a:gd name="connsiteY1" fmla="*/ 710720 h 5176784"/>
              <a:gd name="connsiteX2" fmla="*/ 3251685 w 8961723"/>
              <a:gd name="connsiteY2" fmla="*/ 1019175 h 5176784"/>
              <a:gd name="connsiteX3" fmla="*/ 3354213 w 8961723"/>
              <a:gd name="connsiteY3" fmla="*/ 1167224 h 5176784"/>
              <a:gd name="connsiteX4" fmla="*/ 3657180 w 8961723"/>
              <a:gd name="connsiteY4" fmla="*/ 1131680 h 5176784"/>
              <a:gd name="connsiteX5" fmla="*/ 4036515 w 8961723"/>
              <a:gd name="connsiteY5" fmla="*/ 1171763 h 5176784"/>
              <a:gd name="connsiteX6" fmla="*/ 4233916 w 8961723"/>
              <a:gd name="connsiteY6" fmla="*/ 1015520 h 5176784"/>
              <a:gd name="connsiteX7" fmla="*/ 4474195 w 8961723"/>
              <a:gd name="connsiteY7" fmla="*/ 1005995 h 5176784"/>
              <a:gd name="connsiteX8" fmla="*/ 4654358 w 8961723"/>
              <a:gd name="connsiteY8" fmla="*/ 1059910 h 5176784"/>
              <a:gd name="connsiteX9" fmla="*/ 4913327 w 8961723"/>
              <a:gd name="connsiteY9" fmla="*/ 1025404 h 5176784"/>
              <a:gd name="connsiteX10" fmla="*/ 5124446 w 8961723"/>
              <a:gd name="connsiteY10" fmla="*/ 1196031 h 5176784"/>
              <a:gd name="connsiteX11" fmla="*/ 5252389 w 8961723"/>
              <a:gd name="connsiteY11" fmla="*/ 1037359 h 5176784"/>
              <a:gd name="connsiteX12" fmla="*/ 5438911 w 8961723"/>
              <a:gd name="connsiteY12" fmla="*/ 1034570 h 5176784"/>
              <a:gd name="connsiteX13" fmla="*/ 5685000 w 8961723"/>
              <a:gd name="connsiteY13" fmla="*/ 1108680 h 5176784"/>
              <a:gd name="connsiteX14" fmla="*/ 6111999 w 8961723"/>
              <a:gd name="connsiteY14" fmla="*/ 987875 h 5176784"/>
              <a:gd name="connsiteX15" fmla="*/ 6234198 w 8961723"/>
              <a:gd name="connsiteY15" fmla="*/ 658914 h 5176784"/>
              <a:gd name="connsiteX16" fmla="*/ 6554331 w 8961723"/>
              <a:gd name="connsiteY16" fmla="*/ 742548 h 5176784"/>
              <a:gd name="connsiteX17" fmla="*/ 6780318 w 8961723"/>
              <a:gd name="connsiteY17" fmla="*/ 813173 h 5176784"/>
              <a:gd name="connsiteX18" fmla="*/ 6991551 w 8961723"/>
              <a:gd name="connsiteY18" fmla="*/ 593867 h 5176784"/>
              <a:gd name="connsiteX19" fmla="*/ 7181354 w 8961723"/>
              <a:gd name="connsiteY19" fmla="*/ 51906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2903476 w 8961723"/>
              <a:gd name="connsiteY51" fmla="*/ 1023959 h 5176784"/>
              <a:gd name="connsiteX0" fmla="*/ 2903476 w 8961723"/>
              <a:gd name="connsiteY0" fmla="*/ 1023959 h 5176784"/>
              <a:gd name="connsiteX1" fmla="*/ 3120938 w 8961723"/>
              <a:gd name="connsiteY1" fmla="*/ 758345 h 5176784"/>
              <a:gd name="connsiteX2" fmla="*/ 3251685 w 8961723"/>
              <a:gd name="connsiteY2" fmla="*/ 1019175 h 5176784"/>
              <a:gd name="connsiteX3" fmla="*/ 3354213 w 8961723"/>
              <a:gd name="connsiteY3" fmla="*/ 1167224 h 5176784"/>
              <a:gd name="connsiteX4" fmla="*/ 3657180 w 8961723"/>
              <a:gd name="connsiteY4" fmla="*/ 1131680 h 5176784"/>
              <a:gd name="connsiteX5" fmla="*/ 4036515 w 8961723"/>
              <a:gd name="connsiteY5" fmla="*/ 1171763 h 5176784"/>
              <a:gd name="connsiteX6" fmla="*/ 4233916 w 8961723"/>
              <a:gd name="connsiteY6" fmla="*/ 1015520 h 5176784"/>
              <a:gd name="connsiteX7" fmla="*/ 4474195 w 8961723"/>
              <a:gd name="connsiteY7" fmla="*/ 1005995 h 5176784"/>
              <a:gd name="connsiteX8" fmla="*/ 4654358 w 8961723"/>
              <a:gd name="connsiteY8" fmla="*/ 1059910 h 5176784"/>
              <a:gd name="connsiteX9" fmla="*/ 4913327 w 8961723"/>
              <a:gd name="connsiteY9" fmla="*/ 1025404 h 5176784"/>
              <a:gd name="connsiteX10" fmla="*/ 5124446 w 8961723"/>
              <a:gd name="connsiteY10" fmla="*/ 1196031 h 5176784"/>
              <a:gd name="connsiteX11" fmla="*/ 5252389 w 8961723"/>
              <a:gd name="connsiteY11" fmla="*/ 1037359 h 5176784"/>
              <a:gd name="connsiteX12" fmla="*/ 5438911 w 8961723"/>
              <a:gd name="connsiteY12" fmla="*/ 1034570 h 5176784"/>
              <a:gd name="connsiteX13" fmla="*/ 5685000 w 8961723"/>
              <a:gd name="connsiteY13" fmla="*/ 1108680 h 5176784"/>
              <a:gd name="connsiteX14" fmla="*/ 6111999 w 8961723"/>
              <a:gd name="connsiteY14" fmla="*/ 987875 h 5176784"/>
              <a:gd name="connsiteX15" fmla="*/ 6234198 w 8961723"/>
              <a:gd name="connsiteY15" fmla="*/ 658914 h 5176784"/>
              <a:gd name="connsiteX16" fmla="*/ 6554331 w 8961723"/>
              <a:gd name="connsiteY16" fmla="*/ 742548 h 5176784"/>
              <a:gd name="connsiteX17" fmla="*/ 6780318 w 8961723"/>
              <a:gd name="connsiteY17" fmla="*/ 813173 h 5176784"/>
              <a:gd name="connsiteX18" fmla="*/ 6991551 w 8961723"/>
              <a:gd name="connsiteY18" fmla="*/ 593867 h 5176784"/>
              <a:gd name="connsiteX19" fmla="*/ 7181354 w 8961723"/>
              <a:gd name="connsiteY19" fmla="*/ 51906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2903476 w 8961723"/>
              <a:gd name="connsiteY51"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4036515 w 8961723"/>
              <a:gd name="connsiteY6" fmla="*/ 1171763 h 5176784"/>
              <a:gd name="connsiteX7" fmla="*/ 4233916 w 8961723"/>
              <a:gd name="connsiteY7" fmla="*/ 1015520 h 5176784"/>
              <a:gd name="connsiteX8" fmla="*/ 4474195 w 8961723"/>
              <a:gd name="connsiteY8" fmla="*/ 1005995 h 5176784"/>
              <a:gd name="connsiteX9" fmla="*/ 4654358 w 8961723"/>
              <a:gd name="connsiteY9" fmla="*/ 1059910 h 5176784"/>
              <a:gd name="connsiteX10" fmla="*/ 4913327 w 8961723"/>
              <a:gd name="connsiteY10" fmla="*/ 1025404 h 5176784"/>
              <a:gd name="connsiteX11" fmla="*/ 5124446 w 8961723"/>
              <a:gd name="connsiteY11" fmla="*/ 1196031 h 5176784"/>
              <a:gd name="connsiteX12" fmla="*/ 5252389 w 8961723"/>
              <a:gd name="connsiteY12" fmla="*/ 1037359 h 5176784"/>
              <a:gd name="connsiteX13" fmla="*/ 5438911 w 8961723"/>
              <a:gd name="connsiteY13" fmla="*/ 1034570 h 5176784"/>
              <a:gd name="connsiteX14" fmla="*/ 5685000 w 8961723"/>
              <a:gd name="connsiteY14" fmla="*/ 1108680 h 5176784"/>
              <a:gd name="connsiteX15" fmla="*/ 6111999 w 8961723"/>
              <a:gd name="connsiteY15" fmla="*/ 987875 h 5176784"/>
              <a:gd name="connsiteX16" fmla="*/ 6234198 w 8961723"/>
              <a:gd name="connsiteY16" fmla="*/ 658914 h 5176784"/>
              <a:gd name="connsiteX17" fmla="*/ 6554331 w 8961723"/>
              <a:gd name="connsiteY17" fmla="*/ 742548 h 5176784"/>
              <a:gd name="connsiteX18" fmla="*/ 6780318 w 8961723"/>
              <a:gd name="connsiteY18" fmla="*/ 813173 h 5176784"/>
              <a:gd name="connsiteX19" fmla="*/ 6991551 w 8961723"/>
              <a:gd name="connsiteY19" fmla="*/ 593867 h 5176784"/>
              <a:gd name="connsiteX20" fmla="*/ 7181354 w 8961723"/>
              <a:gd name="connsiteY20" fmla="*/ 519061 h 5176784"/>
              <a:gd name="connsiteX21" fmla="*/ 7486502 w 8961723"/>
              <a:gd name="connsiteY21" fmla="*/ 3094 h 5176784"/>
              <a:gd name="connsiteX22" fmla="*/ 7781108 w 8961723"/>
              <a:gd name="connsiteY22" fmla="*/ 115863 h 5176784"/>
              <a:gd name="connsiteX23" fmla="*/ 7901151 w 8961723"/>
              <a:gd name="connsiteY23" fmla="*/ 326539 h 5176784"/>
              <a:gd name="connsiteX24" fmla="*/ 8131660 w 8961723"/>
              <a:gd name="connsiteY24" fmla="*/ 597030 h 5176784"/>
              <a:gd name="connsiteX25" fmla="*/ 8253256 w 8961723"/>
              <a:gd name="connsiteY25" fmla="*/ 1023223 h 5176784"/>
              <a:gd name="connsiteX26" fmla="*/ 8413762 w 8961723"/>
              <a:gd name="connsiteY26" fmla="*/ 1194874 h 5176784"/>
              <a:gd name="connsiteX27" fmla="*/ 8595143 w 8961723"/>
              <a:gd name="connsiteY27" fmla="*/ 1453063 h 5176784"/>
              <a:gd name="connsiteX28" fmla="*/ 8706807 w 8961723"/>
              <a:gd name="connsiteY28" fmla="*/ 1487109 h 5176784"/>
              <a:gd name="connsiteX29" fmla="*/ 8790709 w 8961723"/>
              <a:gd name="connsiteY29" fmla="*/ 1618027 h 5176784"/>
              <a:gd name="connsiteX30" fmla="*/ 8960133 w 8961723"/>
              <a:gd name="connsiteY30" fmla="*/ 1522170 h 5176784"/>
              <a:gd name="connsiteX31" fmla="*/ 8956024 w 8961723"/>
              <a:gd name="connsiteY31" fmla="*/ 5176784 h 5176784"/>
              <a:gd name="connsiteX32" fmla="*/ 12049 w 8961723"/>
              <a:gd name="connsiteY32" fmla="*/ 5167259 h 5176784"/>
              <a:gd name="connsiteX33" fmla="*/ 2559 w 8961723"/>
              <a:gd name="connsiteY33" fmla="*/ 3739670 h 5176784"/>
              <a:gd name="connsiteX34" fmla="*/ 202583 w 8961723"/>
              <a:gd name="connsiteY34" fmla="*/ 3472970 h 5176784"/>
              <a:gd name="connsiteX35" fmla="*/ 458567 w 8961723"/>
              <a:gd name="connsiteY35" fmla="*/ 3558696 h 5176784"/>
              <a:gd name="connsiteX36" fmla="*/ 696691 w 8961723"/>
              <a:gd name="connsiteY36" fmla="*/ 3368196 h 5176784"/>
              <a:gd name="connsiteX37" fmla="*/ 896716 w 8961723"/>
              <a:gd name="connsiteY37" fmla="*/ 3234846 h 5176784"/>
              <a:gd name="connsiteX38" fmla="*/ 1039591 w 8961723"/>
              <a:gd name="connsiteY38" fmla="*/ 2958621 h 5176784"/>
              <a:gd name="connsiteX39" fmla="*/ 1411065 w 8961723"/>
              <a:gd name="connsiteY39" fmla="*/ 2825271 h 5176784"/>
              <a:gd name="connsiteX40" fmla="*/ 1685925 w 8961723"/>
              <a:gd name="connsiteY40" fmla="*/ 2758595 h 5176784"/>
              <a:gd name="connsiteX41" fmla="*/ 1856372 w 8961723"/>
              <a:gd name="connsiteY41" fmla="*/ 2535509 h 5176784"/>
              <a:gd name="connsiteX42" fmla="*/ 1976688 w 8961723"/>
              <a:gd name="connsiteY42" fmla="*/ 2579625 h 5176784"/>
              <a:gd name="connsiteX43" fmla="*/ 2096364 w 8961723"/>
              <a:gd name="connsiteY43" fmla="*/ 2424218 h 5176784"/>
              <a:gd name="connsiteX44" fmla="*/ 2345657 w 8961723"/>
              <a:gd name="connsiteY44" fmla="*/ 2427225 h 5176784"/>
              <a:gd name="connsiteX45" fmla="*/ 2480371 w 8961723"/>
              <a:gd name="connsiteY45" fmla="*/ 2576117 h 5176784"/>
              <a:gd name="connsiteX46" fmla="*/ 2674520 w 8961723"/>
              <a:gd name="connsiteY46" fmla="*/ 2523478 h 5176784"/>
              <a:gd name="connsiteX47" fmla="*/ 2818759 w 8961723"/>
              <a:gd name="connsiteY47" fmla="*/ 2419706 h 5176784"/>
              <a:gd name="connsiteX48" fmla="*/ 3007393 w 8961723"/>
              <a:gd name="connsiteY48" fmla="*/ 2491394 h 5176784"/>
              <a:gd name="connsiteX49" fmla="*/ 3155783 w 8961723"/>
              <a:gd name="connsiteY49" fmla="*/ 2559573 h 5176784"/>
              <a:gd name="connsiteX50" fmla="*/ 3316064 w 8961723"/>
              <a:gd name="connsiteY50" fmla="*/ 2501421 h 5176784"/>
              <a:gd name="connsiteX51" fmla="*/ 3380372 w 8961723"/>
              <a:gd name="connsiteY51" fmla="*/ 2355036 h 5176784"/>
              <a:gd name="connsiteX52" fmla="*/ 2903476 w 8961723"/>
              <a:gd name="connsiteY52"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28778 w 8961723"/>
              <a:gd name="connsiteY6" fmla="*/ 952688 h 5176784"/>
              <a:gd name="connsiteX7" fmla="*/ 4233916 w 8961723"/>
              <a:gd name="connsiteY7" fmla="*/ 1015520 h 5176784"/>
              <a:gd name="connsiteX8" fmla="*/ 4474195 w 8961723"/>
              <a:gd name="connsiteY8" fmla="*/ 1005995 h 5176784"/>
              <a:gd name="connsiteX9" fmla="*/ 4654358 w 8961723"/>
              <a:gd name="connsiteY9" fmla="*/ 1059910 h 5176784"/>
              <a:gd name="connsiteX10" fmla="*/ 4913327 w 8961723"/>
              <a:gd name="connsiteY10" fmla="*/ 1025404 h 5176784"/>
              <a:gd name="connsiteX11" fmla="*/ 5124446 w 8961723"/>
              <a:gd name="connsiteY11" fmla="*/ 1196031 h 5176784"/>
              <a:gd name="connsiteX12" fmla="*/ 5252389 w 8961723"/>
              <a:gd name="connsiteY12" fmla="*/ 1037359 h 5176784"/>
              <a:gd name="connsiteX13" fmla="*/ 5438911 w 8961723"/>
              <a:gd name="connsiteY13" fmla="*/ 1034570 h 5176784"/>
              <a:gd name="connsiteX14" fmla="*/ 5685000 w 8961723"/>
              <a:gd name="connsiteY14" fmla="*/ 1108680 h 5176784"/>
              <a:gd name="connsiteX15" fmla="*/ 6111999 w 8961723"/>
              <a:gd name="connsiteY15" fmla="*/ 987875 h 5176784"/>
              <a:gd name="connsiteX16" fmla="*/ 6234198 w 8961723"/>
              <a:gd name="connsiteY16" fmla="*/ 658914 h 5176784"/>
              <a:gd name="connsiteX17" fmla="*/ 6554331 w 8961723"/>
              <a:gd name="connsiteY17" fmla="*/ 742548 h 5176784"/>
              <a:gd name="connsiteX18" fmla="*/ 6780318 w 8961723"/>
              <a:gd name="connsiteY18" fmla="*/ 813173 h 5176784"/>
              <a:gd name="connsiteX19" fmla="*/ 6991551 w 8961723"/>
              <a:gd name="connsiteY19" fmla="*/ 593867 h 5176784"/>
              <a:gd name="connsiteX20" fmla="*/ 7181354 w 8961723"/>
              <a:gd name="connsiteY20" fmla="*/ 519061 h 5176784"/>
              <a:gd name="connsiteX21" fmla="*/ 7486502 w 8961723"/>
              <a:gd name="connsiteY21" fmla="*/ 3094 h 5176784"/>
              <a:gd name="connsiteX22" fmla="*/ 7781108 w 8961723"/>
              <a:gd name="connsiteY22" fmla="*/ 115863 h 5176784"/>
              <a:gd name="connsiteX23" fmla="*/ 7901151 w 8961723"/>
              <a:gd name="connsiteY23" fmla="*/ 326539 h 5176784"/>
              <a:gd name="connsiteX24" fmla="*/ 8131660 w 8961723"/>
              <a:gd name="connsiteY24" fmla="*/ 597030 h 5176784"/>
              <a:gd name="connsiteX25" fmla="*/ 8253256 w 8961723"/>
              <a:gd name="connsiteY25" fmla="*/ 1023223 h 5176784"/>
              <a:gd name="connsiteX26" fmla="*/ 8413762 w 8961723"/>
              <a:gd name="connsiteY26" fmla="*/ 1194874 h 5176784"/>
              <a:gd name="connsiteX27" fmla="*/ 8595143 w 8961723"/>
              <a:gd name="connsiteY27" fmla="*/ 1453063 h 5176784"/>
              <a:gd name="connsiteX28" fmla="*/ 8706807 w 8961723"/>
              <a:gd name="connsiteY28" fmla="*/ 1487109 h 5176784"/>
              <a:gd name="connsiteX29" fmla="*/ 8790709 w 8961723"/>
              <a:gd name="connsiteY29" fmla="*/ 1618027 h 5176784"/>
              <a:gd name="connsiteX30" fmla="*/ 8960133 w 8961723"/>
              <a:gd name="connsiteY30" fmla="*/ 1522170 h 5176784"/>
              <a:gd name="connsiteX31" fmla="*/ 8956024 w 8961723"/>
              <a:gd name="connsiteY31" fmla="*/ 5176784 h 5176784"/>
              <a:gd name="connsiteX32" fmla="*/ 12049 w 8961723"/>
              <a:gd name="connsiteY32" fmla="*/ 5167259 h 5176784"/>
              <a:gd name="connsiteX33" fmla="*/ 2559 w 8961723"/>
              <a:gd name="connsiteY33" fmla="*/ 3739670 h 5176784"/>
              <a:gd name="connsiteX34" fmla="*/ 202583 w 8961723"/>
              <a:gd name="connsiteY34" fmla="*/ 3472970 h 5176784"/>
              <a:gd name="connsiteX35" fmla="*/ 458567 w 8961723"/>
              <a:gd name="connsiteY35" fmla="*/ 3558696 h 5176784"/>
              <a:gd name="connsiteX36" fmla="*/ 696691 w 8961723"/>
              <a:gd name="connsiteY36" fmla="*/ 3368196 h 5176784"/>
              <a:gd name="connsiteX37" fmla="*/ 896716 w 8961723"/>
              <a:gd name="connsiteY37" fmla="*/ 3234846 h 5176784"/>
              <a:gd name="connsiteX38" fmla="*/ 1039591 w 8961723"/>
              <a:gd name="connsiteY38" fmla="*/ 2958621 h 5176784"/>
              <a:gd name="connsiteX39" fmla="*/ 1411065 w 8961723"/>
              <a:gd name="connsiteY39" fmla="*/ 2825271 h 5176784"/>
              <a:gd name="connsiteX40" fmla="*/ 1685925 w 8961723"/>
              <a:gd name="connsiteY40" fmla="*/ 2758595 h 5176784"/>
              <a:gd name="connsiteX41" fmla="*/ 1856372 w 8961723"/>
              <a:gd name="connsiteY41" fmla="*/ 2535509 h 5176784"/>
              <a:gd name="connsiteX42" fmla="*/ 1976688 w 8961723"/>
              <a:gd name="connsiteY42" fmla="*/ 2579625 h 5176784"/>
              <a:gd name="connsiteX43" fmla="*/ 2096364 w 8961723"/>
              <a:gd name="connsiteY43" fmla="*/ 2424218 h 5176784"/>
              <a:gd name="connsiteX44" fmla="*/ 2345657 w 8961723"/>
              <a:gd name="connsiteY44" fmla="*/ 2427225 h 5176784"/>
              <a:gd name="connsiteX45" fmla="*/ 2480371 w 8961723"/>
              <a:gd name="connsiteY45" fmla="*/ 2576117 h 5176784"/>
              <a:gd name="connsiteX46" fmla="*/ 2674520 w 8961723"/>
              <a:gd name="connsiteY46" fmla="*/ 2523478 h 5176784"/>
              <a:gd name="connsiteX47" fmla="*/ 2818759 w 8961723"/>
              <a:gd name="connsiteY47" fmla="*/ 2419706 h 5176784"/>
              <a:gd name="connsiteX48" fmla="*/ 3007393 w 8961723"/>
              <a:gd name="connsiteY48" fmla="*/ 2491394 h 5176784"/>
              <a:gd name="connsiteX49" fmla="*/ 3155783 w 8961723"/>
              <a:gd name="connsiteY49" fmla="*/ 2559573 h 5176784"/>
              <a:gd name="connsiteX50" fmla="*/ 3316064 w 8961723"/>
              <a:gd name="connsiteY50" fmla="*/ 2501421 h 5176784"/>
              <a:gd name="connsiteX51" fmla="*/ 3380372 w 8961723"/>
              <a:gd name="connsiteY51" fmla="*/ 2355036 h 5176784"/>
              <a:gd name="connsiteX52" fmla="*/ 2903476 w 8961723"/>
              <a:gd name="connsiteY52"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800288 h 5176784"/>
              <a:gd name="connsiteX7" fmla="*/ 4233916 w 8961723"/>
              <a:gd name="connsiteY7" fmla="*/ 1015520 h 5176784"/>
              <a:gd name="connsiteX8" fmla="*/ 4474195 w 8961723"/>
              <a:gd name="connsiteY8" fmla="*/ 1005995 h 5176784"/>
              <a:gd name="connsiteX9" fmla="*/ 4654358 w 8961723"/>
              <a:gd name="connsiteY9" fmla="*/ 1059910 h 5176784"/>
              <a:gd name="connsiteX10" fmla="*/ 4913327 w 8961723"/>
              <a:gd name="connsiteY10" fmla="*/ 1025404 h 5176784"/>
              <a:gd name="connsiteX11" fmla="*/ 5124446 w 8961723"/>
              <a:gd name="connsiteY11" fmla="*/ 1196031 h 5176784"/>
              <a:gd name="connsiteX12" fmla="*/ 5252389 w 8961723"/>
              <a:gd name="connsiteY12" fmla="*/ 1037359 h 5176784"/>
              <a:gd name="connsiteX13" fmla="*/ 5438911 w 8961723"/>
              <a:gd name="connsiteY13" fmla="*/ 1034570 h 5176784"/>
              <a:gd name="connsiteX14" fmla="*/ 5685000 w 8961723"/>
              <a:gd name="connsiteY14" fmla="*/ 1108680 h 5176784"/>
              <a:gd name="connsiteX15" fmla="*/ 6111999 w 8961723"/>
              <a:gd name="connsiteY15" fmla="*/ 987875 h 5176784"/>
              <a:gd name="connsiteX16" fmla="*/ 6234198 w 8961723"/>
              <a:gd name="connsiteY16" fmla="*/ 658914 h 5176784"/>
              <a:gd name="connsiteX17" fmla="*/ 6554331 w 8961723"/>
              <a:gd name="connsiteY17" fmla="*/ 742548 h 5176784"/>
              <a:gd name="connsiteX18" fmla="*/ 6780318 w 8961723"/>
              <a:gd name="connsiteY18" fmla="*/ 813173 h 5176784"/>
              <a:gd name="connsiteX19" fmla="*/ 6991551 w 8961723"/>
              <a:gd name="connsiteY19" fmla="*/ 593867 h 5176784"/>
              <a:gd name="connsiteX20" fmla="*/ 7181354 w 8961723"/>
              <a:gd name="connsiteY20" fmla="*/ 519061 h 5176784"/>
              <a:gd name="connsiteX21" fmla="*/ 7486502 w 8961723"/>
              <a:gd name="connsiteY21" fmla="*/ 3094 h 5176784"/>
              <a:gd name="connsiteX22" fmla="*/ 7781108 w 8961723"/>
              <a:gd name="connsiteY22" fmla="*/ 115863 h 5176784"/>
              <a:gd name="connsiteX23" fmla="*/ 7901151 w 8961723"/>
              <a:gd name="connsiteY23" fmla="*/ 326539 h 5176784"/>
              <a:gd name="connsiteX24" fmla="*/ 8131660 w 8961723"/>
              <a:gd name="connsiteY24" fmla="*/ 597030 h 5176784"/>
              <a:gd name="connsiteX25" fmla="*/ 8253256 w 8961723"/>
              <a:gd name="connsiteY25" fmla="*/ 1023223 h 5176784"/>
              <a:gd name="connsiteX26" fmla="*/ 8413762 w 8961723"/>
              <a:gd name="connsiteY26" fmla="*/ 1194874 h 5176784"/>
              <a:gd name="connsiteX27" fmla="*/ 8595143 w 8961723"/>
              <a:gd name="connsiteY27" fmla="*/ 1453063 h 5176784"/>
              <a:gd name="connsiteX28" fmla="*/ 8706807 w 8961723"/>
              <a:gd name="connsiteY28" fmla="*/ 1487109 h 5176784"/>
              <a:gd name="connsiteX29" fmla="*/ 8790709 w 8961723"/>
              <a:gd name="connsiteY29" fmla="*/ 1618027 h 5176784"/>
              <a:gd name="connsiteX30" fmla="*/ 8960133 w 8961723"/>
              <a:gd name="connsiteY30" fmla="*/ 1522170 h 5176784"/>
              <a:gd name="connsiteX31" fmla="*/ 8956024 w 8961723"/>
              <a:gd name="connsiteY31" fmla="*/ 5176784 h 5176784"/>
              <a:gd name="connsiteX32" fmla="*/ 12049 w 8961723"/>
              <a:gd name="connsiteY32" fmla="*/ 5167259 h 5176784"/>
              <a:gd name="connsiteX33" fmla="*/ 2559 w 8961723"/>
              <a:gd name="connsiteY33" fmla="*/ 3739670 h 5176784"/>
              <a:gd name="connsiteX34" fmla="*/ 202583 w 8961723"/>
              <a:gd name="connsiteY34" fmla="*/ 3472970 h 5176784"/>
              <a:gd name="connsiteX35" fmla="*/ 458567 w 8961723"/>
              <a:gd name="connsiteY35" fmla="*/ 3558696 h 5176784"/>
              <a:gd name="connsiteX36" fmla="*/ 696691 w 8961723"/>
              <a:gd name="connsiteY36" fmla="*/ 3368196 h 5176784"/>
              <a:gd name="connsiteX37" fmla="*/ 896716 w 8961723"/>
              <a:gd name="connsiteY37" fmla="*/ 3234846 h 5176784"/>
              <a:gd name="connsiteX38" fmla="*/ 1039591 w 8961723"/>
              <a:gd name="connsiteY38" fmla="*/ 2958621 h 5176784"/>
              <a:gd name="connsiteX39" fmla="*/ 1411065 w 8961723"/>
              <a:gd name="connsiteY39" fmla="*/ 2825271 h 5176784"/>
              <a:gd name="connsiteX40" fmla="*/ 1685925 w 8961723"/>
              <a:gd name="connsiteY40" fmla="*/ 2758595 h 5176784"/>
              <a:gd name="connsiteX41" fmla="*/ 1856372 w 8961723"/>
              <a:gd name="connsiteY41" fmla="*/ 2535509 h 5176784"/>
              <a:gd name="connsiteX42" fmla="*/ 1976688 w 8961723"/>
              <a:gd name="connsiteY42" fmla="*/ 2579625 h 5176784"/>
              <a:gd name="connsiteX43" fmla="*/ 2096364 w 8961723"/>
              <a:gd name="connsiteY43" fmla="*/ 2424218 h 5176784"/>
              <a:gd name="connsiteX44" fmla="*/ 2345657 w 8961723"/>
              <a:gd name="connsiteY44" fmla="*/ 2427225 h 5176784"/>
              <a:gd name="connsiteX45" fmla="*/ 2480371 w 8961723"/>
              <a:gd name="connsiteY45" fmla="*/ 2576117 h 5176784"/>
              <a:gd name="connsiteX46" fmla="*/ 2674520 w 8961723"/>
              <a:gd name="connsiteY46" fmla="*/ 2523478 h 5176784"/>
              <a:gd name="connsiteX47" fmla="*/ 2818759 w 8961723"/>
              <a:gd name="connsiteY47" fmla="*/ 2419706 h 5176784"/>
              <a:gd name="connsiteX48" fmla="*/ 3007393 w 8961723"/>
              <a:gd name="connsiteY48" fmla="*/ 2491394 h 5176784"/>
              <a:gd name="connsiteX49" fmla="*/ 3155783 w 8961723"/>
              <a:gd name="connsiteY49" fmla="*/ 2559573 h 5176784"/>
              <a:gd name="connsiteX50" fmla="*/ 3316064 w 8961723"/>
              <a:gd name="connsiteY50" fmla="*/ 2501421 h 5176784"/>
              <a:gd name="connsiteX51" fmla="*/ 3380372 w 8961723"/>
              <a:gd name="connsiteY51" fmla="*/ 2355036 h 5176784"/>
              <a:gd name="connsiteX52" fmla="*/ 2903476 w 8961723"/>
              <a:gd name="connsiteY52"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33916 w 8961723"/>
              <a:gd name="connsiteY7" fmla="*/ 1015520 h 5176784"/>
              <a:gd name="connsiteX8" fmla="*/ 4474195 w 8961723"/>
              <a:gd name="connsiteY8" fmla="*/ 1005995 h 5176784"/>
              <a:gd name="connsiteX9" fmla="*/ 4654358 w 8961723"/>
              <a:gd name="connsiteY9" fmla="*/ 1059910 h 5176784"/>
              <a:gd name="connsiteX10" fmla="*/ 4913327 w 8961723"/>
              <a:gd name="connsiteY10" fmla="*/ 1025404 h 5176784"/>
              <a:gd name="connsiteX11" fmla="*/ 5124446 w 8961723"/>
              <a:gd name="connsiteY11" fmla="*/ 1196031 h 5176784"/>
              <a:gd name="connsiteX12" fmla="*/ 5252389 w 8961723"/>
              <a:gd name="connsiteY12" fmla="*/ 1037359 h 5176784"/>
              <a:gd name="connsiteX13" fmla="*/ 5438911 w 8961723"/>
              <a:gd name="connsiteY13" fmla="*/ 1034570 h 5176784"/>
              <a:gd name="connsiteX14" fmla="*/ 5685000 w 8961723"/>
              <a:gd name="connsiteY14" fmla="*/ 1108680 h 5176784"/>
              <a:gd name="connsiteX15" fmla="*/ 6111999 w 8961723"/>
              <a:gd name="connsiteY15" fmla="*/ 987875 h 5176784"/>
              <a:gd name="connsiteX16" fmla="*/ 6234198 w 8961723"/>
              <a:gd name="connsiteY16" fmla="*/ 658914 h 5176784"/>
              <a:gd name="connsiteX17" fmla="*/ 6554331 w 8961723"/>
              <a:gd name="connsiteY17" fmla="*/ 742548 h 5176784"/>
              <a:gd name="connsiteX18" fmla="*/ 6780318 w 8961723"/>
              <a:gd name="connsiteY18" fmla="*/ 813173 h 5176784"/>
              <a:gd name="connsiteX19" fmla="*/ 6991551 w 8961723"/>
              <a:gd name="connsiteY19" fmla="*/ 593867 h 5176784"/>
              <a:gd name="connsiteX20" fmla="*/ 7181354 w 8961723"/>
              <a:gd name="connsiteY20" fmla="*/ 519061 h 5176784"/>
              <a:gd name="connsiteX21" fmla="*/ 7486502 w 8961723"/>
              <a:gd name="connsiteY21" fmla="*/ 3094 h 5176784"/>
              <a:gd name="connsiteX22" fmla="*/ 7781108 w 8961723"/>
              <a:gd name="connsiteY22" fmla="*/ 115863 h 5176784"/>
              <a:gd name="connsiteX23" fmla="*/ 7901151 w 8961723"/>
              <a:gd name="connsiteY23" fmla="*/ 326539 h 5176784"/>
              <a:gd name="connsiteX24" fmla="*/ 8131660 w 8961723"/>
              <a:gd name="connsiteY24" fmla="*/ 597030 h 5176784"/>
              <a:gd name="connsiteX25" fmla="*/ 8253256 w 8961723"/>
              <a:gd name="connsiteY25" fmla="*/ 1023223 h 5176784"/>
              <a:gd name="connsiteX26" fmla="*/ 8413762 w 8961723"/>
              <a:gd name="connsiteY26" fmla="*/ 1194874 h 5176784"/>
              <a:gd name="connsiteX27" fmla="*/ 8595143 w 8961723"/>
              <a:gd name="connsiteY27" fmla="*/ 1453063 h 5176784"/>
              <a:gd name="connsiteX28" fmla="*/ 8706807 w 8961723"/>
              <a:gd name="connsiteY28" fmla="*/ 1487109 h 5176784"/>
              <a:gd name="connsiteX29" fmla="*/ 8790709 w 8961723"/>
              <a:gd name="connsiteY29" fmla="*/ 1618027 h 5176784"/>
              <a:gd name="connsiteX30" fmla="*/ 8960133 w 8961723"/>
              <a:gd name="connsiteY30" fmla="*/ 1522170 h 5176784"/>
              <a:gd name="connsiteX31" fmla="*/ 8956024 w 8961723"/>
              <a:gd name="connsiteY31" fmla="*/ 5176784 h 5176784"/>
              <a:gd name="connsiteX32" fmla="*/ 12049 w 8961723"/>
              <a:gd name="connsiteY32" fmla="*/ 5167259 h 5176784"/>
              <a:gd name="connsiteX33" fmla="*/ 2559 w 8961723"/>
              <a:gd name="connsiteY33" fmla="*/ 3739670 h 5176784"/>
              <a:gd name="connsiteX34" fmla="*/ 202583 w 8961723"/>
              <a:gd name="connsiteY34" fmla="*/ 3472970 h 5176784"/>
              <a:gd name="connsiteX35" fmla="*/ 458567 w 8961723"/>
              <a:gd name="connsiteY35" fmla="*/ 3558696 h 5176784"/>
              <a:gd name="connsiteX36" fmla="*/ 696691 w 8961723"/>
              <a:gd name="connsiteY36" fmla="*/ 3368196 h 5176784"/>
              <a:gd name="connsiteX37" fmla="*/ 896716 w 8961723"/>
              <a:gd name="connsiteY37" fmla="*/ 3234846 h 5176784"/>
              <a:gd name="connsiteX38" fmla="*/ 1039591 w 8961723"/>
              <a:gd name="connsiteY38" fmla="*/ 2958621 h 5176784"/>
              <a:gd name="connsiteX39" fmla="*/ 1411065 w 8961723"/>
              <a:gd name="connsiteY39" fmla="*/ 2825271 h 5176784"/>
              <a:gd name="connsiteX40" fmla="*/ 1685925 w 8961723"/>
              <a:gd name="connsiteY40" fmla="*/ 2758595 h 5176784"/>
              <a:gd name="connsiteX41" fmla="*/ 1856372 w 8961723"/>
              <a:gd name="connsiteY41" fmla="*/ 2535509 h 5176784"/>
              <a:gd name="connsiteX42" fmla="*/ 1976688 w 8961723"/>
              <a:gd name="connsiteY42" fmla="*/ 2579625 h 5176784"/>
              <a:gd name="connsiteX43" fmla="*/ 2096364 w 8961723"/>
              <a:gd name="connsiteY43" fmla="*/ 2424218 h 5176784"/>
              <a:gd name="connsiteX44" fmla="*/ 2345657 w 8961723"/>
              <a:gd name="connsiteY44" fmla="*/ 2427225 h 5176784"/>
              <a:gd name="connsiteX45" fmla="*/ 2480371 w 8961723"/>
              <a:gd name="connsiteY45" fmla="*/ 2576117 h 5176784"/>
              <a:gd name="connsiteX46" fmla="*/ 2674520 w 8961723"/>
              <a:gd name="connsiteY46" fmla="*/ 2523478 h 5176784"/>
              <a:gd name="connsiteX47" fmla="*/ 2818759 w 8961723"/>
              <a:gd name="connsiteY47" fmla="*/ 2419706 h 5176784"/>
              <a:gd name="connsiteX48" fmla="*/ 3007393 w 8961723"/>
              <a:gd name="connsiteY48" fmla="*/ 2491394 h 5176784"/>
              <a:gd name="connsiteX49" fmla="*/ 3155783 w 8961723"/>
              <a:gd name="connsiteY49" fmla="*/ 2559573 h 5176784"/>
              <a:gd name="connsiteX50" fmla="*/ 3316064 w 8961723"/>
              <a:gd name="connsiteY50" fmla="*/ 2501421 h 5176784"/>
              <a:gd name="connsiteX51" fmla="*/ 3380372 w 8961723"/>
              <a:gd name="connsiteY51" fmla="*/ 2355036 h 5176784"/>
              <a:gd name="connsiteX52" fmla="*/ 2903476 w 8961723"/>
              <a:gd name="connsiteY52"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21314 w 8961723"/>
              <a:gd name="connsiteY7" fmla="*/ 676275 h 5176784"/>
              <a:gd name="connsiteX8" fmla="*/ 4233916 w 8961723"/>
              <a:gd name="connsiteY8" fmla="*/ 1015520 h 5176784"/>
              <a:gd name="connsiteX9" fmla="*/ 4474195 w 8961723"/>
              <a:gd name="connsiteY9" fmla="*/ 1005995 h 5176784"/>
              <a:gd name="connsiteX10" fmla="*/ 4654358 w 8961723"/>
              <a:gd name="connsiteY10" fmla="*/ 1059910 h 5176784"/>
              <a:gd name="connsiteX11" fmla="*/ 4913327 w 8961723"/>
              <a:gd name="connsiteY11" fmla="*/ 1025404 h 5176784"/>
              <a:gd name="connsiteX12" fmla="*/ 5124446 w 8961723"/>
              <a:gd name="connsiteY12" fmla="*/ 1196031 h 5176784"/>
              <a:gd name="connsiteX13" fmla="*/ 5252389 w 8961723"/>
              <a:gd name="connsiteY13" fmla="*/ 1037359 h 5176784"/>
              <a:gd name="connsiteX14" fmla="*/ 5438911 w 8961723"/>
              <a:gd name="connsiteY14" fmla="*/ 1034570 h 5176784"/>
              <a:gd name="connsiteX15" fmla="*/ 5685000 w 8961723"/>
              <a:gd name="connsiteY15" fmla="*/ 1108680 h 5176784"/>
              <a:gd name="connsiteX16" fmla="*/ 6111999 w 8961723"/>
              <a:gd name="connsiteY16" fmla="*/ 987875 h 5176784"/>
              <a:gd name="connsiteX17" fmla="*/ 6234198 w 8961723"/>
              <a:gd name="connsiteY17" fmla="*/ 658914 h 5176784"/>
              <a:gd name="connsiteX18" fmla="*/ 6554331 w 8961723"/>
              <a:gd name="connsiteY18" fmla="*/ 742548 h 5176784"/>
              <a:gd name="connsiteX19" fmla="*/ 6780318 w 8961723"/>
              <a:gd name="connsiteY19" fmla="*/ 813173 h 5176784"/>
              <a:gd name="connsiteX20" fmla="*/ 6991551 w 8961723"/>
              <a:gd name="connsiteY20" fmla="*/ 593867 h 5176784"/>
              <a:gd name="connsiteX21" fmla="*/ 7181354 w 8961723"/>
              <a:gd name="connsiteY21" fmla="*/ 519061 h 5176784"/>
              <a:gd name="connsiteX22" fmla="*/ 7486502 w 8961723"/>
              <a:gd name="connsiteY22" fmla="*/ 3094 h 5176784"/>
              <a:gd name="connsiteX23" fmla="*/ 7781108 w 8961723"/>
              <a:gd name="connsiteY23" fmla="*/ 115863 h 5176784"/>
              <a:gd name="connsiteX24" fmla="*/ 7901151 w 8961723"/>
              <a:gd name="connsiteY24" fmla="*/ 326539 h 5176784"/>
              <a:gd name="connsiteX25" fmla="*/ 8131660 w 8961723"/>
              <a:gd name="connsiteY25" fmla="*/ 597030 h 5176784"/>
              <a:gd name="connsiteX26" fmla="*/ 8253256 w 8961723"/>
              <a:gd name="connsiteY26" fmla="*/ 1023223 h 5176784"/>
              <a:gd name="connsiteX27" fmla="*/ 8413762 w 8961723"/>
              <a:gd name="connsiteY27" fmla="*/ 1194874 h 5176784"/>
              <a:gd name="connsiteX28" fmla="*/ 8595143 w 8961723"/>
              <a:gd name="connsiteY28" fmla="*/ 1453063 h 5176784"/>
              <a:gd name="connsiteX29" fmla="*/ 8706807 w 8961723"/>
              <a:gd name="connsiteY29" fmla="*/ 1487109 h 5176784"/>
              <a:gd name="connsiteX30" fmla="*/ 8790709 w 8961723"/>
              <a:gd name="connsiteY30" fmla="*/ 1618027 h 5176784"/>
              <a:gd name="connsiteX31" fmla="*/ 8960133 w 8961723"/>
              <a:gd name="connsiteY31" fmla="*/ 1522170 h 5176784"/>
              <a:gd name="connsiteX32" fmla="*/ 8956024 w 8961723"/>
              <a:gd name="connsiteY32" fmla="*/ 5176784 h 5176784"/>
              <a:gd name="connsiteX33" fmla="*/ 12049 w 8961723"/>
              <a:gd name="connsiteY33" fmla="*/ 5167259 h 5176784"/>
              <a:gd name="connsiteX34" fmla="*/ 2559 w 8961723"/>
              <a:gd name="connsiteY34" fmla="*/ 3739670 h 5176784"/>
              <a:gd name="connsiteX35" fmla="*/ 202583 w 8961723"/>
              <a:gd name="connsiteY35" fmla="*/ 3472970 h 5176784"/>
              <a:gd name="connsiteX36" fmla="*/ 458567 w 8961723"/>
              <a:gd name="connsiteY36" fmla="*/ 3558696 h 5176784"/>
              <a:gd name="connsiteX37" fmla="*/ 696691 w 8961723"/>
              <a:gd name="connsiteY37" fmla="*/ 3368196 h 5176784"/>
              <a:gd name="connsiteX38" fmla="*/ 896716 w 8961723"/>
              <a:gd name="connsiteY38" fmla="*/ 3234846 h 5176784"/>
              <a:gd name="connsiteX39" fmla="*/ 1039591 w 8961723"/>
              <a:gd name="connsiteY39" fmla="*/ 2958621 h 5176784"/>
              <a:gd name="connsiteX40" fmla="*/ 1411065 w 8961723"/>
              <a:gd name="connsiteY40" fmla="*/ 2825271 h 5176784"/>
              <a:gd name="connsiteX41" fmla="*/ 1685925 w 8961723"/>
              <a:gd name="connsiteY41" fmla="*/ 2758595 h 5176784"/>
              <a:gd name="connsiteX42" fmla="*/ 1856372 w 8961723"/>
              <a:gd name="connsiteY42" fmla="*/ 2535509 h 5176784"/>
              <a:gd name="connsiteX43" fmla="*/ 1976688 w 8961723"/>
              <a:gd name="connsiteY43" fmla="*/ 2579625 h 5176784"/>
              <a:gd name="connsiteX44" fmla="*/ 2096364 w 8961723"/>
              <a:gd name="connsiteY44" fmla="*/ 2424218 h 5176784"/>
              <a:gd name="connsiteX45" fmla="*/ 2345657 w 8961723"/>
              <a:gd name="connsiteY45" fmla="*/ 2427225 h 5176784"/>
              <a:gd name="connsiteX46" fmla="*/ 2480371 w 8961723"/>
              <a:gd name="connsiteY46" fmla="*/ 2576117 h 5176784"/>
              <a:gd name="connsiteX47" fmla="*/ 2674520 w 8961723"/>
              <a:gd name="connsiteY47" fmla="*/ 2523478 h 5176784"/>
              <a:gd name="connsiteX48" fmla="*/ 2818759 w 8961723"/>
              <a:gd name="connsiteY48" fmla="*/ 2419706 h 5176784"/>
              <a:gd name="connsiteX49" fmla="*/ 3007393 w 8961723"/>
              <a:gd name="connsiteY49" fmla="*/ 2491394 h 5176784"/>
              <a:gd name="connsiteX50" fmla="*/ 3155783 w 8961723"/>
              <a:gd name="connsiteY50" fmla="*/ 2559573 h 5176784"/>
              <a:gd name="connsiteX51" fmla="*/ 3316064 w 8961723"/>
              <a:gd name="connsiteY51" fmla="*/ 2501421 h 5176784"/>
              <a:gd name="connsiteX52" fmla="*/ 3380372 w 8961723"/>
              <a:gd name="connsiteY52" fmla="*/ 2355036 h 5176784"/>
              <a:gd name="connsiteX53" fmla="*/ 2903476 w 8961723"/>
              <a:gd name="connsiteY53"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21314 w 8961723"/>
              <a:gd name="connsiteY7" fmla="*/ 676275 h 5176784"/>
              <a:gd name="connsiteX8" fmla="*/ 4312270 w 8961723"/>
              <a:gd name="connsiteY8" fmla="*/ 882170 h 5176784"/>
              <a:gd name="connsiteX9" fmla="*/ 4474195 w 8961723"/>
              <a:gd name="connsiteY9" fmla="*/ 1005995 h 5176784"/>
              <a:gd name="connsiteX10" fmla="*/ 4654358 w 8961723"/>
              <a:gd name="connsiteY10" fmla="*/ 1059910 h 5176784"/>
              <a:gd name="connsiteX11" fmla="*/ 4913327 w 8961723"/>
              <a:gd name="connsiteY11" fmla="*/ 1025404 h 5176784"/>
              <a:gd name="connsiteX12" fmla="*/ 5124446 w 8961723"/>
              <a:gd name="connsiteY12" fmla="*/ 1196031 h 5176784"/>
              <a:gd name="connsiteX13" fmla="*/ 5252389 w 8961723"/>
              <a:gd name="connsiteY13" fmla="*/ 1037359 h 5176784"/>
              <a:gd name="connsiteX14" fmla="*/ 5438911 w 8961723"/>
              <a:gd name="connsiteY14" fmla="*/ 1034570 h 5176784"/>
              <a:gd name="connsiteX15" fmla="*/ 5685000 w 8961723"/>
              <a:gd name="connsiteY15" fmla="*/ 1108680 h 5176784"/>
              <a:gd name="connsiteX16" fmla="*/ 6111999 w 8961723"/>
              <a:gd name="connsiteY16" fmla="*/ 987875 h 5176784"/>
              <a:gd name="connsiteX17" fmla="*/ 6234198 w 8961723"/>
              <a:gd name="connsiteY17" fmla="*/ 658914 h 5176784"/>
              <a:gd name="connsiteX18" fmla="*/ 6554331 w 8961723"/>
              <a:gd name="connsiteY18" fmla="*/ 742548 h 5176784"/>
              <a:gd name="connsiteX19" fmla="*/ 6780318 w 8961723"/>
              <a:gd name="connsiteY19" fmla="*/ 813173 h 5176784"/>
              <a:gd name="connsiteX20" fmla="*/ 6991551 w 8961723"/>
              <a:gd name="connsiteY20" fmla="*/ 593867 h 5176784"/>
              <a:gd name="connsiteX21" fmla="*/ 7181354 w 8961723"/>
              <a:gd name="connsiteY21" fmla="*/ 519061 h 5176784"/>
              <a:gd name="connsiteX22" fmla="*/ 7486502 w 8961723"/>
              <a:gd name="connsiteY22" fmla="*/ 3094 h 5176784"/>
              <a:gd name="connsiteX23" fmla="*/ 7781108 w 8961723"/>
              <a:gd name="connsiteY23" fmla="*/ 115863 h 5176784"/>
              <a:gd name="connsiteX24" fmla="*/ 7901151 w 8961723"/>
              <a:gd name="connsiteY24" fmla="*/ 326539 h 5176784"/>
              <a:gd name="connsiteX25" fmla="*/ 8131660 w 8961723"/>
              <a:gd name="connsiteY25" fmla="*/ 597030 h 5176784"/>
              <a:gd name="connsiteX26" fmla="*/ 8253256 w 8961723"/>
              <a:gd name="connsiteY26" fmla="*/ 1023223 h 5176784"/>
              <a:gd name="connsiteX27" fmla="*/ 8413762 w 8961723"/>
              <a:gd name="connsiteY27" fmla="*/ 1194874 h 5176784"/>
              <a:gd name="connsiteX28" fmla="*/ 8595143 w 8961723"/>
              <a:gd name="connsiteY28" fmla="*/ 1453063 h 5176784"/>
              <a:gd name="connsiteX29" fmla="*/ 8706807 w 8961723"/>
              <a:gd name="connsiteY29" fmla="*/ 1487109 h 5176784"/>
              <a:gd name="connsiteX30" fmla="*/ 8790709 w 8961723"/>
              <a:gd name="connsiteY30" fmla="*/ 1618027 h 5176784"/>
              <a:gd name="connsiteX31" fmla="*/ 8960133 w 8961723"/>
              <a:gd name="connsiteY31" fmla="*/ 1522170 h 5176784"/>
              <a:gd name="connsiteX32" fmla="*/ 8956024 w 8961723"/>
              <a:gd name="connsiteY32" fmla="*/ 5176784 h 5176784"/>
              <a:gd name="connsiteX33" fmla="*/ 12049 w 8961723"/>
              <a:gd name="connsiteY33" fmla="*/ 5167259 h 5176784"/>
              <a:gd name="connsiteX34" fmla="*/ 2559 w 8961723"/>
              <a:gd name="connsiteY34" fmla="*/ 3739670 h 5176784"/>
              <a:gd name="connsiteX35" fmla="*/ 202583 w 8961723"/>
              <a:gd name="connsiteY35" fmla="*/ 3472970 h 5176784"/>
              <a:gd name="connsiteX36" fmla="*/ 458567 w 8961723"/>
              <a:gd name="connsiteY36" fmla="*/ 3558696 h 5176784"/>
              <a:gd name="connsiteX37" fmla="*/ 696691 w 8961723"/>
              <a:gd name="connsiteY37" fmla="*/ 3368196 h 5176784"/>
              <a:gd name="connsiteX38" fmla="*/ 896716 w 8961723"/>
              <a:gd name="connsiteY38" fmla="*/ 3234846 h 5176784"/>
              <a:gd name="connsiteX39" fmla="*/ 1039591 w 8961723"/>
              <a:gd name="connsiteY39" fmla="*/ 2958621 h 5176784"/>
              <a:gd name="connsiteX40" fmla="*/ 1411065 w 8961723"/>
              <a:gd name="connsiteY40" fmla="*/ 2825271 h 5176784"/>
              <a:gd name="connsiteX41" fmla="*/ 1685925 w 8961723"/>
              <a:gd name="connsiteY41" fmla="*/ 2758595 h 5176784"/>
              <a:gd name="connsiteX42" fmla="*/ 1856372 w 8961723"/>
              <a:gd name="connsiteY42" fmla="*/ 2535509 h 5176784"/>
              <a:gd name="connsiteX43" fmla="*/ 1976688 w 8961723"/>
              <a:gd name="connsiteY43" fmla="*/ 2579625 h 5176784"/>
              <a:gd name="connsiteX44" fmla="*/ 2096364 w 8961723"/>
              <a:gd name="connsiteY44" fmla="*/ 2424218 h 5176784"/>
              <a:gd name="connsiteX45" fmla="*/ 2345657 w 8961723"/>
              <a:gd name="connsiteY45" fmla="*/ 2427225 h 5176784"/>
              <a:gd name="connsiteX46" fmla="*/ 2480371 w 8961723"/>
              <a:gd name="connsiteY46" fmla="*/ 2576117 h 5176784"/>
              <a:gd name="connsiteX47" fmla="*/ 2674520 w 8961723"/>
              <a:gd name="connsiteY47" fmla="*/ 2523478 h 5176784"/>
              <a:gd name="connsiteX48" fmla="*/ 2818759 w 8961723"/>
              <a:gd name="connsiteY48" fmla="*/ 2419706 h 5176784"/>
              <a:gd name="connsiteX49" fmla="*/ 3007393 w 8961723"/>
              <a:gd name="connsiteY49" fmla="*/ 2491394 h 5176784"/>
              <a:gd name="connsiteX50" fmla="*/ 3155783 w 8961723"/>
              <a:gd name="connsiteY50" fmla="*/ 2559573 h 5176784"/>
              <a:gd name="connsiteX51" fmla="*/ 3316064 w 8961723"/>
              <a:gd name="connsiteY51" fmla="*/ 2501421 h 5176784"/>
              <a:gd name="connsiteX52" fmla="*/ 3380372 w 8961723"/>
              <a:gd name="connsiteY52" fmla="*/ 2355036 h 5176784"/>
              <a:gd name="connsiteX53" fmla="*/ 2903476 w 8961723"/>
              <a:gd name="connsiteY53"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21314 w 8961723"/>
              <a:gd name="connsiteY7" fmla="*/ 676275 h 5176784"/>
              <a:gd name="connsiteX8" fmla="*/ 4312270 w 8961723"/>
              <a:gd name="connsiteY8" fmla="*/ 882170 h 5176784"/>
              <a:gd name="connsiteX9" fmla="*/ 4542755 w 8961723"/>
              <a:gd name="connsiteY9" fmla="*/ 863120 h 5176784"/>
              <a:gd name="connsiteX10" fmla="*/ 4654358 w 8961723"/>
              <a:gd name="connsiteY10" fmla="*/ 1059910 h 5176784"/>
              <a:gd name="connsiteX11" fmla="*/ 4913327 w 8961723"/>
              <a:gd name="connsiteY11" fmla="*/ 1025404 h 5176784"/>
              <a:gd name="connsiteX12" fmla="*/ 5124446 w 8961723"/>
              <a:gd name="connsiteY12" fmla="*/ 1196031 h 5176784"/>
              <a:gd name="connsiteX13" fmla="*/ 5252389 w 8961723"/>
              <a:gd name="connsiteY13" fmla="*/ 1037359 h 5176784"/>
              <a:gd name="connsiteX14" fmla="*/ 5438911 w 8961723"/>
              <a:gd name="connsiteY14" fmla="*/ 1034570 h 5176784"/>
              <a:gd name="connsiteX15" fmla="*/ 5685000 w 8961723"/>
              <a:gd name="connsiteY15" fmla="*/ 1108680 h 5176784"/>
              <a:gd name="connsiteX16" fmla="*/ 6111999 w 8961723"/>
              <a:gd name="connsiteY16" fmla="*/ 987875 h 5176784"/>
              <a:gd name="connsiteX17" fmla="*/ 6234198 w 8961723"/>
              <a:gd name="connsiteY17" fmla="*/ 658914 h 5176784"/>
              <a:gd name="connsiteX18" fmla="*/ 6554331 w 8961723"/>
              <a:gd name="connsiteY18" fmla="*/ 742548 h 5176784"/>
              <a:gd name="connsiteX19" fmla="*/ 6780318 w 8961723"/>
              <a:gd name="connsiteY19" fmla="*/ 813173 h 5176784"/>
              <a:gd name="connsiteX20" fmla="*/ 6991551 w 8961723"/>
              <a:gd name="connsiteY20" fmla="*/ 593867 h 5176784"/>
              <a:gd name="connsiteX21" fmla="*/ 7181354 w 8961723"/>
              <a:gd name="connsiteY21" fmla="*/ 519061 h 5176784"/>
              <a:gd name="connsiteX22" fmla="*/ 7486502 w 8961723"/>
              <a:gd name="connsiteY22" fmla="*/ 3094 h 5176784"/>
              <a:gd name="connsiteX23" fmla="*/ 7781108 w 8961723"/>
              <a:gd name="connsiteY23" fmla="*/ 115863 h 5176784"/>
              <a:gd name="connsiteX24" fmla="*/ 7901151 w 8961723"/>
              <a:gd name="connsiteY24" fmla="*/ 326539 h 5176784"/>
              <a:gd name="connsiteX25" fmla="*/ 8131660 w 8961723"/>
              <a:gd name="connsiteY25" fmla="*/ 597030 h 5176784"/>
              <a:gd name="connsiteX26" fmla="*/ 8253256 w 8961723"/>
              <a:gd name="connsiteY26" fmla="*/ 1023223 h 5176784"/>
              <a:gd name="connsiteX27" fmla="*/ 8413762 w 8961723"/>
              <a:gd name="connsiteY27" fmla="*/ 1194874 h 5176784"/>
              <a:gd name="connsiteX28" fmla="*/ 8595143 w 8961723"/>
              <a:gd name="connsiteY28" fmla="*/ 1453063 h 5176784"/>
              <a:gd name="connsiteX29" fmla="*/ 8706807 w 8961723"/>
              <a:gd name="connsiteY29" fmla="*/ 1487109 h 5176784"/>
              <a:gd name="connsiteX30" fmla="*/ 8790709 w 8961723"/>
              <a:gd name="connsiteY30" fmla="*/ 1618027 h 5176784"/>
              <a:gd name="connsiteX31" fmla="*/ 8960133 w 8961723"/>
              <a:gd name="connsiteY31" fmla="*/ 1522170 h 5176784"/>
              <a:gd name="connsiteX32" fmla="*/ 8956024 w 8961723"/>
              <a:gd name="connsiteY32" fmla="*/ 5176784 h 5176784"/>
              <a:gd name="connsiteX33" fmla="*/ 12049 w 8961723"/>
              <a:gd name="connsiteY33" fmla="*/ 5167259 h 5176784"/>
              <a:gd name="connsiteX34" fmla="*/ 2559 w 8961723"/>
              <a:gd name="connsiteY34" fmla="*/ 3739670 h 5176784"/>
              <a:gd name="connsiteX35" fmla="*/ 202583 w 8961723"/>
              <a:gd name="connsiteY35" fmla="*/ 3472970 h 5176784"/>
              <a:gd name="connsiteX36" fmla="*/ 458567 w 8961723"/>
              <a:gd name="connsiteY36" fmla="*/ 3558696 h 5176784"/>
              <a:gd name="connsiteX37" fmla="*/ 696691 w 8961723"/>
              <a:gd name="connsiteY37" fmla="*/ 3368196 h 5176784"/>
              <a:gd name="connsiteX38" fmla="*/ 896716 w 8961723"/>
              <a:gd name="connsiteY38" fmla="*/ 3234846 h 5176784"/>
              <a:gd name="connsiteX39" fmla="*/ 1039591 w 8961723"/>
              <a:gd name="connsiteY39" fmla="*/ 2958621 h 5176784"/>
              <a:gd name="connsiteX40" fmla="*/ 1411065 w 8961723"/>
              <a:gd name="connsiteY40" fmla="*/ 2825271 h 5176784"/>
              <a:gd name="connsiteX41" fmla="*/ 1685925 w 8961723"/>
              <a:gd name="connsiteY41" fmla="*/ 2758595 h 5176784"/>
              <a:gd name="connsiteX42" fmla="*/ 1856372 w 8961723"/>
              <a:gd name="connsiteY42" fmla="*/ 2535509 h 5176784"/>
              <a:gd name="connsiteX43" fmla="*/ 1976688 w 8961723"/>
              <a:gd name="connsiteY43" fmla="*/ 2579625 h 5176784"/>
              <a:gd name="connsiteX44" fmla="*/ 2096364 w 8961723"/>
              <a:gd name="connsiteY44" fmla="*/ 2424218 h 5176784"/>
              <a:gd name="connsiteX45" fmla="*/ 2345657 w 8961723"/>
              <a:gd name="connsiteY45" fmla="*/ 2427225 h 5176784"/>
              <a:gd name="connsiteX46" fmla="*/ 2480371 w 8961723"/>
              <a:gd name="connsiteY46" fmla="*/ 2576117 h 5176784"/>
              <a:gd name="connsiteX47" fmla="*/ 2674520 w 8961723"/>
              <a:gd name="connsiteY47" fmla="*/ 2523478 h 5176784"/>
              <a:gd name="connsiteX48" fmla="*/ 2818759 w 8961723"/>
              <a:gd name="connsiteY48" fmla="*/ 2419706 h 5176784"/>
              <a:gd name="connsiteX49" fmla="*/ 3007393 w 8961723"/>
              <a:gd name="connsiteY49" fmla="*/ 2491394 h 5176784"/>
              <a:gd name="connsiteX50" fmla="*/ 3155783 w 8961723"/>
              <a:gd name="connsiteY50" fmla="*/ 2559573 h 5176784"/>
              <a:gd name="connsiteX51" fmla="*/ 3316064 w 8961723"/>
              <a:gd name="connsiteY51" fmla="*/ 2501421 h 5176784"/>
              <a:gd name="connsiteX52" fmla="*/ 3380372 w 8961723"/>
              <a:gd name="connsiteY52" fmla="*/ 2355036 h 5176784"/>
              <a:gd name="connsiteX53" fmla="*/ 2903476 w 8961723"/>
              <a:gd name="connsiteY53"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21314 w 8961723"/>
              <a:gd name="connsiteY7" fmla="*/ 676275 h 5176784"/>
              <a:gd name="connsiteX8" fmla="*/ 4312270 w 8961723"/>
              <a:gd name="connsiteY8" fmla="*/ 882170 h 5176784"/>
              <a:gd name="connsiteX9" fmla="*/ 4542755 w 8961723"/>
              <a:gd name="connsiteY9" fmla="*/ 863120 h 5176784"/>
              <a:gd name="connsiteX10" fmla="*/ 4713124 w 8961723"/>
              <a:gd name="connsiteY10" fmla="*/ 974185 h 5176784"/>
              <a:gd name="connsiteX11" fmla="*/ 4913327 w 8961723"/>
              <a:gd name="connsiteY11" fmla="*/ 1025404 h 5176784"/>
              <a:gd name="connsiteX12" fmla="*/ 5124446 w 8961723"/>
              <a:gd name="connsiteY12" fmla="*/ 1196031 h 5176784"/>
              <a:gd name="connsiteX13" fmla="*/ 5252389 w 8961723"/>
              <a:gd name="connsiteY13" fmla="*/ 1037359 h 5176784"/>
              <a:gd name="connsiteX14" fmla="*/ 5438911 w 8961723"/>
              <a:gd name="connsiteY14" fmla="*/ 1034570 h 5176784"/>
              <a:gd name="connsiteX15" fmla="*/ 5685000 w 8961723"/>
              <a:gd name="connsiteY15" fmla="*/ 1108680 h 5176784"/>
              <a:gd name="connsiteX16" fmla="*/ 6111999 w 8961723"/>
              <a:gd name="connsiteY16" fmla="*/ 987875 h 5176784"/>
              <a:gd name="connsiteX17" fmla="*/ 6234198 w 8961723"/>
              <a:gd name="connsiteY17" fmla="*/ 658914 h 5176784"/>
              <a:gd name="connsiteX18" fmla="*/ 6554331 w 8961723"/>
              <a:gd name="connsiteY18" fmla="*/ 742548 h 5176784"/>
              <a:gd name="connsiteX19" fmla="*/ 6780318 w 8961723"/>
              <a:gd name="connsiteY19" fmla="*/ 813173 h 5176784"/>
              <a:gd name="connsiteX20" fmla="*/ 6991551 w 8961723"/>
              <a:gd name="connsiteY20" fmla="*/ 593867 h 5176784"/>
              <a:gd name="connsiteX21" fmla="*/ 7181354 w 8961723"/>
              <a:gd name="connsiteY21" fmla="*/ 519061 h 5176784"/>
              <a:gd name="connsiteX22" fmla="*/ 7486502 w 8961723"/>
              <a:gd name="connsiteY22" fmla="*/ 3094 h 5176784"/>
              <a:gd name="connsiteX23" fmla="*/ 7781108 w 8961723"/>
              <a:gd name="connsiteY23" fmla="*/ 115863 h 5176784"/>
              <a:gd name="connsiteX24" fmla="*/ 7901151 w 8961723"/>
              <a:gd name="connsiteY24" fmla="*/ 326539 h 5176784"/>
              <a:gd name="connsiteX25" fmla="*/ 8131660 w 8961723"/>
              <a:gd name="connsiteY25" fmla="*/ 597030 h 5176784"/>
              <a:gd name="connsiteX26" fmla="*/ 8253256 w 8961723"/>
              <a:gd name="connsiteY26" fmla="*/ 1023223 h 5176784"/>
              <a:gd name="connsiteX27" fmla="*/ 8413762 w 8961723"/>
              <a:gd name="connsiteY27" fmla="*/ 1194874 h 5176784"/>
              <a:gd name="connsiteX28" fmla="*/ 8595143 w 8961723"/>
              <a:gd name="connsiteY28" fmla="*/ 1453063 h 5176784"/>
              <a:gd name="connsiteX29" fmla="*/ 8706807 w 8961723"/>
              <a:gd name="connsiteY29" fmla="*/ 1487109 h 5176784"/>
              <a:gd name="connsiteX30" fmla="*/ 8790709 w 8961723"/>
              <a:gd name="connsiteY30" fmla="*/ 1618027 h 5176784"/>
              <a:gd name="connsiteX31" fmla="*/ 8960133 w 8961723"/>
              <a:gd name="connsiteY31" fmla="*/ 1522170 h 5176784"/>
              <a:gd name="connsiteX32" fmla="*/ 8956024 w 8961723"/>
              <a:gd name="connsiteY32" fmla="*/ 5176784 h 5176784"/>
              <a:gd name="connsiteX33" fmla="*/ 12049 w 8961723"/>
              <a:gd name="connsiteY33" fmla="*/ 5167259 h 5176784"/>
              <a:gd name="connsiteX34" fmla="*/ 2559 w 8961723"/>
              <a:gd name="connsiteY34" fmla="*/ 3739670 h 5176784"/>
              <a:gd name="connsiteX35" fmla="*/ 202583 w 8961723"/>
              <a:gd name="connsiteY35" fmla="*/ 3472970 h 5176784"/>
              <a:gd name="connsiteX36" fmla="*/ 458567 w 8961723"/>
              <a:gd name="connsiteY36" fmla="*/ 3558696 h 5176784"/>
              <a:gd name="connsiteX37" fmla="*/ 696691 w 8961723"/>
              <a:gd name="connsiteY37" fmla="*/ 3368196 h 5176784"/>
              <a:gd name="connsiteX38" fmla="*/ 896716 w 8961723"/>
              <a:gd name="connsiteY38" fmla="*/ 3234846 h 5176784"/>
              <a:gd name="connsiteX39" fmla="*/ 1039591 w 8961723"/>
              <a:gd name="connsiteY39" fmla="*/ 2958621 h 5176784"/>
              <a:gd name="connsiteX40" fmla="*/ 1411065 w 8961723"/>
              <a:gd name="connsiteY40" fmla="*/ 2825271 h 5176784"/>
              <a:gd name="connsiteX41" fmla="*/ 1685925 w 8961723"/>
              <a:gd name="connsiteY41" fmla="*/ 2758595 h 5176784"/>
              <a:gd name="connsiteX42" fmla="*/ 1856372 w 8961723"/>
              <a:gd name="connsiteY42" fmla="*/ 2535509 h 5176784"/>
              <a:gd name="connsiteX43" fmla="*/ 1976688 w 8961723"/>
              <a:gd name="connsiteY43" fmla="*/ 2579625 h 5176784"/>
              <a:gd name="connsiteX44" fmla="*/ 2096364 w 8961723"/>
              <a:gd name="connsiteY44" fmla="*/ 2424218 h 5176784"/>
              <a:gd name="connsiteX45" fmla="*/ 2345657 w 8961723"/>
              <a:gd name="connsiteY45" fmla="*/ 2427225 h 5176784"/>
              <a:gd name="connsiteX46" fmla="*/ 2480371 w 8961723"/>
              <a:gd name="connsiteY46" fmla="*/ 2576117 h 5176784"/>
              <a:gd name="connsiteX47" fmla="*/ 2674520 w 8961723"/>
              <a:gd name="connsiteY47" fmla="*/ 2523478 h 5176784"/>
              <a:gd name="connsiteX48" fmla="*/ 2818759 w 8961723"/>
              <a:gd name="connsiteY48" fmla="*/ 2419706 h 5176784"/>
              <a:gd name="connsiteX49" fmla="*/ 3007393 w 8961723"/>
              <a:gd name="connsiteY49" fmla="*/ 2491394 h 5176784"/>
              <a:gd name="connsiteX50" fmla="*/ 3155783 w 8961723"/>
              <a:gd name="connsiteY50" fmla="*/ 2559573 h 5176784"/>
              <a:gd name="connsiteX51" fmla="*/ 3316064 w 8961723"/>
              <a:gd name="connsiteY51" fmla="*/ 2501421 h 5176784"/>
              <a:gd name="connsiteX52" fmla="*/ 3380372 w 8961723"/>
              <a:gd name="connsiteY52" fmla="*/ 2355036 h 5176784"/>
              <a:gd name="connsiteX53" fmla="*/ 2903476 w 8961723"/>
              <a:gd name="connsiteY53"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21314 w 8961723"/>
              <a:gd name="connsiteY7" fmla="*/ 676275 h 5176784"/>
              <a:gd name="connsiteX8" fmla="*/ 4312270 w 8961723"/>
              <a:gd name="connsiteY8" fmla="*/ 882170 h 5176784"/>
              <a:gd name="connsiteX9" fmla="*/ 4542755 w 8961723"/>
              <a:gd name="connsiteY9" fmla="*/ 863120 h 5176784"/>
              <a:gd name="connsiteX10" fmla="*/ 4713124 w 8961723"/>
              <a:gd name="connsiteY10" fmla="*/ 974185 h 5176784"/>
              <a:gd name="connsiteX11" fmla="*/ 5050447 w 8961723"/>
              <a:gd name="connsiteY11" fmla="*/ 863479 h 5176784"/>
              <a:gd name="connsiteX12" fmla="*/ 5124446 w 8961723"/>
              <a:gd name="connsiteY12" fmla="*/ 1196031 h 5176784"/>
              <a:gd name="connsiteX13" fmla="*/ 5252389 w 8961723"/>
              <a:gd name="connsiteY13" fmla="*/ 1037359 h 5176784"/>
              <a:gd name="connsiteX14" fmla="*/ 5438911 w 8961723"/>
              <a:gd name="connsiteY14" fmla="*/ 1034570 h 5176784"/>
              <a:gd name="connsiteX15" fmla="*/ 5685000 w 8961723"/>
              <a:gd name="connsiteY15" fmla="*/ 1108680 h 5176784"/>
              <a:gd name="connsiteX16" fmla="*/ 6111999 w 8961723"/>
              <a:gd name="connsiteY16" fmla="*/ 987875 h 5176784"/>
              <a:gd name="connsiteX17" fmla="*/ 6234198 w 8961723"/>
              <a:gd name="connsiteY17" fmla="*/ 658914 h 5176784"/>
              <a:gd name="connsiteX18" fmla="*/ 6554331 w 8961723"/>
              <a:gd name="connsiteY18" fmla="*/ 742548 h 5176784"/>
              <a:gd name="connsiteX19" fmla="*/ 6780318 w 8961723"/>
              <a:gd name="connsiteY19" fmla="*/ 813173 h 5176784"/>
              <a:gd name="connsiteX20" fmla="*/ 6991551 w 8961723"/>
              <a:gd name="connsiteY20" fmla="*/ 593867 h 5176784"/>
              <a:gd name="connsiteX21" fmla="*/ 7181354 w 8961723"/>
              <a:gd name="connsiteY21" fmla="*/ 519061 h 5176784"/>
              <a:gd name="connsiteX22" fmla="*/ 7486502 w 8961723"/>
              <a:gd name="connsiteY22" fmla="*/ 3094 h 5176784"/>
              <a:gd name="connsiteX23" fmla="*/ 7781108 w 8961723"/>
              <a:gd name="connsiteY23" fmla="*/ 115863 h 5176784"/>
              <a:gd name="connsiteX24" fmla="*/ 7901151 w 8961723"/>
              <a:gd name="connsiteY24" fmla="*/ 326539 h 5176784"/>
              <a:gd name="connsiteX25" fmla="*/ 8131660 w 8961723"/>
              <a:gd name="connsiteY25" fmla="*/ 597030 h 5176784"/>
              <a:gd name="connsiteX26" fmla="*/ 8253256 w 8961723"/>
              <a:gd name="connsiteY26" fmla="*/ 1023223 h 5176784"/>
              <a:gd name="connsiteX27" fmla="*/ 8413762 w 8961723"/>
              <a:gd name="connsiteY27" fmla="*/ 1194874 h 5176784"/>
              <a:gd name="connsiteX28" fmla="*/ 8595143 w 8961723"/>
              <a:gd name="connsiteY28" fmla="*/ 1453063 h 5176784"/>
              <a:gd name="connsiteX29" fmla="*/ 8706807 w 8961723"/>
              <a:gd name="connsiteY29" fmla="*/ 1487109 h 5176784"/>
              <a:gd name="connsiteX30" fmla="*/ 8790709 w 8961723"/>
              <a:gd name="connsiteY30" fmla="*/ 1618027 h 5176784"/>
              <a:gd name="connsiteX31" fmla="*/ 8960133 w 8961723"/>
              <a:gd name="connsiteY31" fmla="*/ 1522170 h 5176784"/>
              <a:gd name="connsiteX32" fmla="*/ 8956024 w 8961723"/>
              <a:gd name="connsiteY32" fmla="*/ 5176784 h 5176784"/>
              <a:gd name="connsiteX33" fmla="*/ 12049 w 8961723"/>
              <a:gd name="connsiteY33" fmla="*/ 5167259 h 5176784"/>
              <a:gd name="connsiteX34" fmla="*/ 2559 w 8961723"/>
              <a:gd name="connsiteY34" fmla="*/ 3739670 h 5176784"/>
              <a:gd name="connsiteX35" fmla="*/ 202583 w 8961723"/>
              <a:gd name="connsiteY35" fmla="*/ 3472970 h 5176784"/>
              <a:gd name="connsiteX36" fmla="*/ 458567 w 8961723"/>
              <a:gd name="connsiteY36" fmla="*/ 3558696 h 5176784"/>
              <a:gd name="connsiteX37" fmla="*/ 696691 w 8961723"/>
              <a:gd name="connsiteY37" fmla="*/ 3368196 h 5176784"/>
              <a:gd name="connsiteX38" fmla="*/ 896716 w 8961723"/>
              <a:gd name="connsiteY38" fmla="*/ 3234846 h 5176784"/>
              <a:gd name="connsiteX39" fmla="*/ 1039591 w 8961723"/>
              <a:gd name="connsiteY39" fmla="*/ 2958621 h 5176784"/>
              <a:gd name="connsiteX40" fmla="*/ 1411065 w 8961723"/>
              <a:gd name="connsiteY40" fmla="*/ 2825271 h 5176784"/>
              <a:gd name="connsiteX41" fmla="*/ 1685925 w 8961723"/>
              <a:gd name="connsiteY41" fmla="*/ 2758595 h 5176784"/>
              <a:gd name="connsiteX42" fmla="*/ 1856372 w 8961723"/>
              <a:gd name="connsiteY42" fmla="*/ 2535509 h 5176784"/>
              <a:gd name="connsiteX43" fmla="*/ 1976688 w 8961723"/>
              <a:gd name="connsiteY43" fmla="*/ 2579625 h 5176784"/>
              <a:gd name="connsiteX44" fmla="*/ 2096364 w 8961723"/>
              <a:gd name="connsiteY44" fmla="*/ 2424218 h 5176784"/>
              <a:gd name="connsiteX45" fmla="*/ 2345657 w 8961723"/>
              <a:gd name="connsiteY45" fmla="*/ 2427225 h 5176784"/>
              <a:gd name="connsiteX46" fmla="*/ 2480371 w 8961723"/>
              <a:gd name="connsiteY46" fmla="*/ 2576117 h 5176784"/>
              <a:gd name="connsiteX47" fmla="*/ 2674520 w 8961723"/>
              <a:gd name="connsiteY47" fmla="*/ 2523478 h 5176784"/>
              <a:gd name="connsiteX48" fmla="*/ 2818759 w 8961723"/>
              <a:gd name="connsiteY48" fmla="*/ 2419706 h 5176784"/>
              <a:gd name="connsiteX49" fmla="*/ 3007393 w 8961723"/>
              <a:gd name="connsiteY49" fmla="*/ 2491394 h 5176784"/>
              <a:gd name="connsiteX50" fmla="*/ 3155783 w 8961723"/>
              <a:gd name="connsiteY50" fmla="*/ 2559573 h 5176784"/>
              <a:gd name="connsiteX51" fmla="*/ 3316064 w 8961723"/>
              <a:gd name="connsiteY51" fmla="*/ 2501421 h 5176784"/>
              <a:gd name="connsiteX52" fmla="*/ 3380372 w 8961723"/>
              <a:gd name="connsiteY52" fmla="*/ 2355036 h 5176784"/>
              <a:gd name="connsiteX53" fmla="*/ 2903476 w 8961723"/>
              <a:gd name="connsiteY53" fmla="*/ 1023959 h 5176784"/>
              <a:gd name="connsiteX0" fmla="*/ 2903476 w 8961723"/>
              <a:gd name="connsiteY0" fmla="*/ 1023959 h 5176784"/>
              <a:gd name="connsiteX1" fmla="*/ 3120938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21314 w 8961723"/>
              <a:gd name="connsiteY7" fmla="*/ 676275 h 5176784"/>
              <a:gd name="connsiteX8" fmla="*/ 4312270 w 8961723"/>
              <a:gd name="connsiteY8" fmla="*/ 882170 h 5176784"/>
              <a:gd name="connsiteX9" fmla="*/ 4542755 w 8961723"/>
              <a:gd name="connsiteY9" fmla="*/ 863120 h 5176784"/>
              <a:gd name="connsiteX10" fmla="*/ 4713124 w 8961723"/>
              <a:gd name="connsiteY10" fmla="*/ 974185 h 5176784"/>
              <a:gd name="connsiteX11" fmla="*/ 4913328 w 8961723"/>
              <a:gd name="connsiteY11" fmla="*/ 1073029 h 5176784"/>
              <a:gd name="connsiteX12" fmla="*/ 5124446 w 8961723"/>
              <a:gd name="connsiteY12" fmla="*/ 1196031 h 5176784"/>
              <a:gd name="connsiteX13" fmla="*/ 5252389 w 8961723"/>
              <a:gd name="connsiteY13" fmla="*/ 1037359 h 5176784"/>
              <a:gd name="connsiteX14" fmla="*/ 5438911 w 8961723"/>
              <a:gd name="connsiteY14" fmla="*/ 1034570 h 5176784"/>
              <a:gd name="connsiteX15" fmla="*/ 5685000 w 8961723"/>
              <a:gd name="connsiteY15" fmla="*/ 1108680 h 5176784"/>
              <a:gd name="connsiteX16" fmla="*/ 6111999 w 8961723"/>
              <a:gd name="connsiteY16" fmla="*/ 987875 h 5176784"/>
              <a:gd name="connsiteX17" fmla="*/ 6234198 w 8961723"/>
              <a:gd name="connsiteY17" fmla="*/ 658914 h 5176784"/>
              <a:gd name="connsiteX18" fmla="*/ 6554331 w 8961723"/>
              <a:gd name="connsiteY18" fmla="*/ 742548 h 5176784"/>
              <a:gd name="connsiteX19" fmla="*/ 6780318 w 8961723"/>
              <a:gd name="connsiteY19" fmla="*/ 813173 h 5176784"/>
              <a:gd name="connsiteX20" fmla="*/ 6991551 w 8961723"/>
              <a:gd name="connsiteY20" fmla="*/ 593867 h 5176784"/>
              <a:gd name="connsiteX21" fmla="*/ 7181354 w 8961723"/>
              <a:gd name="connsiteY21" fmla="*/ 519061 h 5176784"/>
              <a:gd name="connsiteX22" fmla="*/ 7486502 w 8961723"/>
              <a:gd name="connsiteY22" fmla="*/ 3094 h 5176784"/>
              <a:gd name="connsiteX23" fmla="*/ 7781108 w 8961723"/>
              <a:gd name="connsiteY23" fmla="*/ 115863 h 5176784"/>
              <a:gd name="connsiteX24" fmla="*/ 7901151 w 8961723"/>
              <a:gd name="connsiteY24" fmla="*/ 326539 h 5176784"/>
              <a:gd name="connsiteX25" fmla="*/ 8131660 w 8961723"/>
              <a:gd name="connsiteY25" fmla="*/ 597030 h 5176784"/>
              <a:gd name="connsiteX26" fmla="*/ 8253256 w 8961723"/>
              <a:gd name="connsiteY26" fmla="*/ 1023223 h 5176784"/>
              <a:gd name="connsiteX27" fmla="*/ 8413762 w 8961723"/>
              <a:gd name="connsiteY27" fmla="*/ 1194874 h 5176784"/>
              <a:gd name="connsiteX28" fmla="*/ 8595143 w 8961723"/>
              <a:gd name="connsiteY28" fmla="*/ 1453063 h 5176784"/>
              <a:gd name="connsiteX29" fmla="*/ 8706807 w 8961723"/>
              <a:gd name="connsiteY29" fmla="*/ 1487109 h 5176784"/>
              <a:gd name="connsiteX30" fmla="*/ 8790709 w 8961723"/>
              <a:gd name="connsiteY30" fmla="*/ 1618027 h 5176784"/>
              <a:gd name="connsiteX31" fmla="*/ 8960133 w 8961723"/>
              <a:gd name="connsiteY31" fmla="*/ 1522170 h 5176784"/>
              <a:gd name="connsiteX32" fmla="*/ 8956024 w 8961723"/>
              <a:gd name="connsiteY32" fmla="*/ 5176784 h 5176784"/>
              <a:gd name="connsiteX33" fmla="*/ 12049 w 8961723"/>
              <a:gd name="connsiteY33" fmla="*/ 5167259 h 5176784"/>
              <a:gd name="connsiteX34" fmla="*/ 2559 w 8961723"/>
              <a:gd name="connsiteY34" fmla="*/ 3739670 h 5176784"/>
              <a:gd name="connsiteX35" fmla="*/ 202583 w 8961723"/>
              <a:gd name="connsiteY35" fmla="*/ 3472970 h 5176784"/>
              <a:gd name="connsiteX36" fmla="*/ 458567 w 8961723"/>
              <a:gd name="connsiteY36" fmla="*/ 3558696 h 5176784"/>
              <a:gd name="connsiteX37" fmla="*/ 696691 w 8961723"/>
              <a:gd name="connsiteY37" fmla="*/ 3368196 h 5176784"/>
              <a:gd name="connsiteX38" fmla="*/ 896716 w 8961723"/>
              <a:gd name="connsiteY38" fmla="*/ 3234846 h 5176784"/>
              <a:gd name="connsiteX39" fmla="*/ 1039591 w 8961723"/>
              <a:gd name="connsiteY39" fmla="*/ 2958621 h 5176784"/>
              <a:gd name="connsiteX40" fmla="*/ 1411065 w 8961723"/>
              <a:gd name="connsiteY40" fmla="*/ 2825271 h 5176784"/>
              <a:gd name="connsiteX41" fmla="*/ 1685925 w 8961723"/>
              <a:gd name="connsiteY41" fmla="*/ 2758595 h 5176784"/>
              <a:gd name="connsiteX42" fmla="*/ 1856372 w 8961723"/>
              <a:gd name="connsiteY42" fmla="*/ 2535509 h 5176784"/>
              <a:gd name="connsiteX43" fmla="*/ 1976688 w 8961723"/>
              <a:gd name="connsiteY43" fmla="*/ 2579625 h 5176784"/>
              <a:gd name="connsiteX44" fmla="*/ 2096364 w 8961723"/>
              <a:gd name="connsiteY44" fmla="*/ 2424218 h 5176784"/>
              <a:gd name="connsiteX45" fmla="*/ 2345657 w 8961723"/>
              <a:gd name="connsiteY45" fmla="*/ 2427225 h 5176784"/>
              <a:gd name="connsiteX46" fmla="*/ 2480371 w 8961723"/>
              <a:gd name="connsiteY46" fmla="*/ 2576117 h 5176784"/>
              <a:gd name="connsiteX47" fmla="*/ 2674520 w 8961723"/>
              <a:gd name="connsiteY47" fmla="*/ 2523478 h 5176784"/>
              <a:gd name="connsiteX48" fmla="*/ 2818759 w 8961723"/>
              <a:gd name="connsiteY48" fmla="*/ 2419706 h 5176784"/>
              <a:gd name="connsiteX49" fmla="*/ 3007393 w 8961723"/>
              <a:gd name="connsiteY49" fmla="*/ 2491394 h 5176784"/>
              <a:gd name="connsiteX50" fmla="*/ 3155783 w 8961723"/>
              <a:gd name="connsiteY50" fmla="*/ 2559573 h 5176784"/>
              <a:gd name="connsiteX51" fmla="*/ 3316064 w 8961723"/>
              <a:gd name="connsiteY51" fmla="*/ 2501421 h 5176784"/>
              <a:gd name="connsiteX52" fmla="*/ 3380372 w 8961723"/>
              <a:gd name="connsiteY52" fmla="*/ 2355036 h 5176784"/>
              <a:gd name="connsiteX53" fmla="*/ 2903476 w 8961723"/>
              <a:gd name="connsiteY53" fmla="*/ 1023959 h 5176784"/>
              <a:gd name="connsiteX0" fmla="*/ 2903476 w 8961723"/>
              <a:gd name="connsiteY0" fmla="*/ 1023959 h 5176784"/>
              <a:gd name="connsiteX1" fmla="*/ 3022996 w 8961723"/>
              <a:gd name="connsiteY1" fmla="*/ 758345 h 5176784"/>
              <a:gd name="connsiteX2" fmla="*/ 3320244 w 8961723"/>
              <a:gd name="connsiteY2" fmla="*/ 876300 h 5176784"/>
              <a:gd name="connsiteX3" fmla="*/ 3251685 w 8961723"/>
              <a:gd name="connsiteY3" fmla="*/ 1019175 h 5176784"/>
              <a:gd name="connsiteX4" fmla="*/ 3354213 w 8961723"/>
              <a:gd name="connsiteY4" fmla="*/ 1167224 h 5176784"/>
              <a:gd name="connsiteX5" fmla="*/ 3657180 w 8961723"/>
              <a:gd name="connsiteY5" fmla="*/ 1131680 h 5176784"/>
              <a:gd name="connsiteX6" fmla="*/ 3948367 w 8961723"/>
              <a:gd name="connsiteY6" fmla="*/ 905063 h 5176784"/>
              <a:gd name="connsiteX7" fmla="*/ 4221314 w 8961723"/>
              <a:gd name="connsiteY7" fmla="*/ 676275 h 5176784"/>
              <a:gd name="connsiteX8" fmla="*/ 4312270 w 8961723"/>
              <a:gd name="connsiteY8" fmla="*/ 882170 h 5176784"/>
              <a:gd name="connsiteX9" fmla="*/ 4542755 w 8961723"/>
              <a:gd name="connsiteY9" fmla="*/ 863120 h 5176784"/>
              <a:gd name="connsiteX10" fmla="*/ 4713124 w 8961723"/>
              <a:gd name="connsiteY10" fmla="*/ 974185 h 5176784"/>
              <a:gd name="connsiteX11" fmla="*/ 4913328 w 8961723"/>
              <a:gd name="connsiteY11" fmla="*/ 1073029 h 5176784"/>
              <a:gd name="connsiteX12" fmla="*/ 5124446 w 8961723"/>
              <a:gd name="connsiteY12" fmla="*/ 1196031 h 5176784"/>
              <a:gd name="connsiteX13" fmla="*/ 5252389 w 8961723"/>
              <a:gd name="connsiteY13" fmla="*/ 1037359 h 5176784"/>
              <a:gd name="connsiteX14" fmla="*/ 5438911 w 8961723"/>
              <a:gd name="connsiteY14" fmla="*/ 1034570 h 5176784"/>
              <a:gd name="connsiteX15" fmla="*/ 5685000 w 8961723"/>
              <a:gd name="connsiteY15" fmla="*/ 1108680 h 5176784"/>
              <a:gd name="connsiteX16" fmla="*/ 6111999 w 8961723"/>
              <a:gd name="connsiteY16" fmla="*/ 987875 h 5176784"/>
              <a:gd name="connsiteX17" fmla="*/ 6234198 w 8961723"/>
              <a:gd name="connsiteY17" fmla="*/ 658914 h 5176784"/>
              <a:gd name="connsiteX18" fmla="*/ 6554331 w 8961723"/>
              <a:gd name="connsiteY18" fmla="*/ 742548 h 5176784"/>
              <a:gd name="connsiteX19" fmla="*/ 6780318 w 8961723"/>
              <a:gd name="connsiteY19" fmla="*/ 813173 h 5176784"/>
              <a:gd name="connsiteX20" fmla="*/ 6991551 w 8961723"/>
              <a:gd name="connsiteY20" fmla="*/ 593867 h 5176784"/>
              <a:gd name="connsiteX21" fmla="*/ 7181354 w 8961723"/>
              <a:gd name="connsiteY21" fmla="*/ 519061 h 5176784"/>
              <a:gd name="connsiteX22" fmla="*/ 7486502 w 8961723"/>
              <a:gd name="connsiteY22" fmla="*/ 3094 h 5176784"/>
              <a:gd name="connsiteX23" fmla="*/ 7781108 w 8961723"/>
              <a:gd name="connsiteY23" fmla="*/ 115863 h 5176784"/>
              <a:gd name="connsiteX24" fmla="*/ 7901151 w 8961723"/>
              <a:gd name="connsiteY24" fmla="*/ 326539 h 5176784"/>
              <a:gd name="connsiteX25" fmla="*/ 8131660 w 8961723"/>
              <a:gd name="connsiteY25" fmla="*/ 597030 h 5176784"/>
              <a:gd name="connsiteX26" fmla="*/ 8253256 w 8961723"/>
              <a:gd name="connsiteY26" fmla="*/ 1023223 h 5176784"/>
              <a:gd name="connsiteX27" fmla="*/ 8413762 w 8961723"/>
              <a:gd name="connsiteY27" fmla="*/ 1194874 h 5176784"/>
              <a:gd name="connsiteX28" fmla="*/ 8595143 w 8961723"/>
              <a:gd name="connsiteY28" fmla="*/ 1453063 h 5176784"/>
              <a:gd name="connsiteX29" fmla="*/ 8706807 w 8961723"/>
              <a:gd name="connsiteY29" fmla="*/ 1487109 h 5176784"/>
              <a:gd name="connsiteX30" fmla="*/ 8790709 w 8961723"/>
              <a:gd name="connsiteY30" fmla="*/ 1618027 h 5176784"/>
              <a:gd name="connsiteX31" fmla="*/ 8960133 w 8961723"/>
              <a:gd name="connsiteY31" fmla="*/ 1522170 h 5176784"/>
              <a:gd name="connsiteX32" fmla="*/ 8956024 w 8961723"/>
              <a:gd name="connsiteY32" fmla="*/ 5176784 h 5176784"/>
              <a:gd name="connsiteX33" fmla="*/ 12049 w 8961723"/>
              <a:gd name="connsiteY33" fmla="*/ 5167259 h 5176784"/>
              <a:gd name="connsiteX34" fmla="*/ 2559 w 8961723"/>
              <a:gd name="connsiteY34" fmla="*/ 3739670 h 5176784"/>
              <a:gd name="connsiteX35" fmla="*/ 202583 w 8961723"/>
              <a:gd name="connsiteY35" fmla="*/ 3472970 h 5176784"/>
              <a:gd name="connsiteX36" fmla="*/ 458567 w 8961723"/>
              <a:gd name="connsiteY36" fmla="*/ 3558696 h 5176784"/>
              <a:gd name="connsiteX37" fmla="*/ 696691 w 8961723"/>
              <a:gd name="connsiteY37" fmla="*/ 3368196 h 5176784"/>
              <a:gd name="connsiteX38" fmla="*/ 896716 w 8961723"/>
              <a:gd name="connsiteY38" fmla="*/ 3234846 h 5176784"/>
              <a:gd name="connsiteX39" fmla="*/ 1039591 w 8961723"/>
              <a:gd name="connsiteY39" fmla="*/ 2958621 h 5176784"/>
              <a:gd name="connsiteX40" fmla="*/ 1411065 w 8961723"/>
              <a:gd name="connsiteY40" fmla="*/ 2825271 h 5176784"/>
              <a:gd name="connsiteX41" fmla="*/ 1685925 w 8961723"/>
              <a:gd name="connsiteY41" fmla="*/ 2758595 h 5176784"/>
              <a:gd name="connsiteX42" fmla="*/ 1856372 w 8961723"/>
              <a:gd name="connsiteY42" fmla="*/ 2535509 h 5176784"/>
              <a:gd name="connsiteX43" fmla="*/ 1976688 w 8961723"/>
              <a:gd name="connsiteY43" fmla="*/ 2579625 h 5176784"/>
              <a:gd name="connsiteX44" fmla="*/ 2096364 w 8961723"/>
              <a:gd name="connsiteY44" fmla="*/ 2424218 h 5176784"/>
              <a:gd name="connsiteX45" fmla="*/ 2345657 w 8961723"/>
              <a:gd name="connsiteY45" fmla="*/ 2427225 h 5176784"/>
              <a:gd name="connsiteX46" fmla="*/ 2480371 w 8961723"/>
              <a:gd name="connsiteY46" fmla="*/ 2576117 h 5176784"/>
              <a:gd name="connsiteX47" fmla="*/ 2674520 w 8961723"/>
              <a:gd name="connsiteY47" fmla="*/ 2523478 h 5176784"/>
              <a:gd name="connsiteX48" fmla="*/ 2818759 w 8961723"/>
              <a:gd name="connsiteY48" fmla="*/ 2419706 h 5176784"/>
              <a:gd name="connsiteX49" fmla="*/ 3007393 w 8961723"/>
              <a:gd name="connsiteY49" fmla="*/ 2491394 h 5176784"/>
              <a:gd name="connsiteX50" fmla="*/ 3155783 w 8961723"/>
              <a:gd name="connsiteY50" fmla="*/ 2559573 h 5176784"/>
              <a:gd name="connsiteX51" fmla="*/ 3316064 w 8961723"/>
              <a:gd name="connsiteY51" fmla="*/ 2501421 h 5176784"/>
              <a:gd name="connsiteX52" fmla="*/ 3380372 w 8961723"/>
              <a:gd name="connsiteY52" fmla="*/ 2355036 h 5176784"/>
              <a:gd name="connsiteX53" fmla="*/ 2903476 w 8961723"/>
              <a:gd name="connsiteY53" fmla="*/ 1023959 h 5176784"/>
              <a:gd name="connsiteX0" fmla="*/ 2903476 w 8961723"/>
              <a:gd name="connsiteY0" fmla="*/ 1023959 h 5176784"/>
              <a:gd name="connsiteX1" fmla="*/ 3022996 w 8961723"/>
              <a:gd name="connsiteY1" fmla="*/ 758345 h 5176784"/>
              <a:gd name="connsiteX2" fmla="*/ 3320244 w 8961723"/>
              <a:gd name="connsiteY2" fmla="*/ 876300 h 5176784"/>
              <a:gd name="connsiteX3" fmla="*/ 3173331 w 8961723"/>
              <a:gd name="connsiteY3" fmla="*/ 904875 h 5176784"/>
              <a:gd name="connsiteX4" fmla="*/ 3251685 w 8961723"/>
              <a:gd name="connsiteY4" fmla="*/ 1019175 h 5176784"/>
              <a:gd name="connsiteX5" fmla="*/ 3354213 w 8961723"/>
              <a:gd name="connsiteY5" fmla="*/ 1167224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3316064 w 8961723"/>
              <a:gd name="connsiteY52" fmla="*/ 2501421 h 5176784"/>
              <a:gd name="connsiteX53" fmla="*/ 3380372 w 8961723"/>
              <a:gd name="connsiteY53" fmla="*/ 23550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173331 w 8961723"/>
              <a:gd name="connsiteY3" fmla="*/ 904875 h 5176784"/>
              <a:gd name="connsiteX4" fmla="*/ 3251685 w 8961723"/>
              <a:gd name="connsiteY4" fmla="*/ 1019175 h 5176784"/>
              <a:gd name="connsiteX5" fmla="*/ 3354213 w 8961723"/>
              <a:gd name="connsiteY5" fmla="*/ 1167224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3316064 w 8961723"/>
              <a:gd name="connsiteY52" fmla="*/ 2501421 h 5176784"/>
              <a:gd name="connsiteX53" fmla="*/ 3380372 w 8961723"/>
              <a:gd name="connsiteY53" fmla="*/ 23550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251685 w 8961723"/>
              <a:gd name="connsiteY4" fmla="*/ 1019175 h 5176784"/>
              <a:gd name="connsiteX5" fmla="*/ 3354213 w 8961723"/>
              <a:gd name="connsiteY5" fmla="*/ 1167224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3316064 w 8961723"/>
              <a:gd name="connsiteY52" fmla="*/ 2501421 h 5176784"/>
              <a:gd name="connsiteX53" fmla="*/ 3380372 w 8961723"/>
              <a:gd name="connsiteY53" fmla="*/ 23550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354213 w 8961723"/>
              <a:gd name="connsiteY5" fmla="*/ 1167224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3316064 w 8961723"/>
              <a:gd name="connsiteY52" fmla="*/ 2501421 h 5176784"/>
              <a:gd name="connsiteX53" fmla="*/ 3380372 w 8961723"/>
              <a:gd name="connsiteY53" fmla="*/ 23550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40303 w 8961723"/>
              <a:gd name="connsiteY5" fmla="*/ 155774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3316064 w 8961723"/>
              <a:gd name="connsiteY52" fmla="*/ 2501421 h 5176784"/>
              <a:gd name="connsiteX53" fmla="*/ 3380372 w 8961723"/>
              <a:gd name="connsiteY53" fmla="*/ 23550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3316064 w 8961723"/>
              <a:gd name="connsiteY52" fmla="*/ 2501421 h 5176784"/>
              <a:gd name="connsiteX53" fmla="*/ 3380372 w 8961723"/>
              <a:gd name="connsiteY53" fmla="*/ 23550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3316064 w 8961723"/>
              <a:gd name="connsiteY52" fmla="*/ 2501421 h 5176784"/>
              <a:gd name="connsiteX53" fmla="*/ 2812307 w 8961723"/>
              <a:gd name="connsiteY53" fmla="*/ 12882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2395406 w 8961723"/>
              <a:gd name="connsiteY52" fmla="*/ 1406046 h 5176784"/>
              <a:gd name="connsiteX53" fmla="*/ 2812307 w 8961723"/>
              <a:gd name="connsiteY53" fmla="*/ 128823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2395406 w 8961723"/>
              <a:gd name="connsiteY52" fmla="*/ 1406046 h 5176784"/>
              <a:gd name="connsiteX53" fmla="*/ 2440127 w 8961723"/>
              <a:gd name="connsiteY53" fmla="*/ 611961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2395406 w 8961723"/>
              <a:gd name="connsiteY52" fmla="*/ 1406046 h 5176784"/>
              <a:gd name="connsiteX53" fmla="*/ 2498892 w 8961723"/>
              <a:gd name="connsiteY53" fmla="*/ 126186 h 5176784"/>
              <a:gd name="connsiteX54" fmla="*/ 2903476 w 8961723"/>
              <a:gd name="connsiteY54" fmla="*/ 1023959 h 5176784"/>
              <a:gd name="connsiteX0" fmla="*/ 2903476 w 8961723"/>
              <a:gd name="connsiteY0" fmla="*/ 102395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2395406 w 8961723"/>
              <a:gd name="connsiteY52" fmla="*/ 1406046 h 5176784"/>
              <a:gd name="connsiteX53" fmla="*/ 2528275 w 8961723"/>
              <a:gd name="connsiteY53" fmla="*/ 583386 h 5176784"/>
              <a:gd name="connsiteX54" fmla="*/ 2903476 w 8961723"/>
              <a:gd name="connsiteY54" fmla="*/ 102395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2395406 w 8961723"/>
              <a:gd name="connsiteY52" fmla="*/ 1406046 h 5176784"/>
              <a:gd name="connsiteX53" fmla="*/ 2528275 w 8961723"/>
              <a:gd name="connsiteY53" fmla="*/ 583386 h 5176784"/>
              <a:gd name="connsiteX54" fmla="*/ 2707591 w 8961723"/>
              <a:gd name="connsiteY54"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3155783 w 8961723"/>
              <a:gd name="connsiteY51" fmla="*/ 2559573 h 5176784"/>
              <a:gd name="connsiteX52" fmla="*/ 2297464 w 8961723"/>
              <a:gd name="connsiteY52" fmla="*/ 853596 h 5176784"/>
              <a:gd name="connsiteX53" fmla="*/ 2528275 w 8961723"/>
              <a:gd name="connsiteY53" fmla="*/ 583386 h 5176784"/>
              <a:gd name="connsiteX54" fmla="*/ 2707591 w 8961723"/>
              <a:gd name="connsiteY54"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3007393 w 8961723"/>
              <a:gd name="connsiteY50" fmla="*/ 2491394 h 5176784"/>
              <a:gd name="connsiteX51" fmla="*/ 2098006 w 8961723"/>
              <a:gd name="connsiteY51" fmla="*/ 1111773 h 5176784"/>
              <a:gd name="connsiteX52" fmla="*/ 2297464 w 8961723"/>
              <a:gd name="connsiteY52" fmla="*/ 853596 h 5176784"/>
              <a:gd name="connsiteX53" fmla="*/ 2528275 w 8961723"/>
              <a:gd name="connsiteY53" fmla="*/ 583386 h 5176784"/>
              <a:gd name="connsiteX54" fmla="*/ 2707591 w 8961723"/>
              <a:gd name="connsiteY54"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2818759 w 8961723"/>
              <a:gd name="connsiteY49" fmla="*/ 2419706 h 5176784"/>
              <a:gd name="connsiteX50" fmla="*/ 1959410 w 8961723"/>
              <a:gd name="connsiteY50" fmla="*/ 1462694 h 5176784"/>
              <a:gd name="connsiteX51" fmla="*/ 2098006 w 8961723"/>
              <a:gd name="connsiteY51" fmla="*/ 1111773 h 5176784"/>
              <a:gd name="connsiteX52" fmla="*/ 2297464 w 8961723"/>
              <a:gd name="connsiteY52" fmla="*/ 853596 h 5176784"/>
              <a:gd name="connsiteX53" fmla="*/ 2528275 w 8961723"/>
              <a:gd name="connsiteY53" fmla="*/ 583386 h 5176784"/>
              <a:gd name="connsiteX54" fmla="*/ 2707591 w 8961723"/>
              <a:gd name="connsiteY54"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2674520 w 8961723"/>
              <a:gd name="connsiteY48" fmla="*/ 2523478 h 5176784"/>
              <a:gd name="connsiteX49" fmla="*/ 1672834 w 8961723"/>
              <a:gd name="connsiteY49" fmla="*/ 1638656 h 5176784"/>
              <a:gd name="connsiteX50" fmla="*/ 1959410 w 8961723"/>
              <a:gd name="connsiteY50" fmla="*/ 1462694 h 5176784"/>
              <a:gd name="connsiteX51" fmla="*/ 2098006 w 8961723"/>
              <a:gd name="connsiteY51" fmla="*/ 1111773 h 5176784"/>
              <a:gd name="connsiteX52" fmla="*/ 2297464 w 8961723"/>
              <a:gd name="connsiteY52" fmla="*/ 853596 h 5176784"/>
              <a:gd name="connsiteX53" fmla="*/ 2528275 w 8961723"/>
              <a:gd name="connsiteY53" fmla="*/ 583386 h 5176784"/>
              <a:gd name="connsiteX54" fmla="*/ 2707591 w 8961723"/>
              <a:gd name="connsiteY54"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1567772 w 8961723"/>
              <a:gd name="connsiteY48" fmla="*/ 1780528 h 5176784"/>
              <a:gd name="connsiteX49" fmla="*/ 1672834 w 8961723"/>
              <a:gd name="connsiteY49" fmla="*/ 1638656 h 5176784"/>
              <a:gd name="connsiteX50" fmla="*/ 1959410 w 8961723"/>
              <a:gd name="connsiteY50" fmla="*/ 1462694 h 5176784"/>
              <a:gd name="connsiteX51" fmla="*/ 2098006 w 8961723"/>
              <a:gd name="connsiteY51" fmla="*/ 1111773 h 5176784"/>
              <a:gd name="connsiteX52" fmla="*/ 2297464 w 8961723"/>
              <a:gd name="connsiteY52" fmla="*/ 853596 h 5176784"/>
              <a:gd name="connsiteX53" fmla="*/ 2528275 w 8961723"/>
              <a:gd name="connsiteY53" fmla="*/ 583386 h 5176784"/>
              <a:gd name="connsiteX54" fmla="*/ 2707591 w 8961723"/>
              <a:gd name="connsiteY54"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2345657 w 8961723"/>
              <a:gd name="connsiteY46" fmla="*/ 2427225 h 5176784"/>
              <a:gd name="connsiteX47" fmla="*/ 2480371 w 8961723"/>
              <a:gd name="connsiteY47" fmla="*/ 2576117 h 5176784"/>
              <a:gd name="connsiteX48" fmla="*/ 1459340 w 8961723"/>
              <a:gd name="connsiteY48" fmla="*/ 1943100 h 5176784"/>
              <a:gd name="connsiteX49" fmla="*/ 1567772 w 8961723"/>
              <a:gd name="connsiteY49" fmla="*/ 1780528 h 5176784"/>
              <a:gd name="connsiteX50" fmla="*/ 1672834 w 8961723"/>
              <a:gd name="connsiteY50" fmla="*/ 1638656 h 5176784"/>
              <a:gd name="connsiteX51" fmla="*/ 1959410 w 8961723"/>
              <a:gd name="connsiteY51" fmla="*/ 1462694 h 5176784"/>
              <a:gd name="connsiteX52" fmla="*/ 2098006 w 8961723"/>
              <a:gd name="connsiteY52" fmla="*/ 1111773 h 5176784"/>
              <a:gd name="connsiteX53" fmla="*/ 2297464 w 8961723"/>
              <a:gd name="connsiteY53" fmla="*/ 853596 h 5176784"/>
              <a:gd name="connsiteX54" fmla="*/ 2528275 w 8961723"/>
              <a:gd name="connsiteY54" fmla="*/ 583386 h 5176784"/>
              <a:gd name="connsiteX55" fmla="*/ 2707591 w 8961723"/>
              <a:gd name="connsiteY55"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1297674 w 8961723"/>
              <a:gd name="connsiteY46" fmla="*/ 2046225 h 5176784"/>
              <a:gd name="connsiteX47" fmla="*/ 2480371 w 8961723"/>
              <a:gd name="connsiteY47" fmla="*/ 2576117 h 5176784"/>
              <a:gd name="connsiteX48" fmla="*/ 1459340 w 8961723"/>
              <a:gd name="connsiteY48" fmla="*/ 1943100 h 5176784"/>
              <a:gd name="connsiteX49" fmla="*/ 1567772 w 8961723"/>
              <a:gd name="connsiteY49" fmla="*/ 1780528 h 5176784"/>
              <a:gd name="connsiteX50" fmla="*/ 1672834 w 8961723"/>
              <a:gd name="connsiteY50" fmla="*/ 1638656 h 5176784"/>
              <a:gd name="connsiteX51" fmla="*/ 1959410 w 8961723"/>
              <a:gd name="connsiteY51" fmla="*/ 1462694 h 5176784"/>
              <a:gd name="connsiteX52" fmla="*/ 2098006 w 8961723"/>
              <a:gd name="connsiteY52" fmla="*/ 1111773 h 5176784"/>
              <a:gd name="connsiteX53" fmla="*/ 2297464 w 8961723"/>
              <a:gd name="connsiteY53" fmla="*/ 853596 h 5176784"/>
              <a:gd name="connsiteX54" fmla="*/ 2528275 w 8961723"/>
              <a:gd name="connsiteY54" fmla="*/ 583386 h 5176784"/>
              <a:gd name="connsiteX55" fmla="*/ 2707591 w 8961723"/>
              <a:gd name="connsiteY55"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1297674 w 8961723"/>
              <a:gd name="connsiteY46" fmla="*/ 2046225 h 5176784"/>
              <a:gd name="connsiteX47" fmla="*/ 2480371 w 8961723"/>
              <a:gd name="connsiteY47" fmla="*/ 2576117 h 5176784"/>
              <a:gd name="connsiteX48" fmla="*/ 1459340 w 8961723"/>
              <a:gd name="connsiteY48" fmla="*/ 1943100 h 5176784"/>
              <a:gd name="connsiteX49" fmla="*/ 1567772 w 8961723"/>
              <a:gd name="connsiteY49" fmla="*/ 1780528 h 5176784"/>
              <a:gd name="connsiteX50" fmla="*/ 1959410 w 8961723"/>
              <a:gd name="connsiteY50" fmla="*/ 1462694 h 5176784"/>
              <a:gd name="connsiteX51" fmla="*/ 2098006 w 8961723"/>
              <a:gd name="connsiteY51" fmla="*/ 1111773 h 5176784"/>
              <a:gd name="connsiteX52" fmla="*/ 2297464 w 8961723"/>
              <a:gd name="connsiteY52" fmla="*/ 853596 h 5176784"/>
              <a:gd name="connsiteX53" fmla="*/ 2528275 w 8961723"/>
              <a:gd name="connsiteY53" fmla="*/ 583386 h 5176784"/>
              <a:gd name="connsiteX54" fmla="*/ 2707591 w 8961723"/>
              <a:gd name="connsiteY54"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1297674 w 8961723"/>
              <a:gd name="connsiteY46" fmla="*/ 2046225 h 5176784"/>
              <a:gd name="connsiteX47" fmla="*/ 2480371 w 8961723"/>
              <a:gd name="connsiteY47" fmla="*/ 2576117 h 5176784"/>
              <a:gd name="connsiteX48" fmla="*/ 1459340 w 8961723"/>
              <a:gd name="connsiteY48" fmla="*/ 1943100 h 5176784"/>
              <a:gd name="connsiteX49" fmla="*/ 1959410 w 8961723"/>
              <a:gd name="connsiteY49" fmla="*/ 1462694 h 5176784"/>
              <a:gd name="connsiteX50" fmla="*/ 2098006 w 8961723"/>
              <a:gd name="connsiteY50" fmla="*/ 1111773 h 5176784"/>
              <a:gd name="connsiteX51" fmla="*/ 2297464 w 8961723"/>
              <a:gd name="connsiteY51" fmla="*/ 853596 h 5176784"/>
              <a:gd name="connsiteX52" fmla="*/ 2528275 w 8961723"/>
              <a:gd name="connsiteY52" fmla="*/ 583386 h 5176784"/>
              <a:gd name="connsiteX53" fmla="*/ 2707591 w 8961723"/>
              <a:gd name="connsiteY53"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1297674 w 8961723"/>
              <a:gd name="connsiteY46" fmla="*/ 2046225 h 5176784"/>
              <a:gd name="connsiteX47" fmla="*/ 2480371 w 8961723"/>
              <a:gd name="connsiteY47" fmla="*/ 2576117 h 5176784"/>
              <a:gd name="connsiteX48" fmla="*/ 1959410 w 8961723"/>
              <a:gd name="connsiteY48" fmla="*/ 1462694 h 5176784"/>
              <a:gd name="connsiteX49" fmla="*/ 2098006 w 8961723"/>
              <a:gd name="connsiteY49" fmla="*/ 1111773 h 5176784"/>
              <a:gd name="connsiteX50" fmla="*/ 2297464 w 8961723"/>
              <a:gd name="connsiteY50" fmla="*/ 853596 h 5176784"/>
              <a:gd name="connsiteX51" fmla="*/ 2528275 w 8961723"/>
              <a:gd name="connsiteY51" fmla="*/ 583386 h 5176784"/>
              <a:gd name="connsiteX52" fmla="*/ 2707591 w 8961723"/>
              <a:gd name="connsiteY52"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1297674 w 8961723"/>
              <a:gd name="connsiteY46" fmla="*/ 2046225 h 5176784"/>
              <a:gd name="connsiteX47" fmla="*/ 1959410 w 8961723"/>
              <a:gd name="connsiteY47" fmla="*/ 1462694 h 5176784"/>
              <a:gd name="connsiteX48" fmla="*/ 2098006 w 8961723"/>
              <a:gd name="connsiteY48" fmla="*/ 1111773 h 5176784"/>
              <a:gd name="connsiteX49" fmla="*/ 2297464 w 8961723"/>
              <a:gd name="connsiteY49" fmla="*/ 853596 h 5176784"/>
              <a:gd name="connsiteX50" fmla="*/ 2528275 w 8961723"/>
              <a:gd name="connsiteY50" fmla="*/ 583386 h 5176784"/>
              <a:gd name="connsiteX51" fmla="*/ 2707591 w 8961723"/>
              <a:gd name="connsiteY51"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2096364 w 8961723"/>
              <a:gd name="connsiteY45" fmla="*/ 2424218 h 5176784"/>
              <a:gd name="connsiteX46" fmla="*/ 1959410 w 8961723"/>
              <a:gd name="connsiteY46" fmla="*/ 1462694 h 5176784"/>
              <a:gd name="connsiteX47" fmla="*/ 2098006 w 8961723"/>
              <a:gd name="connsiteY47" fmla="*/ 1111773 h 5176784"/>
              <a:gd name="connsiteX48" fmla="*/ 2297464 w 8961723"/>
              <a:gd name="connsiteY48" fmla="*/ 853596 h 5176784"/>
              <a:gd name="connsiteX49" fmla="*/ 2528275 w 8961723"/>
              <a:gd name="connsiteY49" fmla="*/ 583386 h 5176784"/>
              <a:gd name="connsiteX50" fmla="*/ 2707591 w 8961723"/>
              <a:gd name="connsiteY50"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976688 w 8961723"/>
              <a:gd name="connsiteY44" fmla="*/ 2579625 h 5176784"/>
              <a:gd name="connsiteX45" fmla="*/ 1714389 w 8961723"/>
              <a:gd name="connsiteY45" fmla="*/ 1757468 h 5176784"/>
              <a:gd name="connsiteX46" fmla="*/ 1959410 w 8961723"/>
              <a:gd name="connsiteY46" fmla="*/ 1462694 h 5176784"/>
              <a:gd name="connsiteX47" fmla="*/ 2098006 w 8961723"/>
              <a:gd name="connsiteY47" fmla="*/ 1111773 h 5176784"/>
              <a:gd name="connsiteX48" fmla="*/ 2297464 w 8961723"/>
              <a:gd name="connsiteY48" fmla="*/ 853596 h 5176784"/>
              <a:gd name="connsiteX49" fmla="*/ 2528275 w 8961723"/>
              <a:gd name="connsiteY49" fmla="*/ 583386 h 5176784"/>
              <a:gd name="connsiteX50" fmla="*/ 2707591 w 8961723"/>
              <a:gd name="connsiteY50"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856372 w 8961723"/>
              <a:gd name="connsiteY43" fmla="*/ 2535509 h 5176784"/>
              <a:gd name="connsiteX44" fmla="*/ 1506565 w 8961723"/>
              <a:gd name="connsiteY44" fmla="*/ 1846200 h 5176784"/>
              <a:gd name="connsiteX45" fmla="*/ 1714389 w 8961723"/>
              <a:gd name="connsiteY45" fmla="*/ 1757468 h 5176784"/>
              <a:gd name="connsiteX46" fmla="*/ 1959410 w 8961723"/>
              <a:gd name="connsiteY46" fmla="*/ 1462694 h 5176784"/>
              <a:gd name="connsiteX47" fmla="*/ 2098006 w 8961723"/>
              <a:gd name="connsiteY47" fmla="*/ 1111773 h 5176784"/>
              <a:gd name="connsiteX48" fmla="*/ 2297464 w 8961723"/>
              <a:gd name="connsiteY48" fmla="*/ 853596 h 5176784"/>
              <a:gd name="connsiteX49" fmla="*/ 2528275 w 8961723"/>
              <a:gd name="connsiteY49" fmla="*/ 583386 h 5176784"/>
              <a:gd name="connsiteX50" fmla="*/ 2707591 w 8961723"/>
              <a:gd name="connsiteY50"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685925 w 8961723"/>
              <a:gd name="connsiteY42" fmla="*/ 2758595 h 5176784"/>
              <a:gd name="connsiteX43" fmla="*/ 1454808 w 8961723"/>
              <a:gd name="connsiteY43" fmla="*/ 2030684 h 5176784"/>
              <a:gd name="connsiteX44" fmla="*/ 1506565 w 8961723"/>
              <a:gd name="connsiteY44" fmla="*/ 1846200 h 5176784"/>
              <a:gd name="connsiteX45" fmla="*/ 1714389 w 8961723"/>
              <a:gd name="connsiteY45" fmla="*/ 1757468 h 5176784"/>
              <a:gd name="connsiteX46" fmla="*/ 1959410 w 8961723"/>
              <a:gd name="connsiteY46" fmla="*/ 1462694 h 5176784"/>
              <a:gd name="connsiteX47" fmla="*/ 2098006 w 8961723"/>
              <a:gd name="connsiteY47" fmla="*/ 1111773 h 5176784"/>
              <a:gd name="connsiteX48" fmla="*/ 2297464 w 8961723"/>
              <a:gd name="connsiteY48" fmla="*/ 853596 h 5176784"/>
              <a:gd name="connsiteX49" fmla="*/ 2528275 w 8961723"/>
              <a:gd name="connsiteY49" fmla="*/ 583386 h 5176784"/>
              <a:gd name="connsiteX50" fmla="*/ 2707591 w 8961723"/>
              <a:gd name="connsiteY50"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401893 w 8961723"/>
              <a:gd name="connsiteY42" fmla="*/ 2263295 h 5176784"/>
              <a:gd name="connsiteX43" fmla="*/ 1454808 w 8961723"/>
              <a:gd name="connsiteY43" fmla="*/ 2030684 h 5176784"/>
              <a:gd name="connsiteX44" fmla="*/ 1506565 w 8961723"/>
              <a:gd name="connsiteY44" fmla="*/ 1846200 h 5176784"/>
              <a:gd name="connsiteX45" fmla="*/ 1714389 w 8961723"/>
              <a:gd name="connsiteY45" fmla="*/ 1757468 h 5176784"/>
              <a:gd name="connsiteX46" fmla="*/ 1959410 w 8961723"/>
              <a:gd name="connsiteY46" fmla="*/ 1462694 h 5176784"/>
              <a:gd name="connsiteX47" fmla="*/ 2098006 w 8961723"/>
              <a:gd name="connsiteY47" fmla="*/ 1111773 h 5176784"/>
              <a:gd name="connsiteX48" fmla="*/ 2297464 w 8961723"/>
              <a:gd name="connsiteY48" fmla="*/ 853596 h 5176784"/>
              <a:gd name="connsiteX49" fmla="*/ 2528275 w 8961723"/>
              <a:gd name="connsiteY49" fmla="*/ 583386 h 5176784"/>
              <a:gd name="connsiteX50" fmla="*/ 2707591 w 8961723"/>
              <a:gd name="connsiteY50"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411065 w 8961723"/>
              <a:gd name="connsiteY41" fmla="*/ 2825271 h 5176784"/>
              <a:gd name="connsiteX42" fmla="*/ 1175307 w 8961723"/>
              <a:gd name="connsiteY42" fmla="*/ 2076450 h 5176784"/>
              <a:gd name="connsiteX43" fmla="*/ 1401893 w 8961723"/>
              <a:gd name="connsiteY43" fmla="*/ 2263295 h 5176784"/>
              <a:gd name="connsiteX44" fmla="*/ 1454808 w 8961723"/>
              <a:gd name="connsiteY44" fmla="*/ 2030684 h 5176784"/>
              <a:gd name="connsiteX45" fmla="*/ 1506565 w 8961723"/>
              <a:gd name="connsiteY45" fmla="*/ 1846200 h 5176784"/>
              <a:gd name="connsiteX46" fmla="*/ 1714389 w 8961723"/>
              <a:gd name="connsiteY46" fmla="*/ 1757468 h 5176784"/>
              <a:gd name="connsiteX47" fmla="*/ 1959410 w 8961723"/>
              <a:gd name="connsiteY47" fmla="*/ 1462694 h 5176784"/>
              <a:gd name="connsiteX48" fmla="*/ 2098006 w 8961723"/>
              <a:gd name="connsiteY48" fmla="*/ 1111773 h 5176784"/>
              <a:gd name="connsiteX49" fmla="*/ 2297464 w 8961723"/>
              <a:gd name="connsiteY49" fmla="*/ 853596 h 5176784"/>
              <a:gd name="connsiteX50" fmla="*/ 2528275 w 8961723"/>
              <a:gd name="connsiteY50" fmla="*/ 583386 h 5176784"/>
              <a:gd name="connsiteX51" fmla="*/ 2707591 w 8961723"/>
              <a:gd name="connsiteY51"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1039591 w 8961723"/>
              <a:gd name="connsiteY40" fmla="*/ 2958621 h 5176784"/>
              <a:gd name="connsiteX41" fmla="*/ 1019295 w 8961723"/>
              <a:gd name="connsiteY41" fmla="*/ 2025171 h 5176784"/>
              <a:gd name="connsiteX42" fmla="*/ 1175307 w 8961723"/>
              <a:gd name="connsiteY42" fmla="*/ 2076450 h 5176784"/>
              <a:gd name="connsiteX43" fmla="*/ 1401893 w 8961723"/>
              <a:gd name="connsiteY43" fmla="*/ 2263295 h 5176784"/>
              <a:gd name="connsiteX44" fmla="*/ 1454808 w 8961723"/>
              <a:gd name="connsiteY44" fmla="*/ 2030684 h 5176784"/>
              <a:gd name="connsiteX45" fmla="*/ 1506565 w 8961723"/>
              <a:gd name="connsiteY45" fmla="*/ 1846200 h 5176784"/>
              <a:gd name="connsiteX46" fmla="*/ 1714389 w 8961723"/>
              <a:gd name="connsiteY46" fmla="*/ 1757468 h 5176784"/>
              <a:gd name="connsiteX47" fmla="*/ 1959410 w 8961723"/>
              <a:gd name="connsiteY47" fmla="*/ 1462694 h 5176784"/>
              <a:gd name="connsiteX48" fmla="*/ 2098006 w 8961723"/>
              <a:gd name="connsiteY48" fmla="*/ 1111773 h 5176784"/>
              <a:gd name="connsiteX49" fmla="*/ 2297464 w 8961723"/>
              <a:gd name="connsiteY49" fmla="*/ 853596 h 5176784"/>
              <a:gd name="connsiteX50" fmla="*/ 2528275 w 8961723"/>
              <a:gd name="connsiteY50" fmla="*/ 583386 h 5176784"/>
              <a:gd name="connsiteX51" fmla="*/ 2707591 w 8961723"/>
              <a:gd name="connsiteY51"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896716 w 8961723"/>
              <a:gd name="connsiteY39" fmla="*/ 3234846 h 5176784"/>
              <a:gd name="connsiteX40" fmla="*/ 804530 w 8961723"/>
              <a:gd name="connsiteY40" fmla="*/ 2234721 h 5176784"/>
              <a:gd name="connsiteX41" fmla="*/ 1019295 w 8961723"/>
              <a:gd name="connsiteY41" fmla="*/ 2025171 h 5176784"/>
              <a:gd name="connsiteX42" fmla="*/ 1175307 w 8961723"/>
              <a:gd name="connsiteY42" fmla="*/ 2076450 h 5176784"/>
              <a:gd name="connsiteX43" fmla="*/ 1401893 w 8961723"/>
              <a:gd name="connsiteY43" fmla="*/ 2263295 h 5176784"/>
              <a:gd name="connsiteX44" fmla="*/ 1454808 w 8961723"/>
              <a:gd name="connsiteY44" fmla="*/ 2030684 h 5176784"/>
              <a:gd name="connsiteX45" fmla="*/ 1506565 w 8961723"/>
              <a:gd name="connsiteY45" fmla="*/ 1846200 h 5176784"/>
              <a:gd name="connsiteX46" fmla="*/ 1714389 w 8961723"/>
              <a:gd name="connsiteY46" fmla="*/ 1757468 h 5176784"/>
              <a:gd name="connsiteX47" fmla="*/ 1959410 w 8961723"/>
              <a:gd name="connsiteY47" fmla="*/ 1462694 h 5176784"/>
              <a:gd name="connsiteX48" fmla="*/ 2098006 w 8961723"/>
              <a:gd name="connsiteY48" fmla="*/ 1111773 h 5176784"/>
              <a:gd name="connsiteX49" fmla="*/ 2297464 w 8961723"/>
              <a:gd name="connsiteY49" fmla="*/ 853596 h 5176784"/>
              <a:gd name="connsiteX50" fmla="*/ 2528275 w 8961723"/>
              <a:gd name="connsiteY50" fmla="*/ 583386 h 5176784"/>
              <a:gd name="connsiteX51" fmla="*/ 2707591 w 8961723"/>
              <a:gd name="connsiteY51"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696691 w 8961723"/>
              <a:gd name="connsiteY38" fmla="*/ 3368196 h 5176784"/>
              <a:gd name="connsiteX39" fmla="*/ 661654 w 8961723"/>
              <a:gd name="connsiteY39" fmla="*/ 2634771 h 5176784"/>
              <a:gd name="connsiteX40" fmla="*/ 804530 w 8961723"/>
              <a:gd name="connsiteY40" fmla="*/ 2234721 h 5176784"/>
              <a:gd name="connsiteX41" fmla="*/ 1019295 w 8961723"/>
              <a:gd name="connsiteY41" fmla="*/ 2025171 h 5176784"/>
              <a:gd name="connsiteX42" fmla="*/ 1175307 w 8961723"/>
              <a:gd name="connsiteY42" fmla="*/ 2076450 h 5176784"/>
              <a:gd name="connsiteX43" fmla="*/ 1401893 w 8961723"/>
              <a:gd name="connsiteY43" fmla="*/ 2263295 h 5176784"/>
              <a:gd name="connsiteX44" fmla="*/ 1454808 w 8961723"/>
              <a:gd name="connsiteY44" fmla="*/ 2030684 h 5176784"/>
              <a:gd name="connsiteX45" fmla="*/ 1506565 w 8961723"/>
              <a:gd name="connsiteY45" fmla="*/ 1846200 h 5176784"/>
              <a:gd name="connsiteX46" fmla="*/ 1714389 w 8961723"/>
              <a:gd name="connsiteY46" fmla="*/ 1757468 h 5176784"/>
              <a:gd name="connsiteX47" fmla="*/ 1959410 w 8961723"/>
              <a:gd name="connsiteY47" fmla="*/ 1462694 h 5176784"/>
              <a:gd name="connsiteX48" fmla="*/ 2098006 w 8961723"/>
              <a:gd name="connsiteY48" fmla="*/ 1111773 h 5176784"/>
              <a:gd name="connsiteX49" fmla="*/ 2297464 w 8961723"/>
              <a:gd name="connsiteY49" fmla="*/ 853596 h 5176784"/>
              <a:gd name="connsiteX50" fmla="*/ 2528275 w 8961723"/>
              <a:gd name="connsiteY50" fmla="*/ 583386 h 5176784"/>
              <a:gd name="connsiteX51" fmla="*/ 2707591 w 8961723"/>
              <a:gd name="connsiteY51" fmla="*/ 738209 h 5176784"/>
              <a:gd name="connsiteX0" fmla="*/ 2707591 w 8961723"/>
              <a:gd name="connsiteY0" fmla="*/ 738209 h 5176784"/>
              <a:gd name="connsiteX1" fmla="*/ 3022996 w 8961723"/>
              <a:gd name="connsiteY1" fmla="*/ 758345 h 5176784"/>
              <a:gd name="connsiteX2" fmla="*/ 3163537 w 8961723"/>
              <a:gd name="connsiteY2" fmla="*/ 666750 h 5176784"/>
              <a:gd name="connsiteX3" fmla="*/ 3241890 w 8961723"/>
              <a:gd name="connsiteY3" fmla="*/ 866775 h 5176784"/>
              <a:gd name="connsiteX4" fmla="*/ 3388805 w 8961723"/>
              <a:gd name="connsiteY4" fmla="*/ 1019175 h 5176784"/>
              <a:gd name="connsiteX5" fmla="*/ 3520715 w 8961723"/>
              <a:gd name="connsiteY5" fmla="*/ 1157699 h 5176784"/>
              <a:gd name="connsiteX6" fmla="*/ 3657180 w 8961723"/>
              <a:gd name="connsiteY6" fmla="*/ 1131680 h 5176784"/>
              <a:gd name="connsiteX7" fmla="*/ 3948367 w 8961723"/>
              <a:gd name="connsiteY7" fmla="*/ 905063 h 5176784"/>
              <a:gd name="connsiteX8" fmla="*/ 4221314 w 8961723"/>
              <a:gd name="connsiteY8" fmla="*/ 676275 h 5176784"/>
              <a:gd name="connsiteX9" fmla="*/ 4312270 w 8961723"/>
              <a:gd name="connsiteY9" fmla="*/ 882170 h 5176784"/>
              <a:gd name="connsiteX10" fmla="*/ 4542755 w 8961723"/>
              <a:gd name="connsiteY10" fmla="*/ 863120 h 5176784"/>
              <a:gd name="connsiteX11" fmla="*/ 4713124 w 8961723"/>
              <a:gd name="connsiteY11" fmla="*/ 974185 h 5176784"/>
              <a:gd name="connsiteX12" fmla="*/ 4913328 w 8961723"/>
              <a:gd name="connsiteY12" fmla="*/ 1073029 h 5176784"/>
              <a:gd name="connsiteX13" fmla="*/ 5124446 w 8961723"/>
              <a:gd name="connsiteY13" fmla="*/ 1196031 h 5176784"/>
              <a:gd name="connsiteX14" fmla="*/ 5252389 w 8961723"/>
              <a:gd name="connsiteY14" fmla="*/ 1037359 h 5176784"/>
              <a:gd name="connsiteX15" fmla="*/ 5438911 w 8961723"/>
              <a:gd name="connsiteY15" fmla="*/ 1034570 h 5176784"/>
              <a:gd name="connsiteX16" fmla="*/ 5685000 w 8961723"/>
              <a:gd name="connsiteY16" fmla="*/ 1108680 h 5176784"/>
              <a:gd name="connsiteX17" fmla="*/ 6111999 w 8961723"/>
              <a:gd name="connsiteY17" fmla="*/ 987875 h 5176784"/>
              <a:gd name="connsiteX18" fmla="*/ 6234198 w 8961723"/>
              <a:gd name="connsiteY18" fmla="*/ 658914 h 5176784"/>
              <a:gd name="connsiteX19" fmla="*/ 6554331 w 8961723"/>
              <a:gd name="connsiteY19" fmla="*/ 742548 h 5176784"/>
              <a:gd name="connsiteX20" fmla="*/ 6780318 w 8961723"/>
              <a:gd name="connsiteY20" fmla="*/ 813173 h 5176784"/>
              <a:gd name="connsiteX21" fmla="*/ 6991551 w 8961723"/>
              <a:gd name="connsiteY21" fmla="*/ 593867 h 5176784"/>
              <a:gd name="connsiteX22" fmla="*/ 7181354 w 8961723"/>
              <a:gd name="connsiteY22" fmla="*/ 519061 h 5176784"/>
              <a:gd name="connsiteX23" fmla="*/ 7486502 w 8961723"/>
              <a:gd name="connsiteY23" fmla="*/ 3094 h 5176784"/>
              <a:gd name="connsiteX24" fmla="*/ 7781108 w 8961723"/>
              <a:gd name="connsiteY24" fmla="*/ 115863 h 5176784"/>
              <a:gd name="connsiteX25" fmla="*/ 7901151 w 8961723"/>
              <a:gd name="connsiteY25" fmla="*/ 326539 h 5176784"/>
              <a:gd name="connsiteX26" fmla="*/ 8131660 w 8961723"/>
              <a:gd name="connsiteY26" fmla="*/ 597030 h 5176784"/>
              <a:gd name="connsiteX27" fmla="*/ 8253256 w 8961723"/>
              <a:gd name="connsiteY27" fmla="*/ 1023223 h 5176784"/>
              <a:gd name="connsiteX28" fmla="*/ 8413762 w 8961723"/>
              <a:gd name="connsiteY28" fmla="*/ 1194874 h 5176784"/>
              <a:gd name="connsiteX29" fmla="*/ 8595143 w 8961723"/>
              <a:gd name="connsiteY29" fmla="*/ 1453063 h 5176784"/>
              <a:gd name="connsiteX30" fmla="*/ 8706807 w 8961723"/>
              <a:gd name="connsiteY30" fmla="*/ 1487109 h 5176784"/>
              <a:gd name="connsiteX31" fmla="*/ 8790709 w 8961723"/>
              <a:gd name="connsiteY31" fmla="*/ 1618027 h 5176784"/>
              <a:gd name="connsiteX32" fmla="*/ 8960133 w 8961723"/>
              <a:gd name="connsiteY32" fmla="*/ 1522170 h 5176784"/>
              <a:gd name="connsiteX33" fmla="*/ 8956024 w 8961723"/>
              <a:gd name="connsiteY33" fmla="*/ 5176784 h 5176784"/>
              <a:gd name="connsiteX34" fmla="*/ 12049 w 8961723"/>
              <a:gd name="connsiteY34" fmla="*/ 5167259 h 5176784"/>
              <a:gd name="connsiteX35" fmla="*/ 2559 w 8961723"/>
              <a:gd name="connsiteY35" fmla="*/ 3739670 h 5176784"/>
              <a:gd name="connsiteX36" fmla="*/ 202583 w 8961723"/>
              <a:gd name="connsiteY36" fmla="*/ 3472970 h 5176784"/>
              <a:gd name="connsiteX37" fmla="*/ 458567 w 8961723"/>
              <a:gd name="connsiteY37" fmla="*/ 3558696 h 5176784"/>
              <a:gd name="connsiteX38" fmla="*/ 530189 w 8961723"/>
              <a:gd name="connsiteY38" fmla="*/ 3015771 h 5176784"/>
              <a:gd name="connsiteX39" fmla="*/ 661654 w 8961723"/>
              <a:gd name="connsiteY39" fmla="*/ 2634771 h 5176784"/>
              <a:gd name="connsiteX40" fmla="*/ 804530 w 8961723"/>
              <a:gd name="connsiteY40" fmla="*/ 2234721 h 5176784"/>
              <a:gd name="connsiteX41" fmla="*/ 1019295 w 8961723"/>
              <a:gd name="connsiteY41" fmla="*/ 2025171 h 5176784"/>
              <a:gd name="connsiteX42" fmla="*/ 1175307 w 8961723"/>
              <a:gd name="connsiteY42" fmla="*/ 2076450 h 5176784"/>
              <a:gd name="connsiteX43" fmla="*/ 1401893 w 8961723"/>
              <a:gd name="connsiteY43" fmla="*/ 2263295 h 5176784"/>
              <a:gd name="connsiteX44" fmla="*/ 1454808 w 8961723"/>
              <a:gd name="connsiteY44" fmla="*/ 2030684 h 5176784"/>
              <a:gd name="connsiteX45" fmla="*/ 1506565 w 8961723"/>
              <a:gd name="connsiteY45" fmla="*/ 1846200 h 5176784"/>
              <a:gd name="connsiteX46" fmla="*/ 1714389 w 8961723"/>
              <a:gd name="connsiteY46" fmla="*/ 1757468 h 5176784"/>
              <a:gd name="connsiteX47" fmla="*/ 1959410 w 8961723"/>
              <a:gd name="connsiteY47" fmla="*/ 1462694 h 5176784"/>
              <a:gd name="connsiteX48" fmla="*/ 2098006 w 8961723"/>
              <a:gd name="connsiteY48" fmla="*/ 1111773 h 5176784"/>
              <a:gd name="connsiteX49" fmla="*/ 2297464 w 8961723"/>
              <a:gd name="connsiteY49" fmla="*/ 853596 h 5176784"/>
              <a:gd name="connsiteX50" fmla="*/ 2528275 w 8961723"/>
              <a:gd name="connsiteY50" fmla="*/ 583386 h 5176784"/>
              <a:gd name="connsiteX51" fmla="*/ 2707591 w 8961723"/>
              <a:gd name="connsiteY51" fmla="*/ 738209 h 5176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961723" h="5176784">
                <a:moveTo>
                  <a:pt x="2707591" y="738209"/>
                </a:moveTo>
                <a:cubicBezTo>
                  <a:pt x="2841140" y="669946"/>
                  <a:pt x="2950044" y="780505"/>
                  <a:pt x="3022996" y="758345"/>
                </a:cubicBezTo>
                <a:cubicBezTo>
                  <a:pt x="3077766" y="749610"/>
                  <a:pt x="3141746" y="623278"/>
                  <a:pt x="3163537" y="666750"/>
                </a:cubicBezTo>
                <a:cubicBezTo>
                  <a:pt x="3208181" y="691172"/>
                  <a:pt x="3253316" y="842963"/>
                  <a:pt x="3241890" y="866775"/>
                </a:cubicBezTo>
                <a:cubicBezTo>
                  <a:pt x="3230464" y="890587"/>
                  <a:pt x="3378247" y="975450"/>
                  <a:pt x="3388805" y="1019175"/>
                </a:cubicBezTo>
                <a:cubicBezTo>
                  <a:pt x="3399364" y="1062900"/>
                  <a:pt x="3475986" y="1138948"/>
                  <a:pt x="3520715" y="1157699"/>
                </a:cubicBezTo>
                <a:cubicBezTo>
                  <a:pt x="3565444" y="1176450"/>
                  <a:pt x="3585905" y="1173786"/>
                  <a:pt x="3657180" y="1131680"/>
                </a:cubicBezTo>
                <a:cubicBezTo>
                  <a:pt x="3728455" y="1089574"/>
                  <a:pt x="3859242" y="925401"/>
                  <a:pt x="3948367" y="905063"/>
                </a:cubicBezTo>
                <a:cubicBezTo>
                  <a:pt x="4037492" y="884725"/>
                  <a:pt x="4173723" y="657866"/>
                  <a:pt x="4221314" y="676275"/>
                </a:cubicBezTo>
                <a:cubicBezTo>
                  <a:pt x="4268905" y="694684"/>
                  <a:pt x="4265226" y="882779"/>
                  <a:pt x="4312270" y="882170"/>
                </a:cubicBezTo>
                <a:cubicBezTo>
                  <a:pt x="4359314" y="881561"/>
                  <a:pt x="4482790" y="885585"/>
                  <a:pt x="4542755" y="863120"/>
                </a:cubicBezTo>
                <a:cubicBezTo>
                  <a:pt x="4602720" y="840655"/>
                  <a:pt x="4668644" y="969303"/>
                  <a:pt x="4713124" y="974185"/>
                </a:cubicBezTo>
                <a:cubicBezTo>
                  <a:pt x="4757604" y="1025075"/>
                  <a:pt x="4872705" y="1083081"/>
                  <a:pt x="4913328" y="1073029"/>
                </a:cubicBezTo>
                <a:cubicBezTo>
                  <a:pt x="4953951" y="1062977"/>
                  <a:pt x="5067936" y="1201976"/>
                  <a:pt x="5124446" y="1196031"/>
                </a:cubicBezTo>
                <a:cubicBezTo>
                  <a:pt x="5180956" y="1190086"/>
                  <a:pt x="5154810" y="1083319"/>
                  <a:pt x="5252389" y="1037359"/>
                </a:cubicBezTo>
                <a:cubicBezTo>
                  <a:pt x="5349968" y="991399"/>
                  <a:pt x="5387492" y="1090946"/>
                  <a:pt x="5438911" y="1034570"/>
                </a:cubicBezTo>
                <a:cubicBezTo>
                  <a:pt x="5490331" y="978194"/>
                  <a:pt x="5584335" y="1199012"/>
                  <a:pt x="5685000" y="1108680"/>
                </a:cubicBezTo>
                <a:cubicBezTo>
                  <a:pt x="5997084" y="1032003"/>
                  <a:pt x="5956501" y="1021948"/>
                  <a:pt x="6111999" y="987875"/>
                </a:cubicBezTo>
                <a:cubicBezTo>
                  <a:pt x="6254337" y="828183"/>
                  <a:pt x="6129500" y="658295"/>
                  <a:pt x="6234198" y="658914"/>
                </a:cubicBezTo>
                <a:cubicBezTo>
                  <a:pt x="6345560" y="629940"/>
                  <a:pt x="6439227" y="819368"/>
                  <a:pt x="6554331" y="742548"/>
                </a:cubicBezTo>
                <a:cubicBezTo>
                  <a:pt x="6624830" y="754938"/>
                  <a:pt x="6676240" y="826802"/>
                  <a:pt x="6780318" y="813173"/>
                </a:cubicBezTo>
                <a:cubicBezTo>
                  <a:pt x="6888113" y="788393"/>
                  <a:pt x="6904074" y="639711"/>
                  <a:pt x="6991551" y="593867"/>
                </a:cubicBezTo>
                <a:cubicBezTo>
                  <a:pt x="7089559" y="605638"/>
                  <a:pt x="7086761" y="500191"/>
                  <a:pt x="7181354" y="519061"/>
                </a:cubicBezTo>
                <a:cubicBezTo>
                  <a:pt x="7242686" y="487466"/>
                  <a:pt x="7435895" y="28210"/>
                  <a:pt x="7486502" y="3094"/>
                </a:cubicBezTo>
                <a:cubicBezTo>
                  <a:pt x="7537109" y="-22022"/>
                  <a:pt x="7730308" y="114005"/>
                  <a:pt x="7781108" y="115863"/>
                </a:cubicBezTo>
                <a:cubicBezTo>
                  <a:pt x="7819903" y="115294"/>
                  <a:pt x="7847487" y="260201"/>
                  <a:pt x="7901151" y="326539"/>
                </a:cubicBezTo>
                <a:cubicBezTo>
                  <a:pt x="7948025" y="378834"/>
                  <a:pt x="8043218" y="494595"/>
                  <a:pt x="8131660" y="597030"/>
                </a:cubicBezTo>
                <a:cubicBezTo>
                  <a:pt x="8239557" y="728648"/>
                  <a:pt x="8198943" y="921083"/>
                  <a:pt x="8253256" y="1023223"/>
                </a:cubicBezTo>
                <a:cubicBezTo>
                  <a:pt x="8368704" y="1006132"/>
                  <a:pt x="8366407" y="1148735"/>
                  <a:pt x="8413762" y="1194874"/>
                </a:cubicBezTo>
                <a:cubicBezTo>
                  <a:pt x="8614799" y="1348895"/>
                  <a:pt x="8546302" y="1404357"/>
                  <a:pt x="8595143" y="1453063"/>
                </a:cubicBezTo>
                <a:cubicBezTo>
                  <a:pt x="8643984" y="1501769"/>
                  <a:pt x="8674213" y="1459615"/>
                  <a:pt x="8706807" y="1487109"/>
                </a:cubicBezTo>
                <a:cubicBezTo>
                  <a:pt x="8739401" y="1514603"/>
                  <a:pt x="8748488" y="1612184"/>
                  <a:pt x="8790709" y="1618027"/>
                </a:cubicBezTo>
                <a:cubicBezTo>
                  <a:pt x="8832930" y="1623870"/>
                  <a:pt x="8849886" y="1531897"/>
                  <a:pt x="8960133" y="1522170"/>
                </a:cubicBezTo>
                <a:cubicBezTo>
                  <a:pt x="8963367" y="2249862"/>
                  <a:pt x="8961505" y="4398258"/>
                  <a:pt x="8956024" y="5176784"/>
                </a:cubicBezTo>
                <a:lnTo>
                  <a:pt x="12049" y="5167259"/>
                </a:lnTo>
                <a:cubicBezTo>
                  <a:pt x="29517" y="4546740"/>
                  <a:pt x="-10147" y="4098252"/>
                  <a:pt x="2559" y="3739670"/>
                </a:cubicBezTo>
                <a:cubicBezTo>
                  <a:pt x="34315" y="3647789"/>
                  <a:pt x="120232" y="3539645"/>
                  <a:pt x="202583" y="3472970"/>
                </a:cubicBezTo>
                <a:cubicBezTo>
                  <a:pt x="345265" y="3535076"/>
                  <a:pt x="419078" y="3653946"/>
                  <a:pt x="458567" y="3558696"/>
                </a:cubicBezTo>
                <a:cubicBezTo>
                  <a:pt x="488537" y="3319177"/>
                  <a:pt x="496341" y="3169758"/>
                  <a:pt x="530189" y="3015771"/>
                </a:cubicBezTo>
                <a:cubicBezTo>
                  <a:pt x="564037" y="2861784"/>
                  <a:pt x="615931" y="2764946"/>
                  <a:pt x="661654" y="2634771"/>
                </a:cubicBezTo>
                <a:cubicBezTo>
                  <a:pt x="707377" y="2504596"/>
                  <a:pt x="717218" y="2339496"/>
                  <a:pt x="804530" y="2234721"/>
                </a:cubicBezTo>
                <a:cubicBezTo>
                  <a:pt x="1063099" y="2130140"/>
                  <a:pt x="914520" y="2090258"/>
                  <a:pt x="1019295" y="2025171"/>
                </a:cubicBezTo>
                <a:cubicBezTo>
                  <a:pt x="1087621" y="1998792"/>
                  <a:pt x="1176836" y="2170113"/>
                  <a:pt x="1175307" y="2076450"/>
                </a:cubicBezTo>
                <a:cubicBezTo>
                  <a:pt x="1173778" y="1982787"/>
                  <a:pt x="1401016" y="2391573"/>
                  <a:pt x="1401893" y="2263295"/>
                </a:cubicBezTo>
                <a:cubicBezTo>
                  <a:pt x="1478033" y="2251765"/>
                  <a:pt x="1399018" y="2060846"/>
                  <a:pt x="1454808" y="2030684"/>
                </a:cubicBezTo>
                <a:cubicBezTo>
                  <a:pt x="1494663" y="2004365"/>
                  <a:pt x="1471245" y="1861406"/>
                  <a:pt x="1506565" y="1846200"/>
                </a:cubicBezTo>
                <a:cubicBezTo>
                  <a:pt x="1541885" y="1830994"/>
                  <a:pt x="1717269" y="1943623"/>
                  <a:pt x="1714389" y="1757468"/>
                </a:cubicBezTo>
                <a:cubicBezTo>
                  <a:pt x="1711509" y="1571313"/>
                  <a:pt x="1895474" y="1570310"/>
                  <a:pt x="1959410" y="1462694"/>
                </a:cubicBezTo>
                <a:cubicBezTo>
                  <a:pt x="2023346" y="1355078"/>
                  <a:pt x="2046561" y="1110102"/>
                  <a:pt x="2098006" y="1111773"/>
                </a:cubicBezTo>
                <a:cubicBezTo>
                  <a:pt x="2149451" y="1113444"/>
                  <a:pt x="2252680" y="881001"/>
                  <a:pt x="2297464" y="853596"/>
                </a:cubicBezTo>
                <a:cubicBezTo>
                  <a:pt x="2333605" y="818169"/>
                  <a:pt x="2500155" y="654907"/>
                  <a:pt x="2528275" y="583386"/>
                </a:cubicBezTo>
                <a:cubicBezTo>
                  <a:pt x="2565875" y="501143"/>
                  <a:pt x="2641917" y="772326"/>
                  <a:pt x="2707591" y="738209"/>
                </a:cubicBezTo>
                <a:close/>
              </a:path>
            </a:pathLst>
          </a:custGeom>
          <a:solidFill>
            <a:schemeClr val="bg1">
              <a:lumMod val="85000"/>
              <a:alpha val="47000"/>
            </a:schemeClr>
          </a:solidFill>
          <a:ln>
            <a:noFill/>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11" name="main_range"/>
          <p:cNvSpPr/>
          <p:nvPr userDrawn="1"/>
        </p:nvSpPr>
        <p:spPr>
          <a:xfrm>
            <a:off x="180975" y="1727680"/>
            <a:ext cx="8961723" cy="5176784"/>
          </a:xfrm>
          <a:custGeom>
            <a:avLst/>
            <a:gdLst>
              <a:gd name="connsiteX0" fmla="*/ 0 w 9144000"/>
              <a:gd name="connsiteY0" fmla="*/ 0 h 4724400"/>
              <a:gd name="connsiteX1" fmla="*/ 9144000 w 9144000"/>
              <a:gd name="connsiteY1" fmla="*/ 0 h 4724400"/>
              <a:gd name="connsiteX2" fmla="*/ 9144000 w 9144000"/>
              <a:gd name="connsiteY2" fmla="*/ 4724400 h 4724400"/>
              <a:gd name="connsiteX3" fmla="*/ 0 w 9144000"/>
              <a:gd name="connsiteY3" fmla="*/ 4724400 h 4724400"/>
              <a:gd name="connsiteX4" fmla="*/ 0 w 9144000"/>
              <a:gd name="connsiteY4" fmla="*/ 0 h 4724400"/>
              <a:gd name="connsiteX0" fmla="*/ 2032686 w 9144000"/>
              <a:gd name="connsiteY0" fmla="*/ 426308 h 4724400"/>
              <a:gd name="connsiteX1" fmla="*/ 9144000 w 9144000"/>
              <a:gd name="connsiteY1" fmla="*/ 0 h 4724400"/>
              <a:gd name="connsiteX2" fmla="*/ 9144000 w 9144000"/>
              <a:gd name="connsiteY2" fmla="*/ 4724400 h 4724400"/>
              <a:gd name="connsiteX3" fmla="*/ 0 w 9144000"/>
              <a:gd name="connsiteY3" fmla="*/ 4724400 h 4724400"/>
              <a:gd name="connsiteX4" fmla="*/ 2032686 w 9144000"/>
              <a:gd name="connsiteY4" fmla="*/ 426308 h 4724400"/>
              <a:gd name="connsiteX0" fmla="*/ 2032686 w 9144000"/>
              <a:gd name="connsiteY0" fmla="*/ 426308 h 4724400"/>
              <a:gd name="connsiteX1" fmla="*/ 3478427 w 9144000"/>
              <a:gd name="connsiteY1" fmla="*/ 152400 h 4724400"/>
              <a:gd name="connsiteX2" fmla="*/ 9144000 w 9144000"/>
              <a:gd name="connsiteY2" fmla="*/ 0 h 4724400"/>
              <a:gd name="connsiteX3" fmla="*/ 9144000 w 9144000"/>
              <a:gd name="connsiteY3" fmla="*/ 4724400 h 4724400"/>
              <a:gd name="connsiteX4" fmla="*/ 0 w 9144000"/>
              <a:gd name="connsiteY4" fmla="*/ 4724400 h 4724400"/>
              <a:gd name="connsiteX5" fmla="*/ 2032686 w 9144000"/>
              <a:gd name="connsiteY5" fmla="*/ 426308 h 4724400"/>
              <a:gd name="connsiteX0" fmla="*/ 2032686 w 9144000"/>
              <a:gd name="connsiteY0" fmla="*/ 446903 h 4744995"/>
              <a:gd name="connsiteX1" fmla="*/ 3478427 w 9144000"/>
              <a:gd name="connsiteY1" fmla="*/ 172995 h 4744995"/>
              <a:gd name="connsiteX2" fmla="*/ 4541108 w 9144000"/>
              <a:gd name="connsiteY2" fmla="*/ 0 h 4744995"/>
              <a:gd name="connsiteX3" fmla="*/ 9144000 w 9144000"/>
              <a:gd name="connsiteY3" fmla="*/ 20595 h 4744995"/>
              <a:gd name="connsiteX4" fmla="*/ 9144000 w 9144000"/>
              <a:gd name="connsiteY4" fmla="*/ 4744995 h 4744995"/>
              <a:gd name="connsiteX5" fmla="*/ 0 w 9144000"/>
              <a:gd name="connsiteY5" fmla="*/ 4744995 h 4744995"/>
              <a:gd name="connsiteX6" fmla="*/ 2032686 w 9144000"/>
              <a:gd name="connsiteY6" fmla="*/ 446903 h 4744995"/>
              <a:gd name="connsiteX0" fmla="*/ 580767 w 9144000"/>
              <a:gd name="connsiteY0" fmla="*/ 792892 h 4744995"/>
              <a:gd name="connsiteX1" fmla="*/ 3478427 w 9144000"/>
              <a:gd name="connsiteY1" fmla="*/ 172995 h 4744995"/>
              <a:gd name="connsiteX2" fmla="*/ 4541108 w 9144000"/>
              <a:gd name="connsiteY2" fmla="*/ 0 h 4744995"/>
              <a:gd name="connsiteX3" fmla="*/ 9144000 w 9144000"/>
              <a:gd name="connsiteY3" fmla="*/ 20595 h 4744995"/>
              <a:gd name="connsiteX4" fmla="*/ 9144000 w 9144000"/>
              <a:gd name="connsiteY4" fmla="*/ 4744995 h 4744995"/>
              <a:gd name="connsiteX5" fmla="*/ 0 w 9144000"/>
              <a:gd name="connsiteY5" fmla="*/ 4744995 h 4744995"/>
              <a:gd name="connsiteX6" fmla="*/ 580767 w 9144000"/>
              <a:gd name="connsiteY6" fmla="*/ 792892 h 4744995"/>
              <a:gd name="connsiteX0" fmla="*/ 580767 w 9144000"/>
              <a:gd name="connsiteY0" fmla="*/ 828931 h 4781034"/>
              <a:gd name="connsiteX1" fmla="*/ 3478427 w 9144000"/>
              <a:gd name="connsiteY1" fmla="*/ 209034 h 4781034"/>
              <a:gd name="connsiteX2" fmla="*/ 4334108 w 9144000"/>
              <a:gd name="connsiteY2" fmla="*/ 8313 h 4781034"/>
              <a:gd name="connsiteX3" fmla="*/ 4541108 w 9144000"/>
              <a:gd name="connsiteY3" fmla="*/ 36039 h 4781034"/>
              <a:gd name="connsiteX4" fmla="*/ 9144000 w 9144000"/>
              <a:gd name="connsiteY4" fmla="*/ 56634 h 4781034"/>
              <a:gd name="connsiteX5" fmla="*/ 9144000 w 9144000"/>
              <a:gd name="connsiteY5" fmla="*/ 4781034 h 4781034"/>
              <a:gd name="connsiteX6" fmla="*/ 0 w 9144000"/>
              <a:gd name="connsiteY6" fmla="*/ 4781034 h 4781034"/>
              <a:gd name="connsiteX7" fmla="*/ 580767 w 9144000"/>
              <a:gd name="connsiteY7" fmla="*/ 828931 h 4781034"/>
              <a:gd name="connsiteX0" fmla="*/ 580767 w 9144000"/>
              <a:gd name="connsiteY0" fmla="*/ 828931 h 4781034"/>
              <a:gd name="connsiteX1" fmla="*/ 3478427 w 9144000"/>
              <a:gd name="connsiteY1" fmla="*/ 209034 h 4781034"/>
              <a:gd name="connsiteX2" fmla="*/ 4334108 w 9144000"/>
              <a:gd name="connsiteY2" fmla="*/ 8313 h 4781034"/>
              <a:gd name="connsiteX3" fmla="*/ 4541108 w 9144000"/>
              <a:gd name="connsiteY3" fmla="*/ 36039 h 4781034"/>
              <a:gd name="connsiteX4" fmla="*/ 9144000 w 9144000"/>
              <a:gd name="connsiteY4" fmla="*/ 56634 h 4781034"/>
              <a:gd name="connsiteX5" fmla="*/ 9144000 w 9144000"/>
              <a:gd name="connsiteY5" fmla="*/ 4781034 h 4781034"/>
              <a:gd name="connsiteX6" fmla="*/ 0 w 9144000"/>
              <a:gd name="connsiteY6" fmla="*/ 4781034 h 4781034"/>
              <a:gd name="connsiteX7" fmla="*/ 580767 w 9144000"/>
              <a:gd name="connsiteY7" fmla="*/ 828931 h 4781034"/>
              <a:gd name="connsiteX0" fmla="*/ 580767 w 9144000"/>
              <a:gd name="connsiteY0" fmla="*/ 859828 h 4811931"/>
              <a:gd name="connsiteX1" fmla="*/ 3478427 w 9144000"/>
              <a:gd name="connsiteY1" fmla="*/ 239931 h 4811931"/>
              <a:gd name="connsiteX2" fmla="*/ 4129669 w 9144000"/>
              <a:gd name="connsiteY2" fmla="*/ 5757 h 4811931"/>
              <a:gd name="connsiteX3" fmla="*/ 4541108 w 9144000"/>
              <a:gd name="connsiteY3" fmla="*/ 66936 h 4811931"/>
              <a:gd name="connsiteX4" fmla="*/ 9144000 w 9144000"/>
              <a:gd name="connsiteY4" fmla="*/ 87531 h 4811931"/>
              <a:gd name="connsiteX5" fmla="*/ 9144000 w 9144000"/>
              <a:gd name="connsiteY5" fmla="*/ 4811931 h 4811931"/>
              <a:gd name="connsiteX6" fmla="*/ 0 w 9144000"/>
              <a:gd name="connsiteY6" fmla="*/ 4811931 h 4811931"/>
              <a:gd name="connsiteX7" fmla="*/ 580767 w 9144000"/>
              <a:gd name="connsiteY7" fmla="*/ 859828 h 4811931"/>
              <a:gd name="connsiteX0" fmla="*/ 580767 w 9144000"/>
              <a:gd name="connsiteY0" fmla="*/ 863354 h 4815457"/>
              <a:gd name="connsiteX1" fmla="*/ 3478427 w 9144000"/>
              <a:gd name="connsiteY1" fmla="*/ 243457 h 4815457"/>
              <a:gd name="connsiteX2" fmla="*/ 3977269 w 9144000"/>
              <a:gd name="connsiteY2" fmla="*/ 5566 h 4815457"/>
              <a:gd name="connsiteX3" fmla="*/ 4541108 w 9144000"/>
              <a:gd name="connsiteY3" fmla="*/ 70462 h 4815457"/>
              <a:gd name="connsiteX4" fmla="*/ 9144000 w 9144000"/>
              <a:gd name="connsiteY4" fmla="*/ 91057 h 4815457"/>
              <a:gd name="connsiteX5" fmla="*/ 9144000 w 9144000"/>
              <a:gd name="connsiteY5" fmla="*/ 4815457 h 4815457"/>
              <a:gd name="connsiteX6" fmla="*/ 0 w 9144000"/>
              <a:gd name="connsiteY6" fmla="*/ 4815457 h 4815457"/>
              <a:gd name="connsiteX7" fmla="*/ 580767 w 9144000"/>
              <a:gd name="connsiteY7" fmla="*/ 863354 h 4815457"/>
              <a:gd name="connsiteX0" fmla="*/ 580767 w 9144000"/>
              <a:gd name="connsiteY0" fmla="*/ 863535 h 4815638"/>
              <a:gd name="connsiteX1" fmla="*/ 3478427 w 9144000"/>
              <a:gd name="connsiteY1" fmla="*/ 243638 h 4815638"/>
              <a:gd name="connsiteX2" fmla="*/ 3977269 w 9144000"/>
              <a:gd name="connsiteY2" fmla="*/ 5747 h 4815638"/>
              <a:gd name="connsiteX3" fmla="*/ 4541108 w 9144000"/>
              <a:gd name="connsiteY3" fmla="*/ 70643 h 4815638"/>
              <a:gd name="connsiteX4" fmla="*/ 9144000 w 9144000"/>
              <a:gd name="connsiteY4" fmla="*/ 91238 h 4815638"/>
              <a:gd name="connsiteX5" fmla="*/ 9144000 w 9144000"/>
              <a:gd name="connsiteY5" fmla="*/ 4815638 h 4815638"/>
              <a:gd name="connsiteX6" fmla="*/ 0 w 9144000"/>
              <a:gd name="connsiteY6" fmla="*/ 4815638 h 4815638"/>
              <a:gd name="connsiteX7" fmla="*/ 580767 w 9144000"/>
              <a:gd name="connsiteY7" fmla="*/ 863535 h 4815638"/>
              <a:gd name="connsiteX0" fmla="*/ 580767 w 9144000"/>
              <a:gd name="connsiteY0" fmla="*/ 861769 h 4813872"/>
              <a:gd name="connsiteX1" fmla="*/ 3478427 w 9144000"/>
              <a:gd name="connsiteY1" fmla="*/ 241872 h 4813872"/>
              <a:gd name="connsiteX2" fmla="*/ 3977269 w 9144000"/>
              <a:gd name="connsiteY2" fmla="*/ 3981 h 4813872"/>
              <a:gd name="connsiteX3" fmla="*/ 4544825 w 9144000"/>
              <a:gd name="connsiteY3" fmla="*/ 117199 h 4813872"/>
              <a:gd name="connsiteX4" fmla="*/ 9144000 w 9144000"/>
              <a:gd name="connsiteY4" fmla="*/ 89472 h 4813872"/>
              <a:gd name="connsiteX5" fmla="*/ 9144000 w 9144000"/>
              <a:gd name="connsiteY5" fmla="*/ 4813872 h 4813872"/>
              <a:gd name="connsiteX6" fmla="*/ 0 w 9144000"/>
              <a:gd name="connsiteY6" fmla="*/ 4813872 h 4813872"/>
              <a:gd name="connsiteX7" fmla="*/ 580767 w 9144000"/>
              <a:gd name="connsiteY7" fmla="*/ 861769 h 4813872"/>
              <a:gd name="connsiteX0" fmla="*/ 580767 w 9144000"/>
              <a:gd name="connsiteY0" fmla="*/ 861724 h 4813827"/>
              <a:gd name="connsiteX1" fmla="*/ 3478427 w 9144000"/>
              <a:gd name="connsiteY1" fmla="*/ 241827 h 4813827"/>
              <a:gd name="connsiteX2" fmla="*/ 3977269 w 9144000"/>
              <a:gd name="connsiteY2" fmla="*/ 3936 h 4813827"/>
              <a:gd name="connsiteX3" fmla="*/ 4215162 w 9144000"/>
              <a:gd name="connsiteY3" fmla="*/ 264132 h 4813827"/>
              <a:gd name="connsiteX4" fmla="*/ 4544825 w 9144000"/>
              <a:gd name="connsiteY4" fmla="*/ 117154 h 4813827"/>
              <a:gd name="connsiteX5" fmla="*/ 9144000 w 9144000"/>
              <a:gd name="connsiteY5" fmla="*/ 89427 h 4813827"/>
              <a:gd name="connsiteX6" fmla="*/ 9144000 w 9144000"/>
              <a:gd name="connsiteY6" fmla="*/ 4813827 h 4813827"/>
              <a:gd name="connsiteX7" fmla="*/ 0 w 9144000"/>
              <a:gd name="connsiteY7" fmla="*/ 4813827 h 4813827"/>
              <a:gd name="connsiteX8" fmla="*/ 580767 w 9144000"/>
              <a:gd name="connsiteY8" fmla="*/ 861724 h 4813827"/>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44825 w 9144000"/>
              <a:gd name="connsiteY4" fmla="*/ 27727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44825 w 9144000"/>
              <a:gd name="connsiteY4" fmla="*/ 27727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18805 w 9144000"/>
              <a:gd name="connsiteY4" fmla="*/ 24010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18805 w 9144000"/>
              <a:gd name="connsiteY4" fmla="*/ 24010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95817 h 4747920"/>
              <a:gd name="connsiteX1" fmla="*/ 3478427 w 9144000"/>
              <a:gd name="connsiteY1" fmla="*/ 175920 h 4747920"/>
              <a:gd name="connsiteX2" fmla="*/ 3977269 w 9144000"/>
              <a:gd name="connsiteY2" fmla="*/ 283717 h 4747920"/>
              <a:gd name="connsiteX3" fmla="*/ 4215162 w 9144000"/>
              <a:gd name="connsiteY3" fmla="*/ 198225 h 4747920"/>
              <a:gd name="connsiteX4" fmla="*/ 4367562 w 9144000"/>
              <a:gd name="connsiteY4" fmla="*/ 4936 h 4747920"/>
              <a:gd name="connsiteX5" fmla="*/ 4518805 w 9144000"/>
              <a:gd name="connsiteY5" fmla="*/ 47530 h 4747920"/>
              <a:gd name="connsiteX6" fmla="*/ 9144000 w 9144000"/>
              <a:gd name="connsiteY6" fmla="*/ 23520 h 4747920"/>
              <a:gd name="connsiteX7" fmla="*/ 9144000 w 9144000"/>
              <a:gd name="connsiteY7" fmla="*/ 4747920 h 4747920"/>
              <a:gd name="connsiteX8" fmla="*/ 0 w 9144000"/>
              <a:gd name="connsiteY8" fmla="*/ 4747920 h 4747920"/>
              <a:gd name="connsiteX9" fmla="*/ 580767 w 9144000"/>
              <a:gd name="connsiteY9" fmla="*/ 795817 h 4747920"/>
              <a:gd name="connsiteX0" fmla="*/ 580767 w 9144000"/>
              <a:gd name="connsiteY0" fmla="*/ 800515 h 4752618"/>
              <a:gd name="connsiteX1" fmla="*/ 3478427 w 9144000"/>
              <a:gd name="connsiteY1" fmla="*/ 180618 h 4752618"/>
              <a:gd name="connsiteX2" fmla="*/ 3977269 w 9144000"/>
              <a:gd name="connsiteY2" fmla="*/ 288415 h 4752618"/>
              <a:gd name="connsiteX3" fmla="*/ 4215162 w 9144000"/>
              <a:gd name="connsiteY3" fmla="*/ 202923 h 4752618"/>
              <a:gd name="connsiteX4" fmla="*/ 4367562 w 9144000"/>
              <a:gd name="connsiteY4" fmla="*/ 9634 h 4752618"/>
              <a:gd name="connsiteX5" fmla="*/ 4518805 w 9144000"/>
              <a:gd name="connsiteY5" fmla="*/ 52228 h 4752618"/>
              <a:gd name="connsiteX6" fmla="*/ 9144000 w 9144000"/>
              <a:gd name="connsiteY6" fmla="*/ 28218 h 4752618"/>
              <a:gd name="connsiteX7" fmla="*/ 9144000 w 9144000"/>
              <a:gd name="connsiteY7" fmla="*/ 4752618 h 4752618"/>
              <a:gd name="connsiteX8" fmla="*/ 0 w 9144000"/>
              <a:gd name="connsiteY8" fmla="*/ 4752618 h 4752618"/>
              <a:gd name="connsiteX9" fmla="*/ 580767 w 9144000"/>
              <a:gd name="connsiteY9" fmla="*/ 800515 h 4752618"/>
              <a:gd name="connsiteX0" fmla="*/ 580767 w 9144000"/>
              <a:gd name="connsiteY0" fmla="*/ 779396 h 4731499"/>
              <a:gd name="connsiteX1" fmla="*/ 3478427 w 9144000"/>
              <a:gd name="connsiteY1" fmla="*/ 159499 h 4731499"/>
              <a:gd name="connsiteX2" fmla="*/ 3977269 w 9144000"/>
              <a:gd name="connsiteY2" fmla="*/ 267296 h 4731499"/>
              <a:gd name="connsiteX3" fmla="*/ 4215162 w 9144000"/>
              <a:gd name="connsiteY3" fmla="*/ 181804 h 4731499"/>
              <a:gd name="connsiteX4" fmla="*/ 4330392 w 9144000"/>
              <a:gd name="connsiteY4" fmla="*/ 18252 h 4731499"/>
              <a:gd name="connsiteX5" fmla="*/ 4518805 w 9144000"/>
              <a:gd name="connsiteY5" fmla="*/ 31109 h 4731499"/>
              <a:gd name="connsiteX6" fmla="*/ 9144000 w 9144000"/>
              <a:gd name="connsiteY6" fmla="*/ 7099 h 4731499"/>
              <a:gd name="connsiteX7" fmla="*/ 9144000 w 9144000"/>
              <a:gd name="connsiteY7" fmla="*/ 4731499 h 4731499"/>
              <a:gd name="connsiteX8" fmla="*/ 0 w 9144000"/>
              <a:gd name="connsiteY8" fmla="*/ 4731499 h 4731499"/>
              <a:gd name="connsiteX9" fmla="*/ 580767 w 9144000"/>
              <a:gd name="connsiteY9" fmla="*/ 779396 h 4731499"/>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634544 w 9144000"/>
              <a:gd name="connsiteY1" fmla="*/ 427464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634544 w 9144000"/>
              <a:gd name="connsiteY1" fmla="*/ 427464 h 4724400"/>
              <a:gd name="connsiteX2" fmla="*/ 3847171 w 9144000"/>
              <a:gd name="connsiteY2" fmla="*/ 249044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634544 w 9144000"/>
              <a:gd name="connsiteY1" fmla="*/ 427464 h 4724400"/>
              <a:gd name="connsiteX2" fmla="*/ 3847171 w 9144000"/>
              <a:gd name="connsiteY2" fmla="*/ 249044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634544 w 9144000"/>
              <a:gd name="connsiteY1" fmla="*/ 427464 h 4724400"/>
              <a:gd name="connsiteX2" fmla="*/ 3858322 w 9144000"/>
              <a:gd name="connsiteY2" fmla="*/ 271347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152079 w 9144000"/>
              <a:gd name="connsiteY1" fmla="*/ 345688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152079 w 9144000"/>
              <a:gd name="connsiteY1" fmla="*/ 345688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107474 w 9144000"/>
              <a:gd name="connsiteY1" fmla="*/ 349405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107474 w 9144000"/>
              <a:gd name="connsiteY1" fmla="*/ 349405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2873298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873298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966225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966225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085279 w 9144000"/>
              <a:gd name="connsiteY1" fmla="*/ 1289825 h 4724400"/>
              <a:gd name="connsiteX2" fmla="*/ 2497874 w 9144000"/>
              <a:gd name="connsiteY2" fmla="*/ 895815 h 4724400"/>
              <a:gd name="connsiteX3" fmla="*/ 2966225 w 9144000"/>
              <a:gd name="connsiteY3" fmla="*/ 602166 h 4724400"/>
              <a:gd name="connsiteX4" fmla="*/ 3107474 w 9144000"/>
              <a:gd name="connsiteY4" fmla="*/ 349405 h 4724400"/>
              <a:gd name="connsiteX5" fmla="*/ 3408557 w 9144000"/>
              <a:gd name="connsiteY5" fmla="*/ 356839 h 4724400"/>
              <a:gd name="connsiteX6" fmla="*/ 3634544 w 9144000"/>
              <a:gd name="connsiteY6" fmla="*/ 427464 h 4724400"/>
              <a:gd name="connsiteX7" fmla="*/ 3858322 w 9144000"/>
              <a:gd name="connsiteY7" fmla="*/ 271347 h 4724400"/>
              <a:gd name="connsiteX8" fmla="*/ 4055327 w 9144000"/>
              <a:gd name="connsiteY8" fmla="*/ 208158 h 4724400"/>
              <a:gd name="connsiteX9" fmla="*/ 4159405 w 9144000"/>
              <a:gd name="connsiteY9" fmla="*/ 152402 h 4724400"/>
              <a:gd name="connsiteX10" fmla="*/ 4330392 w 9144000"/>
              <a:gd name="connsiteY10" fmla="*/ 11153 h 4724400"/>
              <a:gd name="connsiteX11" fmla="*/ 4518805 w 9144000"/>
              <a:gd name="connsiteY11" fmla="*/ 24010 h 4724400"/>
              <a:gd name="connsiteX12" fmla="*/ 4657493 w 9144000"/>
              <a:gd name="connsiteY12" fmla="*/ 163553 h 4724400"/>
              <a:gd name="connsiteX13" fmla="*/ 9144000 w 9144000"/>
              <a:gd name="connsiteY13" fmla="*/ 0 h 4724400"/>
              <a:gd name="connsiteX14" fmla="*/ 9144000 w 9144000"/>
              <a:gd name="connsiteY14" fmla="*/ 4724400 h 4724400"/>
              <a:gd name="connsiteX15" fmla="*/ 0 w 9144000"/>
              <a:gd name="connsiteY15" fmla="*/ 4724400 h 4724400"/>
              <a:gd name="connsiteX16" fmla="*/ 580767 w 9144000"/>
              <a:gd name="connsiteY16" fmla="*/ 772297 h 4724400"/>
              <a:gd name="connsiteX0" fmla="*/ 580767 w 9144000"/>
              <a:gd name="connsiteY0" fmla="*/ 772297 h 4724400"/>
              <a:gd name="connsiteX1" fmla="*/ 2085279 w 9144000"/>
              <a:gd name="connsiteY1" fmla="*/ 1289825 h 4724400"/>
              <a:gd name="connsiteX2" fmla="*/ 2520176 w 9144000"/>
              <a:gd name="connsiteY2" fmla="*/ 951571 h 4724400"/>
              <a:gd name="connsiteX3" fmla="*/ 2966225 w 9144000"/>
              <a:gd name="connsiteY3" fmla="*/ 602166 h 4724400"/>
              <a:gd name="connsiteX4" fmla="*/ 3107474 w 9144000"/>
              <a:gd name="connsiteY4" fmla="*/ 349405 h 4724400"/>
              <a:gd name="connsiteX5" fmla="*/ 3408557 w 9144000"/>
              <a:gd name="connsiteY5" fmla="*/ 356839 h 4724400"/>
              <a:gd name="connsiteX6" fmla="*/ 3634544 w 9144000"/>
              <a:gd name="connsiteY6" fmla="*/ 427464 h 4724400"/>
              <a:gd name="connsiteX7" fmla="*/ 3858322 w 9144000"/>
              <a:gd name="connsiteY7" fmla="*/ 271347 h 4724400"/>
              <a:gd name="connsiteX8" fmla="*/ 4055327 w 9144000"/>
              <a:gd name="connsiteY8" fmla="*/ 208158 h 4724400"/>
              <a:gd name="connsiteX9" fmla="*/ 4159405 w 9144000"/>
              <a:gd name="connsiteY9" fmla="*/ 152402 h 4724400"/>
              <a:gd name="connsiteX10" fmla="*/ 4330392 w 9144000"/>
              <a:gd name="connsiteY10" fmla="*/ 11153 h 4724400"/>
              <a:gd name="connsiteX11" fmla="*/ 4518805 w 9144000"/>
              <a:gd name="connsiteY11" fmla="*/ 24010 h 4724400"/>
              <a:gd name="connsiteX12" fmla="*/ 4657493 w 9144000"/>
              <a:gd name="connsiteY12" fmla="*/ 163553 h 4724400"/>
              <a:gd name="connsiteX13" fmla="*/ 9144000 w 9144000"/>
              <a:gd name="connsiteY13" fmla="*/ 0 h 4724400"/>
              <a:gd name="connsiteX14" fmla="*/ 9144000 w 9144000"/>
              <a:gd name="connsiteY14" fmla="*/ 4724400 h 4724400"/>
              <a:gd name="connsiteX15" fmla="*/ 0 w 9144000"/>
              <a:gd name="connsiteY15" fmla="*/ 4724400 h 4724400"/>
              <a:gd name="connsiteX16" fmla="*/ 580767 w 9144000"/>
              <a:gd name="connsiteY16" fmla="*/ 772297 h 4724400"/>
              <a:gd name="connsiteX0" fmla="*/ 580767 w 9144000"/>
              <a:gd name="connsiteY0" fmla="*/ 772297 h 4724400"/>
              <a:gd name="connsiteX1" fmla="*/ 1780479 w 9144000"/>
              <a:gd name="connsiteY1" fmla="*/ 1323278 h 4724400"/>
              <a:gd name="connsiteX2" fmla="*/ 208527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80479 w 9144000"/>
              <a:gd name="connsiteY1" fmla="*/ 1323278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76761 w 9144000"/>
              <a:gd name="connsiteY1" fmla="*/ 1419922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274957 w 9144000"/>
              <a:gd name="connsiteY1" fmla="*/ 1434791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776761 w 9144000"/>
              <a:gd name="connsiteY1" fmla="*/ 1419922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282391 w 9144000"/>
              <a:gd name="connsiteY1" fmla="*/ 1490547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282391 w 9144000"/>
              <a:gd name="connsiteY1" fmla="*/ 1490547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341864 w 9144000"/>
              <a:gd name="connsiteY1" fmla="*/ 1479396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21294 w 9144000"/>
              <a:gd name="connsiteY0" fmla="*/ 2010083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1294 w 9144000"/>
              <a:gd name="connsiteY19" fmla="*/ 2010083 h 4724400"/>
              <a:gd name="connsiteX0" fmla="*/ 521294 w 9144000"/>
              <a:gd name="connsiteY0" fmla="*/ 2010083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1294 w 9144000"/>
              <a:gd name="connsiteY19" fmla="*/ 2010083 h 4724400"/>
              <a:gd name="connsiteX0" fmla="*/ 525011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5011 w 9144000"/>
              <a:gd name="connsiteY19" fmla="*/ 1790775 h 4724400"/>
              <a:gd name="connsiteX0" fmla="*/ 525011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5011 w 9144000"/>
              <a:gd name="connsiteY19"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603069 w 9144000"/>
              <a:gd name="connsiteY19"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9144000 w 9144000"/>
              <a:gd name="connsiteY17" fmla="*/ 0 h 4724400"/>
              <a:gd name="connsiteX18" fmla="*/ 9144000 w 9144000"/>
              <a:gd name="connsiteY18" fmla="*/ 4724400 h 4724400"/>
              <a:gd name="connsiteX19" fmla="*/ 0 w 9144000"/>
              <a:gd name="connsiteY19" fmla="*/ 4724400 h 4724400"/>
              <a:gd name="connsiteX20" fmla="*/ 603069 w 9144000"/>
              <a:gd name="connsiteY20"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9144000 w 9144000"/>
              <a:gd name="connsiteY18" fmla="*/ 0 h 4724400"/>
              <a:gd name="connsiteX19" fmla="*/ 9144000 w 9144000"/>
              <a:gd name="connsiteY19" fmla="*/ 4724400 h 4724400"/>
              <a:gd name="connsiteX20" fmla="*/ 0 w 9144000"/>
              <a:gd name="connsiteY20" fmla="*/ 4724400 h 4724400"/>
              <a:gd name="connsiteX21" fmla="*/ 603069 w 9144000"/>
              <a:gd name="connsiteY21"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9144000 w 9144000"/>
              <a:gd name="connsiteY19" fmla="*/ 0 h 4724400"/>
              <a:gd name="connsiteX20" fmla="*/ 9144000 w 9144000"/>
              <a:gd name="connsiteY20" fmla="*/ 4724400 h 4724400"/>
              <a:gd name="connsiteX21" fmla="*/ 0 w 9144000"/>
              <a:gd name="connsiteY21" fmla="*/ 4724400 h 4724400"/>
              <a:gd name="connsiteX22" fmla="*/ 603069 w 9144000"/>
              <a:gd name="connsiteY22"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9144000 w 9144000"/>
              <a:gd name="connsiteY20" fmla="*/ 0 h 4724400"/>
              <a:gd name="connsiteX21" fmla="*/ 9144000 w 9144000"/>
              <a:gd name="connsiteY21" fmla="*/ 4724400 h 4724400"/>
              <a:gd name="connsiteX22" fmla="*/ 0 w 9144000"/>
              <a:gd name="connsiteY22" fmla="*/ 4724400 h 4724400"/>
              <a:gd name="connsiteX23" fmla="*/ 603069 w 9144000"/>
              <a:gd name="connsiteY23"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1996 w 9144000"/>
              <a:gd name="connsiteY20" fmla="*/ 1140311 h 4724400"/>
              <a:gd name="connsiteX21" fmla="*/ 9144000 w 9144000"/>
              <a:gd name="connsiteY21" fmla="*/ 0 h 4724400"/>
              <a:gd name="connsiteX22" fmla="*/ 9144000 w 9144000"/>
              <a:gd name="connsiteY22" fmla="*/ 4724400 h 4724400"/>
              <a:gd name="connsiteX23" fmla="*/ 0 w 9144000"/>
              <a:gd name="connsiteY23" fmla="*/ 4724400 h 4724400"/>
              <a:gd name="connsiteX24" fmla="*/ 603069 w 9144000"/>
              <a:gd name="connsiteY24"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1996 w 9144000"/>
              <a:gd name="connsiteY20" fmla="*/ 1140311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563668 w 9144000"/>
              <a:gd name="connsiteY19" fmla="*/ 1106264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563668 w 9144000"/>
              <a:gd name="connsiteY19" fmla="*/ 1106264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159971 w 9144000"/>
              <a:gd name="connsiteY17" fmla="*/ 74634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159971 w 9144000"/>
              <a:gd name="connsiteY17" fmla="*/ 74634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110319 w 9144000"/>
              <a:gd name="connsiteY16" fmla="*/ 719793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937532 h 4871157"/>
              <a:gd name="connsiteX1" fmla="*/ 1040781 w 9144000"/>
              <a:gd name="connsiteY1" fmla="*/ 1804572 h 4871157"/>
              <a:gd name="connsiteX2" fmla="*/ 1341864 w 9144000"/>
              <a:gd name="connsiteY2" fmla="*/ 1626153 h 4871157"/>
              <a:gd name="connsiteX3" fmla="*/ 1776761 w 9144000"/>
              <a:gd name="connsiteY3" fmla="*/ 1566679 h 4871157"/>
              <a:gd name="connsiteX4" fmla="*/ 2211659 w 9144000"/>
              <a:gd name="connsiteY4" fmla="*/ 1436582 h 4871157"/>
              <a:gd name="connsiteX5" fmla="*/ 2520176 w 9144000"/>
              <a:gd name="connsiteY5" fmla="*/ 1098328 h 4871157"/>
              <a:gd name="connsiteX6" fmla="*/ 2966225 w 9144000"/>
              <a:gd name="connsiteY6" fmla="*/ 748923 h 4871157"/>
              <a:gd name="connsiteX7" fmla="*/ 3107474 w 9144000"/>
              <a:gd name="connsiteY7" fmla="*/ 496162 h 4871157"/>
              <a:gd name="connsiteX8" fmla="*/ 3408557 w 9144000"/>
              <a:gd name="connsiteY8" fmla="*/ 503596 h 4871157"/>
              <a:gd name="connsiteX9" fmla="*/ 3634544 w 9144000"/>
              <a:gd name="connsiteY9" fmla="*/ 574221 h 4871157"/>
              <a:gd name="connsiteX10" fmla="*/ 3858322 w 9144000"/>
              <a:gd name="connsiteY10" fmla="*/ 418104 h 4871157"/>
              <a:gd name="connsiteX11" fmla="*/ 4055327 w 9144000"/>
              <a:gd name="connsiteY11" fmla="*/ 354915 h 4871157"/>
              <a:gd name="connsiteX12" fmla="*/ 4159405 w 9144000"/>
              <a:gd name="connsiteY12" fmla="*/ 299159 h 4871157"/>
              <a:gd name="connsiteX13" fmla="*/ 4369303 w 9144000"/>
              <a:gd name="connsiteY13" fmla="*/ 2267 h 4871157"/>
              <a:gd name="connsiteX14" fmla="*/ 4518805 w 9144000"/>
              <a:gd name="connsiteY14" fmla="*/ 170767 h 4871157"/>
              <a:gd name="connsiteX15" fmla="*/ 4657493 w 9144000"/>
              <a:gd name="connsiteY15" fmla="*/ 310310 h 4871157"/>
              <a:gd name="connsiteX16" fmla="*/ 5110319 w 9144000"/>
              <a:gd name="connsiteY16" fmla="*/ 866550 h 4871157"/>
              <a:gd name="connsiteX17" fmla="*/ 5232928 w 9144000"/>
              <a:gd name="connsiteY17" fmla="*/ 936872 h 4871157"/>
              <a:gd name="connsiteX18" fmla="*/ 5563669 w 9144000"/>
              <a:gd name="connsiteY18" fmla="*/ 1214111 h 4871157"/>
              <a:gd name="connsiteX19" fmla="*/ 5665808 w 9144000"/>
              <a:gd name="connsiteY19" fmla="*/ 1248157 h 4871157"/>
              <a:gd name="connsiteX20" fmla="*/ 5806860 w 9144000"/>
              <a:gd name="connsiteY20" fmla="*/ 1360025 h 4871157"/>
              <a:gd name="connsiteX21" fmla="*/ 6176511 w 9144000"/>
              <a:gd name="connsiteY21" fmla="*/ 1335707 h 4871157"/>
              <a:gd name="connsiteX22" fmla="*/ 9144000 w 9144000"/>
              <a:gd name="connsiteY22" fmla="*/ 146757 h 4871157"/>
              <a:gd name="connsiteX23" fmla="*/ 9144000 w 9144000"/>
              <a:gd name="connsiteY23" fmla="*/ 4871157 h 4871157"/>
              <a:gd name="connsiteX24" fmla="*/ 0 w 9144000"/>
              <a:gd name="connsiteY24" fmla="*/ 4871157 h 4871157"/>
              <a:gd name="connsiteX25" fmla="*/ 603069 w 9144000"/>
              <a:gd name="connsiteY25" fmla="*/ 1937532 h 4871157"/>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657493 w 9144000"/>
              <a:gd name="connsiteY15" fmla="*/ 317767 h 4878614"/>
              <a:gd name="connsiteX16" fmla="*/ 5110319 w 9144000"/>
              <a:gd name="connsiteY16" fmla="*/ 874007 h 4878614"/>
              <a:gd name="connsiteX17" fmla="*/ 5232928 w 9144000"/>
              <a:gd name="connsiteY17" fmla="*/ 944329 h 4878614"/>
              <a:gd name="connsiteX18" fmla="*/ 5563669 w 9144000"/>
              <a:gd name="connsiteY18" fmla="*/ 1221568 h 4878614"/>
              <a:gd name="connsiteX19" fmla="*/ 5665808 w 9144000"/>
              <a:gd name="connsiteY19" fmla="*/ 1255614 h 4878614"/>
              <a:gd name="connsiteX20" fmla="*/ 5806860 w 9144000"/>
              <a:gd name="connsiteY20" fmla="*/ 1367482 h 4878614"/>
              <a:gd name="connsiteX21" fmla="*/ 6176511 w 9144000"/>
              <a:gd name="connsiteY21" fmla="*/ 1343164 h 4878614"/>
              <a:gd name="connsiteX22" fmla="*/ 9144000 w 9144000"/>
              <a:gd name="connsiteY22" fmla="*/ 154214 h 4878614"/>
              <a:gd name="connsiteX23" fmla="*/ 9144000 w 9144000"/>
              <a:gd name="connsiteY23" fmla="*/ 4878614 h 4878614"/>
              <a:gd name="connsiteX24" fmla="*/ 0 w 9144000"/>
              <a:gd name="connsiteY24" fmla="*/ 4878614 h 4878614"/>
              <a:gd name="connsiteX25" fmla="*/ 603069 w 9144000"/>
              <a:gd name="connsiteY25"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110319 w 9144000"/>
              <a:gd name="connsiteY16" fmla="*/ 874007 h 4878614"/>
              <a:gd name="connsiteX17" fmla="*/ 5232928 w 9144000"/>
              <a:gd name="connsiteY17" fmla="*/ 944329 h 4878614"/>
              <a:gd name="connsiteX18" fmla="*/ 5563669 w 9144000"/>
              <a:gd name="connsiteY18" fmla="*/ 1221568 h 4878614"/>
              <a:gd name="connsiteX19" fmla="*/ 5665808 w 9144000"/>
              <a:gd name="connsiteY19" fmla="*/ 1255614 h 4878614"/>
              <a:gd name="connsiteX20" fmla="*/ 5806860 w 9144000"/>
              <a:gd name="connsiteY20" fmla="*/ 1367482 h 4878614"/>
              <a:gd name="connsiteX21" fmla="*/ 6176511 w 9144000"/>
              <a:gd name="connsiteY21" fmla="*/ 1343164 h 4878614"/>
              <a:gd name="connsiteX22" fmla="*/ 9144000 w 9144000"/>
              <a:gd name="connsiteY22" fmla="*/ 154214 h 4878614"/>
              <a:gd name="connsiteX23" fmla="*/ 9144000 w 9144000"/>
              <a:gd name="connsiteY23" fmla="*/ 4878614 h 4878614"/>
              <a:gd name="connsiteX24" fmla="*/ 0 w 9144000"/>
              <a:gd name="connsiteY24" fmla="*/ 4878614 h 4878614"/>
              <a:gd name="connsiteX25" fmla="*/ 603069 w 9144000"/>
              <a:gd name="connsiteY25"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395383 w 9144000"/>
              <a:gd name="connsiteY23" fmla="*/ 1484216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48885 w 9144000"/>
              <a:gd name="connsiteY23" fmla="*/ 1498807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34294 w 9144000"/>
              <a:gd name="connsiteY23" fmla="*/ 1503671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9144000 w 9144000"/>
              <a:gd name="connsiteY25" fmla="*/ 154214 h 4878614"/>
              <a:gd name="connsiteX26" fmla="*/ 9144000 w 9144000"/>
              <a:gd name="connsiteY26" fmla="*/ 4878614 h 4878614"/>
              <a:gd name="connsiteX27" fmla="*/ 0 w 9144000"/>
              <a:gd name="connsiteY27" fmla="*/ 4878614 h 4878614"/>
              <a:gd name="connsiteX28" fmla="*/ 603069 w 9144000"/>
              <a:gd name="connsiteY28"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9144000 w 9144000"/>
              <a:gd name="connsiteY27" fmla="*/ 15421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543800 w 9144000"/>
              <a:gd name="connsiteY27" fmla="*/ 1554389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543800 w 9144000"/>
              <a:gd name="connsiteY27" fmla="*/ 1554389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77125 w 9144000"/>
              <a:gd name="connsiteY26" fmla="*/ 177346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515225 w 9144000"/>
              <a:gd name="connsiteY26" fmla="*/ 1687739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515225 w 9144000"/>
              <a:gd name="connsiteY26" fmla="*/ 1687739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7534275"/>
              <a:gd name="connsiteY0" fmla="*/ 1944989 h 4907189"/>
              <a:gd name="connsiteX1" fmla="*/ 1040781 w 7534275"/>
              <a:gd name="connsiteY1" fmla="*/ 1812029 h 4907189"/>
              <a:gd name="connsiteX2" fmla="*/ 1341864 w 7534275"/>
              <a:gd name="connsiteY2" fmla="*/ 1633610 h 4907189"/>
              <a:gd name="connsiteX3" fmla="*/ 1776761 w 7534275"/>
              <a:gd name="connsiteY3" fmla="*/ 1574136 h 4907189"/>
              <a:gd name="connsiteX4" fmla="*/ 2211659 w 7534275"/>
              <a:gd name="connsiteY4" fmla="*/ 1444039 h 4907189"/>
              <a:gd name="connsiteX5" fmla="*/ 2520176 w 7534275"/>
              <a:gd name="connsiteY5" fmla="*/ 1105785 h 4907189"/>
              <a:gd name="connsiteX6" fmla="*/ 2966225 w 7534275"/>
              <a:gd name="connsiteY6" fmla="*/ 756380 h 4907189"/>
              <a:gd name="connsiteX7" fmla="*/ 3107474 w 7534275"/>
              <a:gd name="connsiteY7" fmla="*/ 503619 h 4907189"/>
              <a:gd name="connsiteX8" fmla="*/ 3408557 w 7534275"/>
              <a:gd name="connsiteY8" fmla="*/ 511053 h 4907189"/>
              <a:gd name="connsiteX9" fmla="*/ 3634544 w 7534275"/>
              <a:gd name="connsiteY9" fmla="*/ 581678 h 4907189"/>
              <a:gd name="connsiteX10" fmla="*/ 3858322 w 7534275"/>
              <a:gd name="connsiteY10" fmla="*/ 425561 h 4907189"/>
              <a:gd name="connsiteX11" fmla="*/ 4055327 w 7534275"/>
              <a:gd name="connsiteY11" fmla="*/ 362372 h 4907189"/>
              <a:gd name="connsiteX12" fmla="*/ 4159405 w 7534275"/>
              <a:gd name="connsiteY12" fmla="*/ 306616 h 4907189"/>
              <a:gd name="connsiteX13" fmla="*/ 4369303 w 7534275"/>
              <a:gd name="connsiteY13" fmla="*/ 9724 h 4907189"/>
              <a:gd name="connsiteX14" fmla="*/ 4625809 w 7534275"/>
              <a:gd name="connsiteY14" fmla="*/ 17718 h 4907189"/>
              <a:gd name="connsiteX15" fmla="*/ 4783952 w 7534275"/>
              <a:gd name="connsiteY15" fmla="*/ 142669 h 4907189"/>
              <a:gd name="connsiteX16" fmla="*/ 5033511 w 7534275"/>
              <a:gd name="connsiteY16" fmla="*/ 365535 h 4907189"/>
              <a:gd name="connsiteX17" fmla="*/ 5202732 w 7534275"/>
              <a:gd name="connsiteY17" fmla="*/ 810778 h 4907189"/>
              <a:gd name="connsiteX18" fmla="*/ 5315613 w 7534275"/>
              <a:gd name="connsiteY18" fmla="*/ 944329 h 4907189"/>
              <a:gd name="connsiteX19" fmla="*/ 5563669 w 7534275"/>
              <a:gd name="connsiteY19" fmla="*/ 1221568 h 4907189"/>
              <a:gd name="connsiteX20" fmla="*/ 5665808 w 7534275"/>
              <a:gd name="connsiteY20" fmla="*/ 1255614 h 4907189"/>
              <a:gd name="connsiteX21" fmla="*/ 5806860 w 7534275"/>
              <a:gd name="connsiteY21" fmla="*/ 1367482 h 4907189"/>
              <a:gd name="connsiteX22" fmla="*/ 6176511 w 7534275"/>
              <a:gd name="connsiteY22" fmla="*/ 1343164 h 4907189"/>
              <a:gd name="connsiteX23" fmla="*/ 6400248 w 7534275"/>
              <a:gd name="connsiteY23" fmla="*/ 1542582 h 4907189"/>
              <a:gd name="connsiteX24" fmla="*/ 6721260 w 7534275"/>
              <a:gd name="connsiteY24" fmla="*/ 1323709 h 4907189"/>
              <a:gd name="connsiteX25" fmla="*/ 7115230 w 7534275"/>
              <a:gd name="connsiteY25" fmla="*/ 1420986 h 4907189"/>
              <a:gd name="connsiteX26" fmla="*/ 7515225 w 7534275"/>
              <a:gd name="connsiteY26" fmla="*/ 1687739 h 4907189"/>
              <a:gd name="connsiteX27" fmla="*/ 7534275 w 7534275"/>
              <a:gd name="connsiteY27" fmla="*/ 4907189 h 4907189"/>
              <a:gd name="connsiteX28" fmla="*/ 0 w 7534275"/>
              <a:gd name="connsiteY28" fmla="*/ 4878614 h 4907189"/>
              <a:gd name="connsiteX29" fmla="*/ 603069 w 7534275"/>
              <a:gd name="connsiteY29" fmla="*/ 1944989 h 4907189"/>
              <a:gd name="connsiteX0" fmla="*/ 603069 w 7534275"/>
              <a:gd name="connsiteY0" fmla="*/ 1944989 h 4907189"/>
              <a:gd name="connsiteX1" fmla="*/ 1040781 w 7534275"/>
              <a:gd name="connsiteY1" fmla="*/ 1812029 h 4907189"/>
              <a:gd name="connsiteX2" fmla="*/ 1341864 w 7534275"/>
              <a:gd name="connsiteY2" fmla="*/ 1633610 h 4907189"/>
              <a:gd name="connsiteX3" fmla="*/ 1776761 w 7534275"/>
              <a:gd name="connsiteY3" fmla="*/ 1574136 h 4907189"/>
              <a:gd name="connsiteX4" fmla="*/ 2211659 w 7534275"/>
              <a:gd name="connsiteY4" fmla="*/ 1444039 h 4907189"/>
              <a:gd name="connsiteX5" fmla="*/ 2520176 w 7534275"/>
              <a:gd name="connsiteY5" fmla="*/ 1105785 h 4907189"/>
              <a:gd name="connsiteX6" fmla="*/ 2966225 w 7534275"/>
              <a:gd name="connsiteY6" fmla="*/ 756380 h 4907189"/>
              <a:gd name="connsiteX7" fmla="*/ 3107474 w 7534275"/>
              <a:gd name="connsiteY7" fmla="*/ 503619 h 4907189"/>
              <a:gd name="connsiteX8" fmla="*/ 3408557 w 7534275"/>
              <a:gd name="connsiteY8" fmla="*/ 511053 h 4907189"/>
              <a:gd name="connsiteX9" fmla="*/ 3634544 w 7534275"/>
              <a:gd name="connsiteY9" fmla="*/ 581678 h 4907189"/>
              <a:gd name="connsiteX10" fmla="*/ 3858322 w 7534275"/>
              <a:gd name="connsiteY10" fmla="*/ 425561 h 4907189"/>
              <a:gd name="connsiteX11" fmla="*/ 4055327 w 7534275"/>
              <a:gd name="connsiteY11" fmla="*/ 362372 h 4907189"/>
              <a:gd name="connsiteX12" fmla="*/ 4159405 w 7534275"/>
              <a:gd name="connsiteY12" fmla="*/ 306616 h 4907189"/>
              <a:gd name="connsiteX13" fmla="*/ 4369303 w 7534275"/>
              <a:gd name="connsiteY13" fmla="*/ 9724 h 4907189"/>
              <a:gd name="connsiteX14" fmla="*/ 4625809 w 7534275"/>
              <a:gd name="connsiteY14" fmla="*/ 17718 h 4907189"/>
              <a:gd name="connsiteX15" fmla="*/ 4783952 w 7534275"/>
              <a:gd name="connsiteY15" fmla="*/ 142669 h 4907189"/>
              <a:gd name="connsiteX16" fmla="*/ 5033511 w 7534275"/>
              <a:gd name="connsiteY16" fmla="*/ 365535 h 4907189"/>
              <a:gd name="connsiteX17" fmla="*/ 5202732 w 7534275"/>
              <a:gd name="connsiteY17" fmla="*/ 810778 h 4907189"/>
              <a:gd name="connsiteX18" fmla="*/ 5315613 w 7534275"/>
              <a:gd name="connsiteY18" fmla="*/ 944329 h 4907189"/>
              <a:gd name="connsiteX19" fmla="*/ 5563669 w 7534275"/>
              <a:gd name="connsiteY19" fmla="*/ 1221568 h 4907189"/>
              <a:gd name="connsiteX20" fmla="*/ 5665808 w 7534275"/>
              <a:gd name="connsiteY20" fmla="*/ 1255614 h 4907189"/>
              <a:gd name="connsiteX21" fmla="*/ 5806860 w 7534275"/>
              <a:gd name="connsiteY21" fmla="*/ 1367482 h 4907189"/>
              <a:gd name="connsiteX22" fmla="*/ 6176511 w 7534275"/>
              <a:gd name="connsiteY22" fmla="*/ 1343164 h 4907189"/>
              <a:gd name="connsiteX23" fmla="*/ 6400248 w 7534275"/>
              <a:gd name="connsiteY23" fmla="*/ 1542582 h 4907189"/>
              <a:gd name="connsiteX24" fmla="*/ 6721260 w 7534275"/>
              <a:gd name="connsiteY24" fmla="*/ 1323709 h 4907189"/>
              <a:gd name="connsiteX25" fmla="*/ 7115230 w 7534275"/>
              <a:gd name="connsiteY25" fmla="*/ 1420986 h 4907189"/>
              <a:gd name="connsiteX26" fmla="*/ 7515225 w 7534275"/>
              <a:gd name="connsiteY26" fmla="*/ 1687739 h 4907189"/>
              <a:gd name="connsiteX27" fmla="*/ 7534275 w 7534275"/>
              <a:gd name="connsiteY27" fmla="*/ 4907189 h 4907189"/>
              <a:gd name="connsiteX28" fmla="*/ 0 w 7534275"/>
              <a:gd name="connsiteY28" fmla="*/ 4878614 h 4907189"/>
              <a:gd name="connsiteX29" fmla="*/ 603069 w 7534275"/>
              <a:gd name="connsiteY29" fmla="*/ 1944989 h 4907189"/>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378610 w 9191625"/>
              <a:gd name="connsiteY24" fmla="*/ 1323709 h 4916714"/>
              <a:gd name="connsiteX25" fmla="*/ 8772580 w 9191625"/>
              <a:gd name="connsiteY25" fmla="*/ 1420986 h 4916714"/>
              <a:gd name="connsiteX26" fmla="*/ 9172575 w 9191625"/>
              <a:gd name="connsiteY26" fmla="*/ 1687739 h 4916714"/>
              <a:gd name="connsiteX27" fmla="*/ 9191625 w 9191625"/>
              <a:gd name="connsiteY27" fmla="*/ 4907189 h 4916714"/>
              <a:gd name="connsiteX28" fmla="*/ 0 w 9191625"/>
              <a:gd name="connsiteY28" fmla="*/ 4916714 h 4916714"/>
              <a:gd name="connsiteX29" fmla="*/ 2260419 w 9191625"/>
              <a:gd name="connsiteY29"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8772580 w 9191625"/>
              <a:gd name="connsiteY25" fmla="*/ 1420986 h 4916714"/>
              <a:gd name="connsiteX26" fmla="*/ 9172575 w 9191625"/>
              <a:gd name="connsiteY26" fmla="*/ 1687739 h 4916714"/>
              <a:gd name="connsiteX27" fmla="*/ 9191625 w 9191625"/>
              <a:gd name="connsiteY27" fmla="*/ 4907189 h 4916714"/>
              <a:gd name="connsiteX28" fmla="*/ 0 w 9191625"/>
              <a:gd name="connsiteY28" fmla="*/ 4916714 h 4916714"/>
              <a:gd name="connsiteX29" fmla="*/ 2260419 w 9191625"/>
              <a:gd name="connsiteY29"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9172575 w 9191625"/>
              <a:gd name="connsiteY25" fmla="*/ 1687739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8057598 w 9191625"/>
              <a:gd name="connsiteY23" fmla="*/ 154258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59535 w 9191625"/>
              <a:gd name="connsiteY24" fmla="*/ 13903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59535 w 9191625"/>
              <a:gd name="connsiteY24" fmla="*/ 13903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78585 w 9191625"/>
              <a:gd name="connsiteY24" fmla="*/ 1380859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639062"/>
              <a:gd name="connsiteY0" fmla="*/ 1944989 h 4916714"/>
              <a:gd name="connsiteX1" fmla="*/ 2698131 w 9639062"/>
              <a:gd name="connsiteY1" fmla="*/ 1812029 h 4916714"/>
              <a:gd name="connsiteX2" fmla="*/ 2999214 w 9639062"/>
              <a:gd name="connsiteY2" fmla="*/ 1633610 h 4916714"/>
              <a:gd name="connsiteX3" fmla="*/ 3434111 w 9639062"/>
              <a:gd name="connsiteY3" fmla="*/ 1574136 h 4916714"/>
              <a:gd name="connsiteX4" fmla="*/ 3869009 w 9639062"/>
              <a:gd name="connsiteY4" fmla="*/ 1444039 h 4916714"/>
              <a:gd name="connsiteX5" fmla="*/ 4177526 w 9639062"/>
              <a:gd name="connsiteY5" fmla="*/ 1105785 h 4916714"/>
              <a:gd name="connsiteX6" fmla="*/ 4623575 w 9639062"/>
              <a:gd name="connsiteY6" fmla="*/ 756380 h 4916714"/>
              <a:gd name="connsiteX7" fmla="*/ 4764824 w 9639062"/>
              <a:gd name="connsiteY7" fmla="*/ 503619 h 4916714"/>
              <a:gd name="connsiteX8" fmla="*/ 5065907 w 9639062"/>
              <a:gd name="connsiteY8" fmla="*/ 511053 h 4916714"/>
              <a:gd name="connsiteX9" fmla="*/ 5291894 w 9639062"/>
              <a:gd name="connsiteY9" fmla="*/ 581678 h 4916714"/>
              <a:gd name="connsiteX10" fmla="*/ 5515672 w 9639062"/>
              <a:gd name="connsiteY10" fmla="*/ 425561 h 4916714"/>
              <a:gd name="connsiteX11" fmla="*/ 5712677 w 9639062"/>
              <a:gd name="connsiteY11" fmla="*/ 362372 h 4916714"/>
              <a:gd name="connsiteX12" fmla="*/ 5816755 w 9639062"/>
              <a:gd name="connsiteY12" fmla="*/ 306616 h 4916714"/>
              <a:gd name="connsiteX13" fmla="*/ 6026653 w 9639062"/>
              <a:gd name="connsiteY13" fmla="*/ 9724 h 4916714"/>
              <a:gd name="connsiteX14" fmla="*/ 6283159 w 9639062"/>
              <a:gd name="connsiteY14" fmla="*/ 17718 h 4916714"/>
              <a:gd name="connsiteX15" fmla="*/ 6441302 w 9639062"/>
              <a:gd name="connsiteY15" fmla="*/ 142669 h 4916714"/>
              <a:gd name="connsiteX16" fmla="*/ 6690861 w 9639062"/>
              <a:gd name="connsiteY16" fmla="*/ 365535 h 4916714"/>
              <a:gd name="connsiteX17" fmla="*/ 6860082 w 9639062"/>
              <a:gd name="connsiteY17" fmla="*/ 810778 h 4916714"/>
              <a:gd name="connsiteX18" fmla="*/ 6972963 w 9639062"/>
              <a:gd name="connsiteY18" fmla="*/ 944329 h 4916714"/>
              <a:gd name="connsiteX19" fmla="*/ 7221019 w 9639062"/>
              <a:gd name="connsiteY19" fmla="*/ 1221568 h 4916714"/>
              <a:gd name="connsiteX20" fmla="*/ 7323158 w 9639062"/>
              <a:gd name="connsiteY20" fmla="*/ 1255614 h 4916714"/>
              <a:gd name="connsiteX21" fmla="*/ 7464210 w 9639062"/>
              <a:gd name="connsiteY21" fmla="*/ 1367482 h 4916714"/>
              <a:gd name="connsiteX22" fmla="*/ 7690986 w 9639062"/>
              <a:gd name="connsiteY22" fmla="*/ 1305064 h 4916714"/>
              <a:gd name="connsiteX23" fmla="*/ 7933773 w 9639062"/>
              <a:gd name="connsiteY23" fmla="*/ 1485432 h 4916714"/>
              <a:gd name="connsiteX24" fmla="*/ 8178585 w 9639062"/>
              <a:gd name="connsiteY24" fmla="*/ 1380859 h 4916714"/>
              <a:gd name="connsiteX25" fmla="*/ 9191625 w 9639062"/>
              <a:gd name="connsiteY25" fmla="*/ 4907189 h 4916714"/>
              <a:gd name="connsiteX26" fmla="*/ 0 w 9639062"/>
              <a:gd name="connsiteY26" fmla="*/ 4916714 h 4916714"/>
              <a:gd name="connsiteX27" fmla="*/ 2260419 w 9639062"/>
              <a:gd name="connsiteY27" fmla="*/ 1944989 h 4916714"/>
              <a:gd name="connsiteX0" fmla="*/ 2260419 w 8802817"/>
              <a:gd name="connsiteY0" fmla="*/ 1944989 h 4916714"/>
              <a:gd name="connsiteX1" fmla="*/ 2698131 w 8802817"/>
              <a:gd name="connsiteY1" fmla="*/ 1812029 h 4916714"/>
              <a:gd name="connsiteX2" fmla="*/ 2999214 w 8802817"/>
              <a:gd name="connsiteY2" fmla="*/ 1633610 h 4916714"/>
              <a:gd name="connsiteX3" fmla="*/ 3434111 w 8802817"/>
              <a:gd name="connsiteY3" fmla="*/ 1574136 h 4916714"/>
              <a:gd name="connsiteX4" fmla="*/ 3869009 w 8802817"/>
              <a:gd name="connsiteY4" fmla="*/ 1444039 h 4916714"/>
              <a:gd name="connsiteX5" fmla="*/ 4177526 w 8802817"/>
              <a:gd name="connsiteY5" fmla="*/ 1105785 h 4916714"/>
              <a:gd name="connsiteX6" fmla="*/ 4623575 w 8802817"/>
              <a:gd name="connsiteY6" fmla="*/ 756380 h 4916714"/>
              <a:gd name="connsiteX7" fmla="*/ 4764824 w 8802817"/>
              <a:gd name="connsiteY7" fmla="*/ 503619 h 4916714"/>
              <a:gd name="connsiteX8" fmla="*/ 5065907 w 8802817"/>
              <a:gd name="connsiteY8" fmla="*/ 511053 h 4916714"/>
              <a:gd name="connsiteX9" fmla="*/ 5291894 w 8802817"/>
              <a:gd name="connsiteY9" fmla="*/ 581678 h 4916714"/>
              <a:gd name="connsiteX10" fmla="*/ 5515672 w 8802817"/>
              <a:gd name="connsiteY10" fmla="*/ 425561 h 4916714"/>
              <a:gd name="connsiteX11" fmla="*/ 5712677 w 8802817"/>
              <a:gd name="connsiteY11" fmla="*/ 362372 h 4916714"/>
              <a:gd name="connsiteX12" fmla="*/ 5816755 w 8802817"/>
              <a:gd name="connsiteY12" fmla="*/ 306616 h 4916714"/>
              <a:gd name="connsiteX13" fmla="*/ 6026653 w 8802817"/>
              <a:gd name="connsiteY13" fmla="*/ 9724 h 4916714"/>
              <a:gd name="connsiteX14" fmla="*/ 6283159 w 8802817"/>
              <a:gd name="connsiteY14" fmla="*/ 17718 h 4916714"/>
              <a:gd name="connsiteX15" fmla="*/ 6441302 w 8802817"/>
              <a:gd name="connsiteY15" fmla="*/ 142669 h 4916714"/>
              <a:gd name="connsiteX16" fmla="*/ 6690861 w 8802817"/>
              <a:gd name="connsiteY16" fmla="*/ 365535 h 4916714"/>
              <a:gd name="connsiteX17" fmla="*/ 6860082 w 8802817"/>
              <a:gd name="connsiteY17" fmla="*/ 810778 h 4916714"/>
              <a:gd name="connsiteX18" fmla="*/ 6972963 w 8802817"/>
              <a:gd name="connsiteY18" fmla="*/ 944329 h 4916714"/>
              <a:gd name="connsiteX19" fmla="*/ 7221019 w 8802817"/>
              <a:gd name="connsiteY19" fmla="*/ 1221568 h 4916714"/>
              <a:gd name="connsiteX20" fmla="*/ 7323158 w 8802817"/>
              <a:gd name="connsiteY20" fmla="*/ 1255614 h 4916714"/>
              <a:gd name="connsiteX21" fmla="*/ 7464210 w 8802817"/>
              <a:gd name="connsiteY21" fmla="*/ 1367482 h 4916714"/>
              <a:gd name="connsiteX22" fmla="*/ 7690986 w 8802817"/>
              <a:gd name="connsiteY22" fmla="*/ 1305064 h 4916714"/>
              <a:gd name="connsiteX23" fmla="*/ 7933773 w 8802817"/>
              <a:gd name="connsiteY23" fmla="*/ 1485432 h 4916714"/>
              <a:gd name="connsiteX24" fmla="*/ 8178585 w 8802817"/>
              <a:gd name="connsiteY24" fmla="*/ 1380859 h 4916714"/>
              <a:gd name="connsiteX25" fmla="*/ 8134350 w 8802817"/>
              <a:gd name="connsiteY25" fmla="*/ 4916714 h 4916714"/>
              <a:gd name="connsiteX26" fmla="*/ 0 w 8802817"/>
              <a:gd name="connsiteY26" fmla="*/ 4916714 h 4916714"/>
              <a:gd name="connsiteX27" fmla="*/ 2260419 w 8802817"/>
              <a:gd name="connsiteY27" fmla="*/ 1944989 h 4916714"/>
              <a:gd name="connsiteX0" fmla="*/ 2260419 w 8260009"/>
              <a:gd name="connsiteY0" fmla="*/ 1944989 h 4916714"/>
              <a:gd name="connsiteX1" fmla="*/ 2698131 w 8260009"/>
              <a:gd name="connsiteY1" fmla="*/ 1812029 h 4916714"/>
              <a:gd name="connsiteX2" fmla="*/ 2999214 w 8260009"/>
              <a:gd name="connsiteY2" fmla="*/ 1633610 h 4916714"/>
              <a:gd name="connsiteX3" fmla="*/ 3434111 w 8260009"/>
              <a:gd name="connsiteY3" fmla="*/ 1574136 h 4916714"/>
              <a:gd name="connsiteX4" fmla="*/ 3869009 w 8260009"/>
              <a:gd name="connsiteY4" fmla="*/ 1444039 h 4916714"/>
              <a:gd name="connsiteX5" fmla="*/ 4177526 w 8260009"/>
              <a:gd name="connsiteY5" fmla="*/ 1105785 h 4916714"/>
              <a:gd name="connsiteX6" fmla="*/ 4623575 w 8260009"/>
              <a:gd name="connsiteY6" fmla="*/ 756380 h 4916714"/>
              <a:gd name="connsiteX7" fmla="*/ 4764824 w 8260009"/>
              <a:gd name="connsiteY7" fmla="*/ 503619 h 4916714"/>
              <a:gd name="connsiteX8" fmla="*/ 5065907 w 8260009"/>
              <a:gd name="connsiteY8" fmla="*/ 511053 h 4916714"/>
              <a:gd name="connsiteX9" fmla="*/ 5291894 w 8260009"/>
              <a:gd name="connsiteY9" fmla="*/ 581678 h 4916714"/>
              <a:gd name="connsiteX10" fmla="*/ 5515672 w 8260009"/>
              <a:gd name="connsiteY10" fmla="*/ 425561 h 4916714"/>
              <a:gd name="connsiteX11" fmla="*/ 5712677 w 8260009"/>
              <a:gd name="connsiteY11" fmla="*/ 362372 h 4916714"/>
              <a:gd name="connsiteX12" fmla="*/ 5816755 w 8260009"/>
              <a:gd name="connsiteY12" fmla="*/ 306616 h 4916714"/>
              <a:gd name="connsiteX13" fmla="*/ 6026653 w 8260009"/>
              <a:gd name="connsiteY13" fmla="*/ 9724 h 4916714"/>
              <a:gd name="connsiteX14" fmla="*/ 6283159 w 8260009"/>
              <a:gd name="connsiteY14" fmla="*/ 17718 h 4916714"/>
              <a:gd name="connsiteX15" fmla="*/ 6441302 w 8260009"/>
              <a:gd name="connsiteY15" fmla="*/ 142669 h 4916714"/>
              <a:gd name="connsiteX16" fmla="*/ 6690861 w 8260009"/>
              <a:gd name="connsiteY16" fmla="*/ 365535 h 4916714"/>
              <a:gd name="connsiteX17" fmla="*/ 6860082 w 8260009"/>
              <a:gd name="connsiteY17" fmla="*/ 810778 h 4916714"/>
              <a:gd name="connsiteX18" fmla="*/ 6972963 w 8260009"/>
              <a:gd name="connsiteY18" fmla="*/ 944329 h 4916714"/>
              <a:gd name="connsiteX19" fmla="*/ 7221019 w 8260009"/>
              <a:gd name="connsiteY19" fmla="*/ 1221568 h 4916714"/>
              <a:gd name="connsiteX20" fmla="*/ 7323158 w 8260009"/>
              <a:gd name="connsiteY20" fmla="*/ 1255614 h 4916714"/>
              <a:gd name="connsiteX21" fmla="*/ 7464210 w 8260009"/>
              <a:gd name="connsiteY21" fmla="*/ 1367482 h 4916714"/>
              <a:gd name="connsiteX22" fmla="*/ 7690986 w 8260009"/>
              <a:gd name="connsiteY22" fmla="*/ 1305064 h 4916714"/>
              <a:gd name="connsiteX23" fmla="*/ 7933773 w 8260009"/>
              <a:gd name="connsiteY23" fmla="*/ 1485432 h 4916714"/>
              <a:gd name="connsiteX24" fmla="*/ 8178585 w 8260009"/>
              <a:gd name="connsiteY24" fmla="*/ 1380859 h 4916714"/>
              <a:gd name="connsiteX25" fmla="*/ 8134350 w 8260009"/>
              <a:gd name="connsiteY25" fmla="*/ 4916714 h 4916714"/>
              <a:gd name="connsiteX26" fmla="*/ 0 w 8260009"/>
              <a:gd name="connsiteY26" fmla="*/ 4916714 h 4916714"/>
              <a:gd name="connsiteX27" fmla="*/ 2260419 w 8260009"/>
              <a:gd name="connsiteY27" fmla="*/ 1944989 h 4916714"/>
              <a:gd name="connsiteX0" fmla="*/ 2260419 w 8273249"/>
              <a:gd name="connsiteY0" fmla="*/ 1944989 h 4916714"/>
              <a:gd name="connsiteX1" fmla="*/ 2698131 w 8273249"/>
              <a:gd name="connsiteY1" fmla="*/ 1812029 h 4916714"/>
              <a:gd name="connsiteX2" fmla="*/ 2999214 w 8273249"/>
              <a:gd name="connsiteY2" fmla="*/ 1633610 h 4916714"/>
              <a:gd name="connsiteX3" fmla="*/ 3434111 w 8273249"/>
              <a:gd name="connsiteY3" fmla="*/ 1574136 h 4916714"/>
              <a:gd name="connsiteX4" fmla="*/ 3869009 w 8273249"/>
              <a:gd name="connsiteY4" fmla="*/ 1444039 h 4916714"/>
              <a:gd name="connsiteX5" fmla="*/ 4177526 w 8273249"/>
              <a:gd name="connsiteY5" fmla="*/ 1105785 h 4916714"/>
              <a:gd name="connsiteX6" fmla="*/ 4623575 w 8273249"/>
              <a:gd name="connsiteY6" fmla="*/ 756380 h 4916714"/>
              <a:gd name="connsiteX7" fmla="*/ 4764824 w 8273249"/>
              <a:gd name="connsiteY7" fmla="*/ 503619 h 4916714"/>
              <a:gd name="connsiteX8" fmla="*/ 5065907 w 8273249"/>
              <a:gd name="connsiteY8" fmla="*/ 511053 h 4916714"/>
              <a:gd name="connsiteX9" fmla="*/ 5291894 w 8273249"/>
              <a:gd name="connsiteY9" fmla="*/ 581678 h 4916714"/>
              <a:gd name="connsiteX10" fmla="*/ 5515672 w 8273249"/>
              <a:gd name="connsiteY10" fmla="*/ 425561 h 4916714"/>
              <a:gd name="connsiteX11" fmla="*/ 5712677 w 8273249"/>
              <a:gd name="connsiteY11" fmla="*/ 362372 h 4916714"/>
              <a:gd name="connsiteX12" fmla="*/ 5816755 w 8273249"/>
              <a:gd name="connsiteY12" fmla="*/ 306616 h 4916714"/>
              <a:gd name="connsiteX13" fmla="*/ 6026653 w 8273249"/>
              <a:gd name="connsiteY13" fmla="*/ 9724 h 4916714"/>
              <a:gd name="connsiteX14" fmla="*/ 6283159 w 8273249"/>
              <a:gd name="connsiteY14" fmla="*/ 17718 h 4916714"/>
              <a:gd name="connsiteX15" fmla="*/ 6441302 w 8273249"/>
              <a:gd name="connsiteY15" fmla="*/ 142669 h 4916714"/>
              <a:gd name="connsiteX16" fmla="*/ 6690861 w 8273249"/>
              <a:gd name="connsiteY16" fmla="*/ 365535 h 4916714"/>
              <a:gd name="connsiteX17" fmla="*/ 6860082 w 8273249"/>
              <a:gd name="connsiteY17" fmla="*/ 810778 h 4916714"/>
              <a:gd name="connsiteX18" fmla="*/ 6972963 w 8273249"/>
              <a:gd name="connsiteY18" fmla="*/ 944329 h 4916714"/>
              <a:gd name="connsiteX19" fmla="*/ 7221019 w 8273249"/>
              <a:gd name="connsiteY19" fmla="*/ 1221568 h 4916714"/>
              <a:gd name="connsiteX20" fmla="*/ 7323158 w 8273249"/>
              <a:gd name="connsiteY20" fmla="*/ 1255614 h 4916714"/>
              <a:gd name="connsiteX21" fmla="*/ 7464210 w 8273249"/>
              <a:gd name="connsiteY21" fmla="*/ 1367482 h 4916714"/>
              <a:gd name="connsiteX22" fmla="*/ 7690986 w 8273249"/>
              <a:gd name="connsiteY22" fmla="*/ 1305064 h 4916714"/>
              <a:gd name="connsiteX23" fmla="*/ 7933773 w 8273249"/>
              <a:gd name="connsiteY23" fmla="*/ 1485432 h 4916714"/>
              <a:gd name="connsiteX24" fmla="*/ 8178585 w 8273249"/>
              <a:gd name="connsiteY24" fmla="*/ 1380859 h 4916714"/>
              <a:gd name="connsiteX25" fmla="*/ 8191500 w 8273249"/>
              <a:gd name="connsiteY25" fmla="*/ 4916714 h 4916714"/>
              <a:gd name="connsiteX26" fmla="*/ 0 w 8273249"/>
              <a:gd name="connsiteY26" fmla="*/ 4916714 h 4916714"/>
              <a:gd name="connsiteX27" fmla="*/ 2260419 w 8273249"/>
              <a:gd name="connsiteY27" fmla="*/ 1944989 h 4916714"/>
              <a:gd name="connsiteX0" fmla="*/ 2260419 w 8191500"/>
              <a:gd name="connsiteY0" fmla="*/ 1944989 h 4916714"/>
              <a:gd name="connsiteX1" fmla="*/ 2698131 w 8191500"/>
              <a:gd name="connsiteY1" fmla="*/ 1812029 h 4916714"/>
              <a:gd name="connsiteX2" fmla="*/ 2999214 w 8191500"/>
              <a:gd name="connsiteY2" fmla="*/ 1633610 h 4916714"/>
              <a:gd name="connsiteX3" fmla="*/ 3434111 w 8191500"/>
              <a:gd name="connsiteY3" fmla="*/ 1574136 h 4916714"/>
              <a:gd name="connsiteX4" fmla="*/ 3869009 w 8191500"/>
              <a:gd name="connsiteY4" fmla="*/ 1444039 h 4916714"/>
              <a:gd name="connsiteX5" fmla="*/ 4177526 w 8191500"/>
              <a:gd name="connsiteY5" fmla="*/ 1105785 h 4916714"/>
              <a:gd name="connsiteX6" fmla="*/ 4623575 w 8191500"/>
              <a:gd name="connsiteY6" fmla="*/ 756380 h 4916714"/>
              <a:gd name="connsiteX7" fmla="*/ 4764824 w 8191500"/>
              <a:gd name="connsiteY7" fmla="*/ 503619 h 4916714"/>
              <a:gd name="connsiteX8" fmla="*/ 5065907 w 8191500"/>
              <a:gd name="connsiteY8" fmla="*/ 511053 h 4916714"/>
              <a:gd name="connsiteX9" fmla="*/ 5291894 w 8191500"/>
              <a:gd name="connsiteY9" fmla="*/ 581678 h 4916714"/>
              <a:gd name="connsiteX10" fmla="*/ 5515672 w 8191500"/>
              <a:gd name="connsiteY10" fmla="*/ 425561 h 4916714"/>
              <a:gd name="connsiteX11" fmla="*/ 5712677 w 8191500"/>
              <a:gd name="connsiteY11" fmla="*/ 362372 h 4916714"/>
              <a:gd name="connsiteX12" fmla="*/ 5816755 w 8191500"/>
              <a:gd name="connsiteY12" fmla="*/ 306616 h 4916714"/>
              <a:gd name="connsiteX13" fmla="*/ 6026653 w 8191500"/>
              <a:gd name="connsiteY13" fmla="*/ 9724 h 4916714"/>
              <a:gd name="connsiteX14" fmla="*/ 6283159 w 8191500"/>
              <a:gd name="connsiteY14" fmla="*/ 17718 h 4916714"/>
              <a:gd name="connsiteX15" fmla="*/ 6441302 w 8191500"/>
              <a:gd name="connsiteY15" fmla="*/ 142669 h 4916714"/>
              <a:gd name="connsiteX16" fmla="*/ 6690861 w 8191500"/>
              <a:gd name="connsiteY16" fmla="*/ 365535 h 4916714"/>
              <a:gd name="connsiteX17" fmla="*/ 6860082 w 8191500"/>
              <a:gd name="connsiteY17" fmla="*/ 810778 h 4916714"/>
              <a:gd name="connsiteX18" fmla="*/ 6972963 w 8191500"/>
              <a:gd name="connsiteY18" fmla="*/ 944329 h 4916714"/>
              <a:gd name="connsiteX19" fmla="*/ 7221019 w 8191500"/>
              <a:gd name="connsiteY19" fmla="*/ 1221568 h 4916714"/>
              <a:gd name="connsiteX20" fmla="*/ 7323158 w 8191500"/>
              <a:gd name="connsiteY20" fmla="*/ 1255614 h 4916714"/>
              <a:gd name="connsiteX21" fmla="*/ 7464210 w 8191500"/>
              <a:gd name="connsiteY21" fmla="*/ 1367482 h 4916714"/>
              <a:gd name="connsiteX22" fmla="*/ 7690986 w 8191500"/>
              <a:gd name="connsiteY22" fmla="*/ 1305064 h 4916714"/>
              <a:gd name="connsiteX23" fmla="*/ 7933773 w 8191500"/>
              <a:gd name="connsiteY23" fmla="*/ 1485432 h 4916714"/>
              <a:gd name="connsiteX24" fmla="*/ 8178585 w 8191500"/>
              <a:gd name="connsiteY24" fmla="*/ 1380859 h 4916714"/>
              <a:gd name="connsiteX25" fmla="*/ 8191500 w 8191500"/>
              <a:gd name="connsiteY25" fmla="*/ 4916714 h 4916714"/>
              <a:gd name="connsiteX26" fmla="*/ 0 w 8191500"/>
              <a:gd name="connsiteY26" fmla="*/ 4916714 h 4916714"/>
              <a:gd name="connsiteX27" fmla="*/ 2260419 w 8191500"/>
              <a:gd name="connsiteY27" fmla="*/ 1944989 h 4916714"/>
              <a:gd name="connsiteX0" fmla="*/ 2260419 w 8191500"/>
              <a:gd name="connsiteY0" fmla="*/ 1944989 h 4916714"/>
              <a:gd name="connsiteX1" fmla="*/ 2698131 w 8191500"/>
              <a:gd name="connsiteY1" fmla="*/ 1812029 h 4916714"/>
              <a:gd name="connsiteX2" fmla="*/ 2999214 w 8191500"/>
              <a:gd name="connsiteY2" fmla="*/ 1633610 h 4916714"/>
              <a:gd name="connsiteX3" fmla="*/ 3434111 w 8191500"/>
              <a:gd name="connsiteY3" fmla="*/ 1574136 h 4916714"/>
              <a:gd name="connsiteX4" fmla="*/ 3869009 w 8191500"/>
              <a:gd name="connsiteY4" fmla="*/ 1444039 h 4916714"/>
              <a:gd name="connsiteX5" fmla="*/ 4177526 w 8191500"/>
              <a:gd name="connsiteY5" fmla="*/ 1105785 h 4916714"/>
              <a:gd name="connsiteX6" fmla="*/ 4623575 w 8191500"/>
              <a:gd name="connsiteY6" fmla="*/ 756380 h 4916714"/>
              <a:gd name="connsiteX7" fmla="*/ 4764824 w 8191500"/>
              <a:gd name="connsiteY7" fmla="*/ 503619 h 4916714"/>
              <a:gd name="connsiteX8" fmla="*/ 5065907 w 8191500"/>
              <a:gd name="connsiteY8" fmla="*/ 511053 h 4916714"/>
              <a:gd name="connsiteX9" fmla="*/ 5291894 w 8191500"/>
              <a:gd name="connsiteY9" fmla="*/ 581678 h 4916714"/>
              <a:gd name="connsiteX10" fmla="*/ 5515672 w 8191500"/>
              <a:gd name="connsiteY10" fmla="*/ 425561 h 4916714"/>
              <a:gd name="connsiteX11" fmla="*/ 5712677 w 8191500"/>
              <a:gd name="connsiteY11" fmla="*/ 362372 h 4916714"/>
              <a:gd name="connsiteX12" fmla="*/ 5816755 w 8191500"/>
              <a:gd name="connsiteY12" fmla="*/ 306616 h 4916714"/>
              <a:gd name="connsiteX13" fmla="*/ 6026653 w 8191500"/>
              <a:gd name="connsiteY13" fmla="*/ 9724 h 4916714"/>
              <a:gd name="connsiteX14" fmla="*/ 6283159 w 8191500"/>
              <a:gd name="connsiteY14" fmla="*/ 17718 h 4916714"/>
              <a:gd name="connsiteX15" fmla="*/ 6441302 w 8191500"/>
              <a:gd name="connsiteY15" fmla="*/ 142669 h 4916714"/>
              <a:gd name="connsiteX16" fmla="*/ 6690861 w 8191500"/>
              <a:gd name="connsiteY16" fmla="*/ 365535 h 4916714"/>
              <a:gd name="connsiteX17" fmla="*/ 6860082 w 8191500"/>
              <a:gd name="connsiteY17" fmla="*/ 810778 h 4916714"/>
              <a:gd name="connsiteX18" fmla="*/ 6972963 w 8191500"/>
              <a:gd name="connsiteY18" fmla="*/ 944329 h 4916714"/>
              <a:gd name="connsiteX19" fmla="*/ 7221019 w 8191500"/>
              <a:gd name="connsiteY19" fmla="*/ 1221568 h 4916714"/>
              <a:gd name="connsiteX20" fmla="*/ 7323158 w 8191500"/>
              <a:gd name="connsiteY20" fmla="*/ 1255614 h 4916714"/>
              <a:gd name="connsiteX21" fmla="*/ 7464210 w 8191500"/>
              <a:gd name="connsiteY21" fmla="*/ 1367482 h 4916714"/>
              <a:gd name="connsiteX22" fmla="*/ 7690986 w 8191500"/>
              <a:gd name="connsiteY22" fmla="*/ 1305064 h 4916714"/>
              <a:gd name="connsiteX23" fmla="*/ 7933773 w 8191500"/>
              <a:gd name="connsiteY23" fmla="*/ 1485432 h 4916714"/>
              <a:gd name="connsiteX24" fmla="*/ 8178585 w 8191500"/>
              <a:gd name="connsiteY24" fmla="*/ 1380859 h 4916714"/>
              <a:gd name="connsiteX25" fmla="*/ 8191500 w 8191500"/>
              <a:gd name="connsiteY25" fmla="*/ 4897664 h 4916714"/>
              <a:gd name="connsiteX26" fmla="*/ 0 w 8191500"/>
              <a:gd name="connsiteY26" fmla="*/ 4916714 h 4916714"/>
              <a:gd name="connsiteX27" fmla="*/ 2260419 w 8191500"/>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690861 w 8191532"/>
              <a:gd name="connsiteY16" fmla="*/ 365535 h 4916714"/>
              <a:gd name="connsiteX17" fmla="*/ 6860082 w 8191532"/>
              <a:gd name="connsiteY17" fmla="*/ 810778 h 4916714"/>
              <a:gd name="connsiteX18" fmla="*/ 6972963 w 8191532"/>
              <a:gd name="connsiteY18" fmla="*/ 944329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2260419 w 8191532"/>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690861 w 8191532"/>
              <a:gd name="connsiteY16" fmla="*/ 365535 h 4916714"/>
              <a:gd name="connsiteX17" fmla="*/ 6860082 w 8191532"/>
              <a:gd name="connsiteY17" fmla="*/ 810778 h 4916714"/>
              <a:gd name="connsiteX18" fmla="*/ 6972963 w 8191532"/>
              <a:gd name="connsiteY18" fmla="*/ 944329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1856215 w 8191532"/>
              <a:gd name="connsiteY27" fmla="*/ 2222301 h 4916714"/>
              <a:gd name="connsiteX28" fmla="*/ 2260419 w 8191532"/>
              <a:gd name="connsiteY28" fmla="*/ 1944989 h 4916714"/>
              <a:gd name="connsiteX0" fmla="*/ 2572282 w 8503395"/>
              <a:gd name="connsiteY0" fmla="*/ 1944989 h 4916714"/>
              <a:gd name="connsiteX1" fmla="*/ 3009994 w 8503395"/>
              <a:gd name="connsiteY1" fmla="*/ 1812029 h 4916714"/>
              <a:gd name="connsiteX2" fmla="*/ 3311077 w 8503395"/>
              <a:gd name="connsiteY2" fmla="*/ 1633610 h 4916714"/>
              <a:gd name="connsiteX3" fmla="*/ 3745974 w 8503395"/>
              <a:gd name="connsiteY3" fmla="*/ 1574136 h 4916714"/>
              <a:gd name="connsiteX4" fmla="*/ 4180872 w 8503395"/>
              <a:gd name="connsiteY4" fmla="*/ 1444039 h 4916714"/>
              <a:gd name="connsiteX5" fmla="*/ 4489389 w 8503395"/>
              <a:gd name="connsiteY5" fmla="*/ 1105785 h 4916714"/>
              <a:gd name="connsiteX6" fmla="*/ 4935438 w 8503395"/>
              <a:gd name="connsiteY6" fmla="*/ 756380 h 4916714"/>
              <a:gd name="connsiteX7" fmla="*/ 5076687 w 8503395"/>
              <a:gd name="connsiteY7" fmla="*/ 503619 h 4916714"/>
              <a:gd name="connsiteX8" fmla="*/ 5377770 w 8503395"/>
              <a:gd name="connsiteY8" fmla="*/ 511053 h 4916714"/>
              <a:gd name="connsiteX9" fmla="*/ 5603757 w 8503395"/>
              <a:gd name="connsiteY9" fmla="*/ 581678 h 4916714"/>
              <a:gd name="connsiteX10" fmla="*/ 5827535 w 8503395"/>
              <a:gd name="connsiteY10" fmla="*/ 425561 h 4916714"/>
              <a:gd name="connsiteX11" fmla="*/ 6024540 w 8503395"/>
              <a:gd name="connsiteY11" fmla="*/ 362372 h 4916714"/>
              <a:gd name="connsiteX12" fmla="*/ 6128618 w 8503395"/>
              <a:gd name="connsiteY12" fmla="*/ 306616 h 4916714"/>
              <a:gd name="connsiteX13" fmla="*/ 6338516 w 8503395"/>
              <a:gd name="connsiteY13" fmla="*/ 9724 h 4916714"/>
              <a:gd name="connsiteX14" fmla="*/ 6595022 w 8503395"/>
              <a:gd name="connsiteY14" fmla="*/ 17718 h 4916714"/>
              <a:gd name="connsiteX15" fmla="*/ 6753165 w 8503395"/>
              <a:gd name="connsiteY15" fmla="*/ 142669 h 4916714"/>
              <a:gd name="connsiteX16" fmla="*/ 7002724 w 8503395"/>
              <a:gd name="connsiteY16" fmla="*/ 365535 h 4916714"/>
              <a:gd name="connsiteX17" fmla="*/ 7171945 w 8503395"/>
              <a:gd name="connsiteY17" fmla="*/ 810778 h 4916714"/>
              <a:gd name="connsiteX18" fmla="*/ 7284826 w 8503395"/>
              <a:gd name="connsiteY18" fmla="*/ 944329 h 4916714"/>
              <a:gd name="connsiteX19" fmla="*/ 7532882 w 8503395"/>
              <a:gd name="connsiteY19" fmla="*/ 1221568 h 4916714"/>
              <a:gd name="connsiteX20" fmla="*/ 7635021 w 8503395"/>
              <a:gd name="connsiteY20" fmla="*/ 1255614 h 4916714"/>
              <a:gd name="connsiteX21" fmla="*/ 7776073 w 8503395"/>
              <a:gd name="connsiteY21" fmla="*/ 1367482 h 4916714"/>
              <a:gd name="connsiteX22" fmla="*/ 8002849 w 8503395"/>
              <a:gd name="connsiteY22" fmla="*/ 1305064 h 4916714"/>
              <a:gd name="connsiteX23" fmla="*/ 8245636 w 8503395"/>
              <a:gd name="connsiteY23" fmla="*/ 1485432 h 4916714"/>
              <a:gd name="connsiteX24" fmla="*/ 8490448 w 8503395"/>
              <a:gd name="connsiteY24" fmla="*/ 1380859 h 4916714"/>
              <a:gd name="connsiteX25" fmla="*/ 8503363 w 8503395"/>
              <a:gd name="connsiteY25" fmla="*/ 4897664 h 4916714"/>
              <a:gd name="connsiteX26" fmla="*/ 311863 w 8503395"/>
              <a:gd name="connsiteY26" fmla="*/ 4916714 h 4916714"/>
              <a:gd name="connsiteX27" fmla="*/ 1615628 w 8503395"/>
              <a:gd name="connsiteY27" fmla="*/ 2022276 h 4916714"/>
              <a:gd name="connsiteX28" fmla="*/ 2168078 w 8503395"/>
              <a:gd name="connsiteY28" fmla="*/ 2222301 h 4916714"/>
              <a:gd name="connsiteX29" fmla="*/ 2572282 w 8503395"/>
              <a:gd name="connsiteY29" fmla="*/ 1944989 h 4916714"/>
              <a:gd name="connsiteX0" fmla="*/ 2572282 w 8503395"/>
              <a:gd name="connsiteY0" fmla="*/ 1944989 h 4916714"/>
              <a:gd name="connsiteX1" fmla="*/ 3009994 w 8503395"/>
              <a:gd name="connsiteY1" fmla="*/ 1812029 h 4916714"/>
              <a:gd name="connsiteX2" fmla="*/ 3311077 w 8503395"/>
              <a:gd name="connsiteY2" fmla="*/ 1633610 h 4916714"/>
              <a:gd name="connsiteX3" fmla="*/ 3745974 w 8503395"/>
              <a:gd name="connsiteY3" fmla="*/ 1574136 h 4916714"/>
              <a:gd name="connsiteX4" fmla="*/ 4180872 w 8503395"/>
              <a:gd name="connsiteY4" fmla="*/ 1444039 h 4916714"/>
              <a:gd name="connsiteX5" fmla="*/ 4489389 w 8503395"/>
              <a:gd name="connsiteY5" fmla="*/ 1105785 h 4916714"/>
              <a:gd name="connsiteX6" fmla="*/ 4935438 w 8503395"/>
              <a:gd name="connsiteY6" fmla="*/ 756380 h 4916714"/>
              <a:gd name="connsiteX7" fmla="*/ 5076687 w 8503395"/>
              <a:gd name="connsiteY7" fmla="*/ 503619 h 4916714"/>
              <a:gd name="connsiteX8" fmla="*/ 5377770 w 8503395"/>
              <a:gd name="connsiteY8" fmla="*/ 511053 h 4916714"/>
              <a:gd name="connsiteX9" fmla="*/ 5603757 w 8503395"/>
              <a:gd name="connsiteY9" fmla="*/ 581678 h 4916714"/>
              <a:gd name="connsiteX10" fmla="*/ 5827535 w 8503395"/>
              <a:gd name="connsiteY10" fmla="*/ 425561 h 4916714"/>
              <a:gd name="connsiteX11" fmla="*/ 6024540 w 8503395"/>
              <a:gd name="connsiteY11" fmla="*/ 362372 h 4916714"/>
              <a:gd name="connsiteX12" fmla="*/ 6128618 w 8503395"/>
              <a:gd name="connsiteY12" fmla="*/ 306616 h 4916714"/>
              <a:gd name="connsiteX13" fmla="*/ 6338516 w 8503395"/>
              <a:gd name="connsiteY13" fmla="*/ 9724 h 4916714"/>
              <a:gd name="connsiteX14" fmla="*/ 6595022 w 8503395"/>
              <a:gd name="connsiteY14" fmla="*/ 17718 h 4916714"/>
              <a:gd name="connsiteX15" fmla="*/ 6753165 w 8503395"/>
              <a:gd name="connsiteY15" fmla="*/ 142669 h 4916714"/>
              <a:gd name="connsiteX16" fmla="*/ 7002724 w 8503395"/>
              <a:gd name="connsiteY16" fmla="*/ 365535 h 4916714"/>
              <a:gd name="connsiteX17" fmla="*/ 7171945 w 8503395"/>
              <a:gd name="connsiteY17" fmla="*/ 810778 h 4916714"/>
              <a:gd name="connsiteX18" fmla="*/ 7284826 w 8503395"/>
              <a:gd name="connsiteY18" fmla="*/ 944329 h 4916714"/>
              <a:gd name="connsiteX19" fmla="*/ 7532882 w 8503395"/>
              <a:gd name="connsiteY19" fmla="*/ 1221568 h 4916714"/>
              <a:gd name="connsiteX20" fmla="*/ 7635021 w 8503395"/>
              <a:gd name="connsiteY20" fmla="*/ 1255614 h 4916714"/>
              <a:gd name="connsiteX21" fmla="*/ 7776073 w 8503395"/>
              <a:gd name="connsiteY21" fmla="*/ 1367482 h 4916714"/>
              <a:gd name="connsiteX22" fmla="*/ 8002849 w 8503395"/>
              <a:gd name="connsiteY22" fmla="*/ 1305064 h 4916714"/>
              <a:gd name="connsiteX23" fmla="*/ 8245636 w 8503395"/>
              <a:gd name="connsiteY23" fmla="*/ 1485432 h 4916714"/>
              <a:gd name="connsiteX24" fmla="*/ 8490448 w 8503395"/>
              <a:gd name="connsiteY24" fmla="*/ 1380859 h 4916714"/>
              <a:gd name="connsiteX25" fmla="*/ 8503363 w 8503395"/>
              <a:gd name="connsiteY25" fmla="*/ 4897664 h 4916714"/>
              <a:gd name="connsiteX26" fmla="*/ 311863 w 8503395"/>
              <a:gd name="connsiteY26" fmla="*/ 4916714 h 4916714"/>
              <a:gd name="connsiteX27" fmla="*/ 1615628 w 8503395"/>
              <a:gd name="connsiteY27" fmla="*/ 2022276 h 4916714"/>
              <a:gd name="connsiteX28" fmla="*/ 2168078 w 8503395"/>
              <a:gd name="connsiteY28" fmla="*/ 2222301 h 4916714"/>
              <a:gd name="connsiteX29" fmla="*/ 2572282 w 8503395"/>
              <a:gd name="connsiteY29" fmla="*/ 1944989 h 4916714"/>
              <a:gd name="connsiteX0" fmla="*/ 2567226 w 8498339"/>
              <a:gd name="connsiteY0" fmla="*/ 1944989 h 4916714"/>
              <a:gd name="connsiteX1" fmla="*/ 3004938 w 8498339"/>
              <a:gd name="connsiteY1" fmla="*/ 1812029 h 4916714"/>
              <a:gd name="connsiteX2" fmla="*/ 3306021 w 8498339"/>
              <a:gd name="connsiteY2" fmla="*/ 1633610 h 4916714"/>
              <a:gd name="connsiteX3" fmla="*/ 3740918 w 8498339"/>
              <a:gd name="connsiteY3" fmla="*/ 1574136 h 4916714"/>
              <a:gd name="connsiteX4" fmla="*/ 4175816 w 8498339"/>
              <a:gd name="connsiteY4" fmla="*/ 1444039 h 4916714"/>
              <a:gd name="connsiteX5" fmla="*/ 4484333 w 8498339"/>
              <a:gd name="connsiteY5" fmla="*/ 1105785 h 4916714"/>
              <a:gd name="connsiteX6" fmla="*/ 4930382 w 8498339"/>
              <a:gd name="connsiteY6" fmla="*/ 756380 h 4916714"/>
              <a:gd name="connsiteX7" fmla="*/ 5071631 w 8498339"/>
              <a:gd name="connsiteY7" fmla="*/ 503619 h 4916714"/>
              <a:gd name="connsiteX8" fmla="*/ 5372714 w 8498339"/>
              <a:gd name="connsiteY8" fmla="*/ 511053 h 4916714"/>
              <a:gd name="connsiteX9" fmla="*/ 5598701 w 8498339"/>
              <a:gd name="connsiteY9" fmla="*/ 581678 h 4916714"/>
              <a:gd name="connsiteX10" fmla="*/ 5822479 w 8498339"/>
              <a:gd name="connsiteY10" fmla="*/ 425561 h 4916714"/>
              <a:gd name="connsiteX11" fmla="*/ 6019484 w 8498339"/>
              <a:gd name="connsiteY11" fmla="*/ 362372 h 4916714"/>
              <a:gd name="connsiteX12" fmla="*/ 6123562 w 8498339"/>
              <a:gd name="connsiteY12" fmla="*/ 306616 h 4916714"/>
              <a:gd name="connsiteX13" fmla="*/ 6333460 w 8498339"/>
              <a:gd name="connsiteY13" fmla="*/ 9724 h 4916714"/>
              <a:gd name="connsiteX14" fmla="*/ 6589966 w 8498339"/>
              <a:gd name="connsiteY14" fmla="*/ 17718 h 4916714"/>
              <a:gd name="connsiteX15" fmla="*/ 6748109 w 8498339"/>
              <a:gd name="connsiteY15" fmla="*/ 142669 h 4916714"/>
              <a:gd name="connsiteX16" fmla="*/ 6997668 w 8498339"/>
              <a:gd name="connsiteY16" fmla="*/ 365535 h 4916714"/>
              <a:gd name="connsiteX17" fmla="*/ 7166889 w 8498339"/>
              <a:gd name="connsiteY17" fmla="*/ 810778 h 4916714"/>
              <a:gd name="connsiteX18" fmla="*/ 7279770 w 8498339"/>
              <a:gd name="connsiteY18" fmla="*/ 944329 h 4916714"/>
              <a:gd name="connsiteX19" fmla="*/ 7527826 w 8498339"/>
              <a:gd name="connsiteY19" fmla="*/ 1221568 h 4916714"/>
              <a:gd name="connsiteX20" fmla="*/ 7629965 w 8498339"/>
              <a:gd name="connsiteY20" fmla="*/ 1255614 h 4916714"/>
              <a:gd name="connsiteX21" fmla="*/ 7771017 w 8498339"/>
              <a:gd name="connsiteY21" fmla="*/ 1367482 h 4916714"/>
              <a:gd name="connsiteX22" fmla="*/ 7997793 w 8498339"/>
              <a:gd name="connsiteY22" fmla="*/ 1305064 h 4916714"/>
              <a:gd name="connsiteX23" fmla="*/ 8240580 w 8498339"/>
              <a:gd name="connsiteY23" fmla="*/ 1485432 h 4916714"/>
              <a:gd name="connsiteX24" fmla="*/ 8485392 w 8498339"/>
              <a:gd name="connsiteY24" fmla="*/ 1380859 h 4916714"/>
              <a:gd name="connsiteX25" fmla="*/ 8498307 w 8498339"/>
              <a:gd name="connsiteY25" fmla="*/ 4897664 h 4916714"/>
              <a:gd name="connsiteX26" fmla="*/ 306807 w 8498339"/>
              <a:gd name="connsiteY26" fmla="*/ 4916714 h 4916714"/>
              <a:gd name="connsiteX27" fmla="*/ 1658197 w 8498339"/>
              <a:gd name="connsiteY27" fmla="*/ 1927026 h 4916714"/>
              <a:gd name="connsiteX28" fmla="*/ 2163022 w 8498339"/>
              <a:gd name="connsiteY28" fmla="*/ 2222301 h 4916714"/>
              <a:gd name="connsiteX29" fmla="*/ 2567226 w 8498339"/>
              <a:gd name="connsiteY29" fmla="*/ 1944989 h 4916714"/>
              <a:gd name="connsiteX0" fmla="*/ 2659863 w 8590976"/>
              <a:gd name="connsiteY0" fmla="*/ 1944989 h 4916714"/>
              <a:gd name="connsiteX1" fmla="*/ 3097575 w 8590976"/>
              <a:gd name="connsiteY1" fmla="*/ 1812029 h 4916714"/>
              <a:gd name="connsiteX2" fmla="*/ 3398658 w 8590976"/>
              <a:gd name="connsiteY2" fmla="*/ 1633610 h 4916714"/>
              <a:gd name="connsiteX3" fmla="*/ 3833555 w 8590976"/>
              <a:gd name="connsiteY3" fmla="*/ 1574136 h 4916714"/>
              <a:gd name="connsiteX4" fmla="*/ 4268453 w 8590976"/>
              <a:gd name="connsiteY4" fmla="*/ 1444039 h 4916714"/>
              <a:gd name="connsiteX5" fmla="*/ 4576970 w 8590976"/>
              <a:gd name="connsiteY5" fmla="*/ 1105785 h 4916714"/>
              <a:gd name="connsiteX6" fmla="*/ 5023019 w 8590976"/>
              <a:gd name="connsiteY6" fmla="*/ 756380 h 4916714"/>
              <a:gd name="connsiteX7" fmla="*/ 5164268 w 8590976"/>
              <a:gd name="connsiteY7" fmla="*/ 503619 h 4916714"/>
              <a:gd name="connsiteX8" fmla="*/ 5465351 w 8590976"/>
              <a:gd name="connsiteY8" fmla="*/ 511053 h 4916714"/>
              <a:gd name="connsiteX9" fmla="*/ 5691338 w 8590976"/>
              <a:gd name="connsiteY9" fmla="*/ 581678 h 4916714"/>
              <a:gd name="connsiteX10" fmla="*/ 5915116 w 8590976"/>
              <a:gd name="connsiteY10" fmla="*/ 425561 h 4916714"/>
              <a:gd name="connsiteX11" fmla="*/ 6112121 w 8590976"/>
              <a:gd name="connsiteY11" fmla="*/ 362372 h 4916714"/>
              <a:gd name="connsiteX12" fmla="*/ 6216199 w 8590976"/>
              <a:gd name="connsiteY12" fmla="*/ 306616 h 4916714"/>
              <a:gd name="connsiteX13" fmla="*/ 6426097 w 8590976"/>
              <a:gd name="connsiteY13" fmla="*/ 9724 h 4916714"/>
              <a:gd name="connsiteX14" fmla="*/ 6682603 w 8590976"/>
              <a:gd name="connsiteY14" fmla="*/ 17718 h 4916714"/>
              <a:gd name="connsiteX15" fmla="*/ 6840746 w 8590976"/>
              <a:gd name="connsiteY15" fmla="*/ 142669 h 4916714"/>
              <a:gd name="connsiteX16" fmla="*/ 7090305 w 8590976"/>
              <a:gd name="connsiteY16" fmla="*/ 365535 h 4916714"/>
              <a:gd name="connsiteX17" fmla="*/ 7259526 w 8590976"/>
              <a:gd name="connsiteY17" fmla="*/ 810778 h 4916714"/>
              <a:gd name="connsiteX18" fmla="*/ 7372407 w 8590976"/>
              <a:gd name="connsiteY18" fmla="*/ 944329 h 4916714"/>
              <a:gd name="connsiteX19" fmla="*/ 7620463 w 8590976"/>
              <a:gd name="connsiteY19" fmla="*/ 1221568 h 4916714"/>
              <a:gd name="connsiteX20" fmla="*/ 7722602 w 8590976"/>
              <a:gd name="connsiteY20" fmla="*/ 1255614 h 4916714"/>
              <a:gd name="connsiteX21" fmla="*/ 7863654 w 8590976"/>
              <a:gd name="connsiteY21" fmla="*/ 1367482 h 4916714"/>
              <a:gd name="connsiteX22" fmla="*/ 8090430 w 8590976"/>
              <a:gd name="connsiteY22" fmla="*/ 1305064 h 4916714"/>
              <a:gd name="connsiteX23" fmla="*/ 8333217 w 8590976"/>
              <a:gd name="connsiteY23" fmla="*/ 1485432 h 4916714"/>
              <a:gd name="connsiteX24" fmla="*/ 8578029 w 8590976"/>
              <a:gd name="connsiteY24" fmla="*/ 1380859 h 4916714"/>
              <a:gd name="connsiteX25" fmla="*/ 8590944 w 8590976"/>
              <a:gd name="connsiteY25" fmla="*/ 4897664 h 4916714"/>
              <a:gd name="connsiteX26" fmla="*/ 399444 w 8590976"/>
              <a:gd name="connsiteY26" fmla="*/ 4916714 h 4916714"/>
              <a:gd name="connsiteX27" fmla="*/ 1331735 w 8590976"/>
              <a:gd name="connsiteY27" fmla="*/ 2222301 h 4916714"/>
              <a:gd name="connsiteX28" fmla="*/ 1750834 w 8590976"/>
              <a:gd name="connsiteY28" fmla="*/ 1927026 h 4916714"/>
              <a:gd name="connsiteX29" fmla="*/ 2255659 w 8590976"/>
              <a:gd name="connsiteY29" fmla="*/ 2222301 h 4916714"/>
              <a:gd name="connsiteX30" fmla="*/ 2659863 w 8590976"/>
              <a:gd name="connsiteY30" fmla="*/ 1944989 h 4916714"/>
              <a:gd name="connsiteX0" fmla="*/ 2798563 w 8729676"/>
              <a:gd name="connsiteY0" fmla="*/ 1944989 h 4916714"/>
              <a:gd name="connsiteX1" fmla="*/ 3236275 w 8729676"/>
              <a:gd name="connsiteY1" fmla="*/ 1812029 h 4916714"/>
              <a:gd name="connsiteX2" fmla="*/ 3537358 w 8729676"/>
              <a:gd name="connsiteY2" fmla="*/ 1633610 h 4916714"/>
              <a:gd name="connsiteX3" fmla="*/ 3972255 w 8729676"/>
              <a:gd name="connsiteY3" fmla="*/ 1574136 h 4916714"/>
              <a:gd name="connsiteX4" fmla="*/ 4407153 w 8729676"/>
              <a:gd name="connsiteY4" fmla="*/ 1444039 h 4916714"/>
              <a:gd name="connsiteX5" fmla="*/ 4715670 w 8729676"/>
              <a:gd name="connsiteY5" fmla="*/ 1105785 h 4916714"/>
              <a:gd name="connsiteX6" fmla="*/ 5161719 w 8729676"/>
              <a:gd name="connsiteY6" fmla="*/ 756380 h 4916714"/>
              <a:gd name="connsiteX7" fmla="*/ 5302968 w 8729676"/>
              <a:gd name="connsiteY7" fmla="*/ 503619 h 4916714"/>
              <a:gd name="connsiteX8" fmla="*/ 5604051 w 8729676"/>
              <a:gd name="connsiteY8" fmla="*/ 511053 h 4916714"/>
              <a:gd name="connsiteX9" fmla="*/ 5830038 w 8729676"/>
              <a:gd name="connsiteY9" fmla="*/ 581678 h 4916714"/>
              <a:gd name="connsiteX10" fmla="*/ 6053816 w 8729676"/>
              <a:gd name="connsiteY10" fmla="*/ 425561 h 4916714"/>
              <a:gd name="connsiteX11" fmla="*/ 6250821 w 8729676"/>
              <a:gd name="connsiteY11" fmla="*/ 362372 h 4916714"/>
              <a:gd name="connsiteX12" fmla="*/ 6354899 w 8729676"/>
              <a:gd name="connsiteY12" fmla="*/ 306616 h 4916714"/>
              <a:gd name="connsiteX13" fmla="*/ 6564797 w 8729676"/>
              <a:gd name="connsiteY13" fmla="*/ 9724 h 4916714"/>
              <a:gd name="connsiteX14" fmla="*/ 6821303 w 8729676"/>
              <a:gd name="connsiteY14" fmla="*/ 17718 h 4916714"/>
              <a:gd name="connsiteX15" fmla="*/ 6979446 w 8729676"/>
              <a:gd name="connsiteY15" fmla="*/ 142669 h 4916714"/>
              <a:gd name="connsiteX16" fmla="*/ 7229005 w 8729676"/>
              <a:gd name="connsiteY16" fmla="*/ 365535 h 4916714"/>
              <a:gd name="connsiteX17" fmla="*/ 7398226 w 8729676"/>
              <a:gd name="connsiteY17" fmla="*/ 810778 h 4916714"/>
              <a:gd name="connsiteX18" fmla="*/ 7511107 w 8729676"/>
              <a:gd name="connsiteY18" fmla="*/ 944329 h 4916714"/>
              <a:gd name="connsiteX19" fmla="*/ 7759163 w 8729676"/>
              <a:gd name="connsiteY19" fmla="*/ 1221568 h 4916714"/>
              <a:gd name="connsiteX20" fmla="*/ 7861302 w 8729676"/>
              <a:gd name="connsiteY20" fmla="*/ 1255614 h 4916714"/>
              <a:gd name="connsiteX21" fmla="*/ 8002354 w 8729676"/>
              <a:gd name="connsiteY21" fmla="*/ 1367482 h 4916714"/>
              <a:gd name="connsiteX22" fmla="*/ 8229130 w 8729676"/>
              <a:gd name="connsiteY22" fmla="*/ 1305064 h 4916714"/>
              <a:gd name="connsiteX23" fmla="*/ 8471917 w 8729676"/>
              <a:gd name="connsiteY23" fmla="*/ 1485432 h 4916714"/>
              <a:gd name="connsiteX24" fmla="*/ 8716729 w 8729676"/>
              <a:gd name="connsiteY24" fmla="*/ 1380859 h 4916714"/>
              <a:gd name="connsiteX25" fmla="*/ 8729644 w 8729676"/>
              <a:gd name="connsiteY25" fmla="*/ 4897664 h 4916714"/>
              <a:gd name="connsiteX26" fmla="*/ 538144 w 8729676"/>
              <a:gd name="connsiteY26" fmla="*/ 4916714 h 4916714"/>
              <a:gd name="connsiteX27" fmla="*/ 813210 w 8729676"/>
              <a:gd name="connsiteY27" fmla="*/ 2431851 h 4916714"/>
              <a:gd name="connsiteX28" fmla="*/ 1470435 w 8729676"/>
              <a:gd name="connsiteY28" fmla="*/ 2222301 h 4916714"/>
              <a:gd name="connsiteX29" fmla="*/ 1889534 w 8729676"/>
              <a:gd name="connsiteY29" fmla="*/ 1927026 h 4916714"/>
              <a:gd name="connsiteX30" fmla="*/ 2394359 w 8729676"/>
              <a:gd name="connsiteY30" fmla="*/ 2222301 h 4916714"/>
              <a:gd name="connsiteX31" fmla="*/ 2798563 w 8729676"/>
              <a:gd name="connsiteY31" fmla="*/ 1944989 h 4916714"/>
              <a:gd name="connsiteX0" fmla="*/ 2798563 w 8729676"/>
              <a:gd name="connsiteY0" fmla="*/ 1944989 h 4916714"/>
              <a:gd name="connsiteX1" fmla="*/ 3236275 w 8729676"/>
              <a:gd name="connsiteY1" fmla="*/ 1812029 h 4916714"/>
              <a:gd name="connsiteX2" fmla="*/ 3537358 w 8729676"/>
              <a:gd name="connsiteY2" fmla="*/ 1633610 h 4916714"/>
              <a:gd name="connsiteX3" fmla="*/ 3972255 w 8729676"/>
              <a:gd name="connsiteY3" fmla="*/ 1574136 h 4916714"/>
              <a:gd name="connsiteX4" fmla="*/ 4407153 w 8729676"/>
              <a:gd name="connsiteY4" fmla="*/ 1444039 h 4916714"/>
              <a:gd name="connsiteX5" fmla="*/ 4715670 w 8729676"/>
              <a:gd name="connsiteY5" fmla="*/ 1105785 h 4916714"/>
              <a:gd name="connsiteX6" fmla="*/ 5161719 w 8729676"/>
              <a:gd name="connsiteY6" fmla="*/ 756380 h 4916714"/>
              <a:gd name="connsiteX7" fmla="*/ 5302968 w 8729676"/>
              <a:gd name="connsiteY7" fmla="*/ 503619 h 4916714"/>
              <a:gd name="connsiteX8" fmla="*/ 5604051 w 8729676"/>
              <a:gd name="connsiteY8" fmla="*/ 511053 h 4916714"/>
              <a:gd name="connsiteX9" fmla="*/ 5830038 w 8729676"/>
              <a:gd name="connsiteY9" fmla="*/ 581678 h 4916714"/>
              <a:gd name="connsiteX10" fmla="*/ 6053816 w 8729676"/>
              <a:gd name="connsiteY10" fmla="*/ 425561 h 4916714"/>
              <a:gd name="connsiteX11" fmla="*/ 6250821 w 8729676"/>
              <a:gd name="connsiteY11" fmla="*/ 362372 h 4916714"/>
              <a:gd name="connsiteX12" fmla="*/ 6354899 w 8729676"/>
              <a:gd name="connsiteY12" fmla="*/ 306616 h 4916714"/>
              <a:gd name="connsiteX13" fmla="*/ 6564797 w 8729676"/>
              <a:gd name="connsiteY13" fmla="*/ 9724 h 4916714"/>
              <a:gd name="connsiteX14" fmla="*/ 6821303 w 8729676"/>
              <a:gd name="connsiteY14" fmla="*/ 17718 h 4916714"/>
              <a:gd name="connsiteX15" fmla="*/ 6979446 w 8729676"/>
              <a:gd name="connsiteY15" fmla="*/ 142669 h 4916714"/>
              <a:gd name="connsiteX16" fmla="*/ 7229005 w 8729676"/>
              <a:gd name="connsiteY16" fmla="*/ 365535 h 4916714"/>
              <a:gd name="connsiteX17" fmla="*/ 7398226 w 8729676"/>
              <a:gd name="connsiteY17" fmla="*/ 810778 h 4916714"/>
              <a:gd name="connsiteX18" fmla="*/ 7511107 w 8729676"/>
              <a:gd name="connsiteY18" fmla="*/ 944329 h 4916714"/>
              <a:gd name="connsiteX19" fmla="*/ 7759163 w 8729676"/>
              <a:gd name="connsiteY19" fmla="*/ 1221568 h 4916714"/>
              <a:gd name="connsiteX20" fmla="*/ 7861302 w 8729676"/>
              <a:gd name="connsiteY20" fmla="*/ 1255614 h 4916714"/>
              <a:gd name="connsiteX21" fmla="*/ 8002354 w 8729676"/>
              <a:gd name="connsiteY21" fmla="*/ 1367482 h 4916714"/>
              <a:gd name="connsiteX22" fmla="*/ 8229130 w 8729676"/>
              <a:gd name="connsiteY22" fmla="*/ 1305064 h 4916714"/>
              <a:gd name="connsiteX23" fmla="*/ 8471917 w 8729676"/>
              <a:gd name="connsiteY23" fmla="*/ 1485432 h 4916714"/>
              <a:gd name="connsiteX24" fmla="*/ 8716729 w 8729676"/>
              <a:gd name="connsiteY24" fmla="*/ 1380859 h 4916714"/>
              <a:gd name="connsiteX25" fmla="*/ 8729644 w 8729676"/>
              <a:gd name="connsiteY25" fmla="*/ 4897664 h 4916714"/>
              <a:gd name="connsiteX26" fmla="*/ 538144 w 8729676"/>
              <a:gd name="connsiteY26" fmla="*/ 4916714 h 4916714"/>
              <a:gd name="connsiteX27" fmla="*/ 813210 w 8729676"/>
              <a:gd name="connsiteY27" fmla="*/ 2431851 h 4916714"/>
              <a:gd name="connsiteX28" fmla="*/ 1470435 w 8729676"/>
              <a:gd name="connsiteY28" fmla="*/ 2222301 h 4916714"/>
              <a:gd name="connsiteX29" fmla="*/ 1889534 w 8729676"/>
              <a:gd name="connsiteY29" fmla="*/ 1927026 h 4916714"/>
              <a:gd name="connsiteX30" fmla="*/ 2394359 w 8729676"/>
              <a:gd name="connsiteY30" fmla="*/ 2222301 h 4916714"/>
              <a:gd name="connsiteX31" fmla="*/ 2798563 w 8729676"/>
              <a:gd name="connsiteY31" fmla="*/ 1944989 h 4916714"/>
              <a:gd name="connsiteX0" fmla="*/ 2752923 w 8684036"/>
              <a:gd name="connsiteY0" fmla="*/ 1944989 h 4916714"/>
              <a:gd name="connsiteX1" fmla="*/ 3190635 w 8684036"/>
              <a:gd name="connsiteY1" fmla="*/ 1812029 h 4916714"/>
              <a:gd name="connsiteX2" fmla="*/ 3491718 w 8684036"/>
              <a:gd name="connsiteY2" fmla="*/ 1633610 h 4916714"/>
              <a:gd name="connsiteX3" fmla="*/ 3926615 w 8684036"/>
              <a:gd name="connsiteY3" fmla="*/ 1574136 h 4916714"/>
              <a:gd name="connsiteX4" fmla="*/ 4361513 w 8684036"/>
              <a:gd name="connsiteY4" fmla="*/ 1444039 h 4916714"/>
              <a:gd name="connsiteX5" fmla="*/ 4670030 w 8684036"/>
              <a:gd name="connsiteY5" fmla="*/ 1105785 h 4916714"/>
              <a:gd name="connsiteX6" fmla="*/ 5116079 w 8684036"/>
              <a:gd name="connsiteY6" fmla="*/ 756380 h 4916714"/>
              <a:gd name="connsiteX7" fmla="*/ 5257328 w 8684036"/>
              <a:gd name="connsiteY7" fmla="*/ 503619 h 4916714"/>
              <a:gd name="connsiteX8" fmla="*/ 5558411 w 8684036"/>
              <a:gd name="connsiteY8" fmla="*/ 511053 h 4916714"/>
              <a:gd name="connsiteX9" fmla="*/ 5784398 w 8684036"/>
              <a:gd name="connsiteY9" fmla="*/ 581678 h 4916714"/>
              <a:gd name="connsiteX10" fmla="*/ 6008176 w 8684036"/>
              <a:gd name="connsiteY10" fmla="*/ 425561 h 4916714"/>
              <a:gd name="connsiteX11" fmla="*/ 6205181 w 8684036"/>
              <a:gd name="connsiteY11" fmla="*/ 362372 h 4916714"/>
              <a:gd name="connsiteX12" fmla="*/ 6309259 w 8684036"/>
              <a:gd name="connsiteY12" fmla="*/ 306616 h 4916714"/>
              <a:gd name="connsiteX13" fmla="*/ 6519157 w 8684036"/>
              <a:gd name="connsiteY13" fmla="*/ 9724 h 4916714"/>
              <a:gd name="connsiteX14" fmla="*/ 6775663 w 8684036"/>
              <a:gd name="connsiteY14" fmla="*/ 17718 h 4916714"/>
              <a:gd name="connsiteX15" fmla="*/ 6933806 w 8684036"/>
              <a:gd name="connsiteY15" fmla="*/ 142669 h 4916714"/>
              <a:gd name="connsiteX16" fmla="*/ 7183365 w 8684036"/>
              <a:gd name="connsiteY16" fmla="*/ 365535 h 4916714"/>
              <a:gd name="connsiteX17" fmla="*/ 7352586 w 8684036"/>
              <a:gd name="connsiteY17" fmla="*/ 810778 h 4916714"/>
              <a:gd name="connsiteX18" fmla="*/ 7465467 w 8684036"/>
              <a:gd name="connsiteY18" fmla="*/ 944329 h 4916714"/>
              <a:gd name="connsiteX19" fmla="*/ 7713523 w 8684036"/>
              <a:gd name="connsiteY19" fmla="*/ 1221568 h 4916714"/>
              <a:gd name="connsiteX20" fmla="*/ 7815662 w 8684036"/>
              <a:gd name="connsiteY20" fmla="*/ 1255614 h 4916714"/>
              <a:gd name="connsiteX21" fmla="*/ 7956714 w 8684036"/>
              <a:gd name="connsiteY21" fmla="*/ 1367482 h 4916714"/>
              <a:gd name="connsiteX22" fmla="*/ 8183490 w 8684036"/>
              <a:gd name="connsiteY22" fmla="*/ 1305064 h 4916714"/>
              <a:gd name="connsiteX23" fmla="*/ 8426277 w 8684036"/>
              <a:gd name="connsiteY23" fmla="*/ 1485432 h 4916714"/>
              <a:gd name="connsiteX24" fmla="*/ 8671089 w 8684036"/>
              <a:gd name="connsiteY24" fmla="*/ 1380859 h 4916714"/>
              <a:gd name="connsiteX25" fmla="*/ 8684004 w 8684036"/>
              <a:gd name="connsiteY25" fmla="*/ 4897664 h 4916714"/>
              <a:gd name="connsiteX26" fmla="*/ 492504 w 8684036"/>
              <a:gd name="connsiteY26" fmla="*/ 4916714 h 4916714"/>
              <a:gd name="connsiteX27" fmla="*/ 986645 w 8684036"/>
              <a:gd name="connsiteY27" fmla="*/ 2374701 h 4916714"/>
              <a:gd name="connsiteX28" fmla="*/ 1424795 w 8684036"/>
              <a:gd name="connsiteY28" fmla="*/ 2222301 h 4916714"/>
              <a:gd name="connsiteX29" fmla="*/ 1843894 w 8684036"/>
              <a:gd name="connsiteY29" fmla="*/ 1927026 h 4916714"/>
              <a:gd name="connsiteX30" fmla="*/ 2348719 w 8684036"/>
              <a:gd name="connsiteY30" fmla="*/ 2222301 h 4916714"/>
              <a:gd name="connsiteX31" fmla="*/ 2752923 w 8684036"/>
              <a:gd name="connsiteY31" fmla="*/ 1944989 h 4916714"/>
              <a:gd name="connsiteX0" fmla="*/ 2915644 w 8846757"/>
              <a:gd name="connsiteY0" fmla="*/ 1944989 h 4916714"/>
              <a:gd name="connsiteX1" fmla="*/ 3353356 w 8846757"/>
              <a:gd name="connsiteY1" fmla="*/ 1812029 h 4916714"/>
              <a:gd name="connsiteX2" fmla="*/ 3654439 w 8846757"/>
              <a:gd name="connsiteY2" fmla="*/ 1633610 h 4916714"/>
              <a:gd name="connsiteX3" fmla="*/ 4089336 w 8846757"/>
              <a:gd name="connsiteY3" fmla="*/ 1574136 h 4916714"/>
              <a:gd name="connsiteX4" fmla="*/ 4524234 w 8846757"/>
              <a:gd name="connsiteY4" fmla="*/ 1444039 h 4916714"/>
              <a:gd name="connsiteX5" fmla="*/ 4832751 w 8846757"/>
              <a:gd name="connsiteY5" fmla="*/ 1105785 h 4916714"/>
              <a:gd name="connsiteX6" fmla="*/ 5278800 w 8846757"/>
              <a:gd name="connsiteY6" fmla="*/ 756380 h 4916714"/>
              <a:gd name="connsiteX7" fmla="*/ 5420049 w 8846757"/>
              <a:gd name="connsiteY7" fmla="*/ 503619 h 4916714"/>
              <a:gd name="connsiteX8" fmla="*/ 5721132 w 8846757"/>
              <a:gd name="connsiteY8" fmla="*/ 511053 h 4916714"/>
              <a:gd name="connsiteX9" fmla="*/ 5947119 w 8846757"/>
              <a:gd name="connsiteY9" fmla="*/ 581678 h 4916714"/>
              <a:gd name="connsiteX10" fmla="*/ 6170897 w 8846757"/>
              <a:gd name="connsiteY10" fmla="*/ 425561 h 4916714"/>
              <a:gd name="connsiteX11" fmla="*/ 6367902 w 8846757"/>
              <a:gd name="connsiteY11" fmla="*/ 362372 h 4916714"/>
              <a:gd name="connsiteX12" fmla="*/ 6471980 w 8846757"/>
              <a:gd name="connsiteY12" fmla="*/ 306616 h 4916714"/>
              <a:gd name="connsiteX13" fmla="*/ 6681878 w 8846757"/>
              <a:gd name="connsiteY13" fmla="*/ 9724 h 4916714"/>
              <a:gd name="connsiteX14" fmla="*/ 6938384 w 8846757"/>
              <a:gd name="connsiteY14" fmla="*/ 17718 h 4916714"/>
              <a:gd name="connsiteX15" fmla="*/ 7096527 w 8846757"/>
              <a:gd name="connsiteY15" fmla="*/ 142669 h 4916714"/>
              <a:gd name="connsiteX16" fmla="*/ 7346086 w 8846757"/>
              <a:gd name="connsiteY16" fmla="*/ 365535 h 4916714"/>
              <a:gd name="connsiteX17" fmla="*/ 7515307 w 8846757"/>
              <a:gd name="connsiteY17" fmla="*/ 810778 h 4916714"/>
              <a:gd name="connsiteX18" fmla="*/ 7628188 w 8846757"/>
              <a:gd name="connsiteY18" fmla="*/ 944329 h 4916714"/>
              <a:gd name="connsiteX19" fmla="*/ 7876244 w 8846757"/>
              <a:gd name="connsiteY19" fmla="*/ 1221568 h 4916714"/>
              <a:gd name="connsiteX20" fmla="*/ 7978383 w 8846757"/>
              <a:gd name="connsiteY20" fmla="*/ 1255614 h 4916714"/>
              <a:gd name="connsiteX21" fmla="*/ 8119435 w 8846757"/>
              <a:gd name="connsiteY21" fmla="*/ 1367482 h 4916714"/>
              <a:gd name="connsiteX22" fmla="*/ 8346211 w 8846757"/>
              <a:gd name="connsiteY22" fmla="*/ 1305064 h 4916714"/>
              <a:gd name="connsiteX23" fmla="*/ 8588998 w 8846757"/>
              <a:gd name="connsiteY23" fmla="*/ 1485432 h 4916714"/>
              <a:gd name="connsiteX24" fmla="*/ 8833810 w 8846757"/>
              <a:gd name="connsiteY24" fmla="*/ 1380859 h 4916714"/>
              <a:gd name="connsiteX25" fmla="*/ 8846725 w 8846757"/>
              <a:gd name="connsiteY25" fmla="*/ 4897664 h 4916714"/>
              <a:gd name="connsiteX26" fmla="*/ 655225 w 8846757"/>
              <a:gd name="connsiteY26" fmla="*/ 4916714 h 4916714"/>
              <a:gd name="connsiteX27" fmla="*/ 492141 w 8846757"/>
              <a:gd name="connsiteY27" fmla="*/ 2612826 h 4916714"/>
              <a:gd name="connsiteX28" fmla="*/ 1149366 w 8846757"/>
              <a:gd name="connsiteY28" fmla="*/ 2374701 h 4916714"/>
              <a:gd name="connsiteX29" fmla="*/ 1587516 w 8846757"/>
              <a:gd name="connsiteY29" fmla="*/ 2222301 h 4916714"/>
              <a:gd name="connsiteX30" fmla="*/ 2006615 w 8846757"/>
              <a:gd name="connsiteY30" fmla="*/ 1927026 h 4916714"/>
              <a:gd name="connsiteX31" fmla="*/ 2511440 w 8846757"/>
              <a:gd name="connsiteY31" fmla="*/ 2222301 h 4916714"/>
              <a:gd name="connsiteX32" fmla="*/ 2915644 w 8846757"/>
              <a:gd name="connsiteY32" fmla="*/ 1944989 h 4916714"/>
              <a:gd name="connsiteX0" fmla="*/ 2915644 w 8846757"/>
              <a:gd name="connsiteY0" fmla="*/ 1944989 h 4916714"/>
              <a:gd name="connsiteX1" fmla="*/ 3353356 w 8846757"/>
              <a:gd name="connsiteY1" fmla="*/ 1812029 h 4916714"/>
              <a:gd name="connsiteX2" fmla="*/ 3654439 w 8846757"/>
              <a:gd name="connsiteY2" fmla="*/ 1633610 h 4916714"/>
              <a:gd name="connsiteX3" fmla="*/ 4089336 w 8846757"/>
              <a:gd name="connsiteY3" fmla="*/ 1574136 h 4916714"/>
              <a:gd name="connsiteX4" fmla="*/ 4524234 w 8846757"/>
              <a:gd name="connsiteY4" fmla="*/ 1444039 h 4916714"/>
              <a:gd name="connsiteX5" fmla="*/ 4832751 w 8846757"/>
              <a:gd name="connsiteY5" fmla="*/ 1105785 h 4916714"/>
              <a:gd name="connsiteX6" fmla="*/ 5278800 w 8846757"/>
              <a:gd name="connsiteY6" fmla="*/ 756380 h 4916714"/>
              <a:gd name="connsiteX7" fmla="*/ 5420049 w 8846757"/>
              <a:gd name="connsiteY7" fmla="*/ 503619 h 4916714"/>
              <a:gd name="connsiteX8" fmla="*/ 5721132 w 8846757"/>
              <a:gd name="connsiteY8" fmla="*/ 511053 h 4916714"/>
              <a:gd name="connsiteX9" fmla="*/ 5947119 w 8846757"/>
              <a:gd name="connsiteY9" fmla="*/ 581678 h 4916714"/>
              <a:gd name="connsiteX10" fmla="*/ 6170897 w 8846757"/>
              <a:gd name="connsiteY10" fmla="*/ 425561 h 4916714"/>
              <a:gd name="connsiteX11" fmla="*/ 6367902 w 8846757"/>
              <a:gd name="connsiteY11" fmla="*/ 362372 h 4916714"/>
              <a:gd name="connsiteX12" fmla="*/ 6471980 w 8846757"/>
              <a:gd name="connsiteY12" fmla="*/ 306616 h 4916714"/>
              <a:gd name="connsiteX13" fmla="*/ 6681878 w 8846757"/>
              <a:gd name="connsiteY13" fmla="*/ 9724 h 4916714"/>
              <a:gd name="connsiteX14" fmla="*/ 6938384 w 8846757"/>
              <a:gd name="connsiteY14" fmla="*/ 17718 h 4916714"/>
              <a:gd name="connsiteX15" fmla="*/ 7096527 w 8846757"/>
              <a:gd name="connsiteY15" fmla="*/ 142669 h 4916714"/>
              <a:gd name="connsiteX16" fmla="*/ 7346086 w 8846757"/>
              <a:gd name="connsiteY16" fmla="*/ 365535 h 4916714"/>
              <a:gd name="connsiteX17" fmla="*/ 7515307 w 8846757"/>
              <a:gd name="connsiteY17" fmla="*/ 810778 h 4916714"/>
              <a:gd name="connsiteX18" fmla="*/ 7628188 w 8846757"/>
              <a:gd name="connsiteY18" fmla="*/ 944329 h 4916714"/>
              <a:gd name="connsiteX19" fmla="*/ 7876244 w 8846757"/>
              <a:gd name="connsiteY19" fmla="*/ 1221568 h 4916714"/>
              <a:gd name="connsiteX20" fmla="*/ 7978383 w 8846757"/>
              <a:gd name="connsiteY20" fmla="*/ 1255614 h 4916714"/>
              <a:gd name="connsiteX21" fmla="*/ 8119435 w 8846757"/>
              <a:gd name="connsiteY21" fmla="*/ 1367482 h 4916714"/>
              <a:gd name="connsiteX22" fmla="*/ 8346211 w 8846757"/>
              <a:gd name="connsiteY22" fmla="*/ 1305064 h 4916714"/>
              <a:gd name="connsiteX23" fmla="*/ 8588998 w 8846757"/>
              <a:gd name="connsiteY23" fmla="*/ 1485432 h 4916714"/>
              <a:gd name="connsiteX24" fmla="*/ 8833810 w 8846757"/>
              <a:gd name="connsiteY24" fmla="*/ 1380859 h 4916714"/>
              <a:gd name="connsiteX25" fmla="*/ 8846725 w 8846757"/>
              <a:gd name="connsiteY25" fmla="*/ 4897664 h 4916714"/>
              <a:gd name="connsiteX26" fmla="*/ 655225 w 8846757"/>
              <a:gd name="connsiteY26" fmla="*/ 4916714 h 4916714"/>
              <a:gd name="connsiteX27" fmla="*/ 492141 w 8846757"/>
              <a:gd name="connsiteY27" fmla="*/ 2612826 h 4916714"/>
              <a:gd name="connsiteX28" fmla="*/ 1149366 w 8846757"/>
              <a:gd name="connsiteY28" fmla="*/ 2374701 h 4916714"/>
              <a:gd name="connsiteX29" fmla="*/ 1587516 w 8846757"/>
              <a:gd name="connsiteY29" fmla="*/ 2222301 h 4916714"/>
              <a:gd name="connsiteX30" fmla="*/ 2006615 w 8846757"/>
              <a:gd name="connsiteY30" fmla="*/ 1927026 h 4916714"/>
              <a:gd name="connsiteX31" fmla="*/ 2511440 w 8846757"/>
              <a:gd name="connsiteY31" fmla="*/ 2222301 h 4916714"/>
              <a:gd name="connsiteX32" fmla="*/ 2915644 w 8846757"/>
              <a:gd name="connsiteY32" fmla="*/ 1944989 h 4916714"/>
              <a:gd name="connsiteX0" fmla="*/ 2865392 w 8796505"/>
              <a:gd name="connsiteY0" fmla="*/ 1944989 h 4916714"/>
              <a:gd name="connsiteX1" fmla="*/ 3303104 w 8796505"/>
              <a:gd name="connsiteY1" fmla="*/ 1812029 h 4916714"/>
              <a:gd name="connsiteX2" fmla="*/ 3604187 w 8796505"/>
              <a:gd name="connsiteY2" fmla="*/ 1633610 h 4916714"/>
              <a:gd name="connsiteX3" fmla="*/ 4039084 w 8796505"/>
              <a:gd name="connsiteY3" fmla="*/ 1574136 h 4916714"/>
              <a:gd name="connsiteX4" fmla="*/ 4473982 w 8796505"/>
              <a:gd name="connsiteY4" fmla="*/ 1444039 h 4916714"/>
              <a:gd name="connsiteX5" fmla="*/ 4782499 w 8796505"/>
              <a:gd name="connsiteY5" fmla="*/ 1105785 h 4916714"/>
              <a:gd name="connsiteX6" fmla="*/ 5228548 w 8796505"/>
              <a:gd name="connsiteY6" fmla="*/ 756380 h 4916714"/>
              <a:gd name="connsiteX7" fmla="*/ 5369797 w 8796505"/>
              <a:gd name="connsiteY7" fmla="*/ 503619 h 4916714"/>
              <a:gd name="connsiteX8" fmla="*/ 5670880 w 8796505"/>
              <a:gd name="connsiteY8" fmla="*/ 511053 h 4916714"/>
              <a:gd name="connsiteX9" fmla="*/ 5896867 w 8796505"/>
              <a:gd name="connsiteY9" fmla="*/ 581678 h 4916714"/>
              <a:gd name="connsiteX10" fmla="*/ 6120645 w 8796505"/>
              <a:gd name="connsiteY10" fmla="*/ 425561 h 4916714"/>
              <a:gd name="connsiteX11" fmla="*/ 6317650 w 8796505"/>
              <a:gd name="connsiteY11" fmla="*/ 362372 h 4916714"/>
              <a:gd name="connsiteX12" fmla="*/ 6421728 w 8796505"/>
              <a:gd name="connsiteY12" fmla="*/ 306616 h 4916714"/>
              <a:gd name="connsiteX13" fmla="*/ 6631626 w 8796505"/>
              <a:gd name="connsiteY13" fmla="*/ 9724 h 4916714"/>
              <a:gd name="connsiteX14" fmla="*/ 6888132 w 8796505"/>
              <a:gd name="connsiteY14" fmla="*/ 17718 h 4916714"/>
              <a:gd name="connsiteX15" fmla="*/ 7046275 w 8796505"/>
              <a:gd name="connsiteY15" fmla="*/ 142669 h 4916714"/>
              <a:gd name="connsiteX16" fmla="*/ 7295834 w 8796505"/>
              <a:gd name="connsiteY16" fmla="*/ 365535 h 4916714"/>
              <a:gd name="connsiteX17" fmla="*/ 7465055 w 8796505"/>
              <a:gd name="connsiteY17" fmla="*/ 810778 h 4916714"/>
              <a:gd name="connsiteX18" fmla="*/ 7577936 w 8796505"/>
              <a:gd name="connsiteY18" fmla="*/ 944329 h 4916714"/>
              <a:gd name="connsiteX19" fmla="*/ 7825992 w 8796505"/>
              <a:gd name="connsiteY19" fmla="*/ 1221568 h 4916714"/>
              <a:gd name="connsiteX20" fmla="*/ 7928131 w 8796505"/>
              <a:gd name="connsiteY20" fmla="*/ 1255614 h 4916714"/>
              <a:gd name="connsiteX21" fmla="*/ 8069183 w 8796505"/>
              <a:gd name="connsiteY21" fmla="*/ 1367482 h 4916714"/>
              <a:gd name="connsiteX22" fmla="*/ 8295959 w 8796505"/>
              <a:gd name="connsiteY22" fmla="*/ 1305064 h 4916714"/>
              <a:gd name="connsiteX23" fmla="*/ 8538746 w 8796505"/>
              <a:gd name="connsiteY23" fmla="*/ 1485432 h 4916714"/>
              <a:gd name="connsiteX24" fmla="*/ 8783558 w 8796505"/>
              <a:gd name="connsiteY24" fmla="*/ 1380859 h 4916714"/>
              <a:gd name="connsiteX25" fmla="*/ 8796473 w 8796505"/>
              <a:gd name="connsiteY25" fmla="*/ 4897664 h 4916714"/>
              <a:gd name="connsiteX26" fmla="*/ 604973 w 8796505"/>
              <a:gd name="connsiteY26" fmla="*/ 4916714 h 4916714"/>
              <a:gd name="connsiteX27" fmla="*/ 613339 w 8796505"/>
              <a:gd name="connsiteY27" fmla="*/ 2460426 h 4916714"/>
              <a:gd name="connsiteX28" fmla="*/ 1099114 w 8796505"/>
              <a:gd name="connsiteY28" fmla="*/ 2374701 h 4916714"/>
              <a:gd name="connsiteX29" fmla="*/ 1537264 w 8796505"/>
              <a:gd name="connsiteY29" fmla="*/ 2222301 h 4916714"/>
              <a:gd name="connsiteX30" fmla="*/ 1956363 w 8796505"/>
              <a:gd name="connsiteY30" fmla="*/ 1927026 h 4916714"/>
              <a:gd name="connsiteX31" fmla="*/ 2461188 w 8796505"/>
              <a:gd name="connsiteY31" fmla="*/ 2222301 h 4916714"/>
              <a:gd name="connsiteX32" fmla="*/ 2865392 w 8796505"/>
              <a:gd name="connsiteY32" fmla="*/ 1944989 h 4916714"/>
              <a:gd name="connsiteX0" fmla="*/ 3009170 w 8940283"/>
              <a:gd name="connsiteY0" fmla="*/ 1944989 h 4916714"/>
              <a:gd name="connsiteX1" fmla="*/ 3446882 w 8940283"/>
              <a:gd name="connsiteY1" fmla="*/ 1812029 h 4916714"/>
              <a:gd name="connsiteX2" fmla="*/ 3747965 w 8940283"/>
              <a:gd name="connsiteY2" fmla="*/ 1633610 h 4916714"/>
              <a:gd name="connsiteX3" fmla="*/ 4182862 w 8940283"/>
              <a:gd name="connsiteY3" fmla="*/ 1574136 h 4916714"/>
              <a:gd name="connsiteX4" fmla="*/ 4617760 w 8940283"/>
              <a:gd name="connsiteY4" fmla="*/ 1444039 h 4916714"/>
              <a:gd name="connsiteX5" fmla="*/ 4926277 w 8940283"/>
              <a:gd name="connsiteY5" fmla="*/ 1105785 h 4916714"/>
              <a:gd name="connsiteX6" fmla="*/ 5372326 w 8940283"/>
              <a:gd name="connsiteY6" fmla="*/ 756380 h 4916714"/>
              <a:gd name="connsiteX7" fmla="*/ 5513575 w 8940283"/>
              <a:gd name="connsiteY7" fmla="*/ 503619 h 4916714"/>
              <a:gd name="connsiteX8" fmla="*/ 5814658 w 8940283"/>
              <a:gd name="connsiteY8" fmla="*/ 511053 h 4916714"/>
              <a:gd name="connsiteX9" fmla="*/ 6040645 w 8940283"/>
              <a:gd name="connsiteY9" fmla="*/ 581678 h 4916714"/>
              <a:gd name="connsiteX10" fmla="*/ 6264423 w 8940283"/>
              <a:gd name="connsiteY10" fmla="*/ 425561 h 4916714"/>
              <a:gd name="connsiteX11" fmla="*/ 6461428 w 8940283"/>
              <a:gd name="connsiteY11" fmla="*/ 362372 h 4916714"/>
              <a:gd name="connsiteX12" fmla="*/ 6565506 w 8940283"/>
              <a:gd name="connsiteY12" fmla="*/ 306616 h 4916714"/>
              <a:gd name="connsiteX13" fmla="*/ 6775404 w 8940283"/>
              <a:gd name="connsiteY13" fmla="*/ 9724 h 4916714"/>
              <a:gd name="connsiteX14" fmla="*/ 7031910 w 8940283"/>
              <a:gd name="connsiteY14" fmla="*/ 17718 h 4916714"/>
              <a:gd name="connsiteX15" fmla="*/ 7190053 w 8940283"/>
              <a:gd name="connsiteY15" fmla="*/ 142669 h 4916714"/>
              <a:gd name="connsiteX16" fmla="*/ 7439612 w 8940283"/>
              <a:gd name="connsiteY16" fmla="*/ 365535 h 4916714"/>
              <a:gd name="connsiteX17" fmla="*/ 7608833 w 8940283"/>
              <a:gd name="connsiteY17" fmla="*/ 810778 h 4916714"/>
              <a:gd name="connsiteX18" fmla="*/ 7721714 w 8940283"/>
              <a:gd name="connsiteY18" fmla="*/ 944329 h 4916714"/>
              <a:gd name="connsiteX19" fmla="*/ 7969770 w 8940283"/>
              <a:gd name="connsiteY19" fmla="*/ 1221568 h 4916714"/>
              <a:gd name="connsiteX20" fmla="*/ 8071909 w 8940283"/>
              <a:gd name="connsiteY20" fmla="*/ 1255614 h 4916714"/>
              <a:gd name="connsiteX21" fmla="*/ 8212961 w 8940283"/>
              <a:gd name="connsiteY21" fmla="*/ 1367482 h 4916714"/>
              <a:gd name="connsiteX22" fmla="*/ 8439737 w 8940283"/>
              <a:gd name="connsiteY22" fmla="*/ 1305064 h 4916714"/>
              <a:gd name="connsiteX23" fmla="*/ 8682524 w 8940283"/>
              <a:gd name="connsiteY23" fmla="*/ 1485432 h 4916714"/>
              <a:gd name="connsiteX24" fmla="*/ 8927336 w 8940283"/>
              <a:gd name="connsiteY24" fmla="*/ 1380859 h 4916714"/>
              <a:gd name="connsiteX25" fmla="*/ 8940251 w 8940283"/>
              <a:gd name="connsiteY25" fmla="*/ 4897664 h 4916714"/>
              <a:gd name="connsiteX26" fmla="*/ 748751 w 8940283"/>
              <a:gd name="connsiteY26" fmla="*/ 4916714 h 4916714"/>
              <a:gd name="connsiteX27" fmla="*/ 328493 w 8940283"/>
              <a:gd name="connsiteY27" fmla="*/ 2641401 h 4916714"/>
              <a:gd name="connsiteX28" fmla="*/ 757117 w 8940283"/>
              <a:gd name="connsiteY28" fmla="*/ 2460426 h 4916714"/>
              <a:gd name="connsiteX29" fmla="*/ 1242892 w 8940283"/>
              <a:gd name="connsiteY29" fmla="*/ 2374701 h 4916714"/>
              <a:gd name="connsiteX30" fmla="*/ 1681042 w 8940283"/>
              <a:gd name="connsiteY30" fmla="*/ 2222301 h 4916714"/>
              <a:gd name="connsiteX31" fmla="*/ 2100141 w 8940283"/>
              <a:gd name="connsiteY31" fmla="*/ 1927026 h 4916714"/>
              <a:gd name="connsiteX32" fmla="*/ 2604966 w 8940283"/>
              <a:gd name="connsiteY32" fmla="*/ 2222301 h 4916714"/>
              <a:gd name="connsiteX33" fmla="*/ 3009170 w 8940283"/>
              <a:gd name="connsiteY33" fmla="*/ 1944989 h 4916714"/>
              <a:gd name="connsiteX0" fmla="*/ 2984764 w 8915877"/>
              <a:gd name="connsiteY0" fmla="*/ 1944989 h 4916714"/>
              <a:gd name="connsiteX1" fmla="*/ 3422476 w 8915877"/>
              <a:gd name="connsiteY1" fmla="*/ 1812029 h 4916714"/>
              <a:gd name="connsiteX2" fmla="*/ 3723559 w 8915877"/>
              <a:gd name="connsiteY2" fmla="*/ 1633610 h 4916714"/>
              <a:gd name="connsiteX3" fmla="*/ 4158456 w 8915877"/>
              <a:gd name="connsiteY3" fmla="*/ 1574136 h 4916714"/>
              <a:gd name="connsiteX4" fmla="*/ 4593354 w 8915877"/>
              <a:gd name="connsiteY4" fmla="*/ 1444039 h 4916714"/>
              <a:gd name="connsiteX5" fmla="*/ 4901871 w 8915877"/>
              <a:gd name="connsiteY5" fmla="*/ 1105785 h 4916714"/>
              <a:gd name="connsiteX6" fmla="*/ 5347920 w 8915877"/>
              <a:gd name="connsiteY6" fmla="*/ 756380 h 4916714"/>
              <a:gd name="connsiteX7" fmla="*/ 5489169 w 8915877"/>
              <a:gd name="connsiteY7" fmla="*/ 503619 h 4916714"/>
              <a:gd name="connsiteX8" fmla="*/ 5790252 w 8915877"/>
              <a:gd name="connsiteY8" fmla="*/ 511053 h 4916714"/>
              <a:gd name="connsiteX9" fmla="*/ 6016239 w 8915877"/>
              <a:gd name="connsiteY9" fmla="*/ 581678 h 4916714"/>
              <a:gd name="connsiteX10" fmla="*/ 6240017 w 8915877"/>
              <a:gd name="connsiteY10" fmla="*/ 425561 h 4916714"/>
              <a:gd name="connsiteX11" fmla="*/ 6437022 w 8915877"/>
              <a:gd name="connsiteY11" fmla="*/ 362372 h 4916714"/>
              <a:gd name="connsiteX12" fmla="*/ 6541100 w 8915877"/>
              <a:gd name="connsiteY12" fmla="*/ 306616 h 4916714"/>
              <a:gd name="connsiteX13" fmla="*/ 6750998 w 8915877"/>
              <a:gd name="connsiteY13" fmla="*/ 9724 h 4916714"/>
              <a:gd name="connsiteX14" fmla="*/ 7007504 w 8915877"/>
              <a:gd name="connsiteY14" fmla="*/ 17718 h 4916714"/>
              <a:gd name="connsiteX15" fmla="*/ 7165647 w 8915877"/>
              <a:gd name="connsiteY15" fmla="*/ 142669 h 4916714"/>
              <a:gd name="connsiteX16" fmla="*/ 7415206 w 8915877"/>
              <a:gd name="connsiteY16" fmla="*/ 365535 h 4916714"/>
              <a:gd name="connsiteX17" fmla="*/ 7584427 w 8915877"/>
              <a:gd name="connsiteY17" fmla="*/ 810778 h 4916714"/>
              <a:gd name="connsiteX18" fmla="*/ 7697308 w 8915877"/>
              <a:gd name="connsiteY18" fmla="*/ 944329 h 4916714"/>
              <a:gd name="connsiteX19" fmla="*/ 7945364 w 8915877"/>
              <a:gd name="connsiteY19" fmla="*/ 1221568 h 4916714"/>
              <a:gd name="connsiteX20" fmla="*/ 8047503 w 8915877"/>
              <a:gd name="connsiteY20" fmla="*/ 1255614 h 4916714"/>
              <a:gd name="connsiteX21" fmla="*/ 8188555 w 8915877"/>
              <a:gd name="connsiteY21" fmla="*/ 1367482 h 4916714"/>
              <a:gd name="connsiteX22" fmla="*/ 8415331 w 8915877"/>
              <a:gd name="connsiteY22" fmla="*/ 1305064 h 4916714"/>
              <a:gd name="connsiteX23" fmla="*/ 8658118 w 8915877"/>
              <a:gd name="connsiteY23" fmla="*/ 1485432 h 4916714"/>
              <a:gd name="connsiteX24" fmla="*/ 8902930 w 8915877"/>
              <a:gd name="connsiteY24" fmla="*/ 1380859 h 4916714"/>
              <a:gd name="connsiteX25" fmla="*/ 8915845 w 8915877"/>
              <a:gd name="connsiteY25" fmla="*/ 4897664 h 4916714"/>
              <a:gd name="connsiteX26" fmla="*/ 724345 w 8915877"/>
              <a:gd name="connsiteY26" fmla="*/ 4916714 h 4916714"/>
              <a:gd name="connsiteX27" fmla="*/ 370762 w 8915877"/>
              <a:gd name="connsiteY27" fmla="*/ 2765226 h 4916714"/>
              <a:gd name="connsiteX28" fmla="*/ 732711 w 8915877"/>
              <a:gd name="connsiteY28" fmla="*/ 2460426 h 4916714"/>
              <a:gd name="connsiteX29" fmla="*/ 1218486 w 8915877"/>
              <a:gd name="connsiteY29" fmla="*/ 2374701 h 4916714"/>
              <a:gd name="connsiteX30" fmla="*/ 1656636 w 8915877"/>
              <a:gd name="connsiteY30" fmla="*/ 2222301 h 4916714"/>
              <a:gd name="connsiteX31" fmla="*/ 2075735 w 8915877"/>
              <a:gd name="connsiteY31" fmla="*/ 1927026 h 4916714"/>
              <a:gd name="connsiteX32" fmla="*/ 2580560 w 8915877"/>
              <a:gd name="connsiteY32" fmla="*/ 2222301 h 4916714"/>
              <a:gd name="connsiteX33" fmla="*/ 2984764 w 8915877"/>
              <a:gd name="connsiteY33" fmla="*/ 1944989 h 4916714"/>
              <a:gd name="connsiteX0" fmla="*/ 2984764 w 8915877"/>
              <a:gd name="connsiteY0" fmla="*/ 1944989 h 4916714"/>
              <a:gd name="connsiteX1" fmla="*/ 3422476 w 8915877"/>
              <a:gd name="connsiteY1" fmla="*/ 1812029 h 4916714"/>
              <a:gd name="connsiteX2" fmla="*/ 3723559 w 8915877"/>
              <a:gd name="connsiteY2" fmla="*/ 1633610 h 4916714"/>
              <a:gd name="connsiteX3" fmla="*/ 4158456 w 8915877"/>
              <a:gd name="connsiteY3" fmla="*/ 1574136 h 4916714"/>
              <a:gd name="connsiteX4" fmla="*/ 4593354 w 8915877"/>
              <a:gd name="connsiteY4" fmla="*/ 1444039 h 4916714"/>
              <a:gd name="connsiteX5" fmla="*/ 4901871 w 8915877"/>
              <a:gd name="connsiteY5" fmla="*/ 1105785 h 4916714"/>
              <a:gd name="connsiteX6" fmla="*/ 5347920 w 8915877"/>
              <a:gd name="connsiteY6" fmla="*/ 756380 h 4916714"/>
              <a:gd name="connsiteX7" fmla="*/ 5489169 w 8915877"/>
              <a:gd name="connsiteY7" fmla="*/ 503619 h 4916714"/>
              <a:gd name="connsiteX8" fmla="*/ 5790252 w 8915877"/>
              <a:gd name="connsiteY8" fmla="*/ 511053 h 4916714"/>
              <a:gd name="connsiteX9" fmla="*/ 6016239 w 8915877"/>
              <a:gd name="connsiteY9" fmla="*/ 581678 h 4916714"/>
              <a:gd name="connsiteX10" fmla="*/ 6240017 w 8915877"/>
              <a:gd name="connsiteY10" fmla="*/ 425561 h 4916714"/>
              <a:gd name="connsiteX11" fmla="*/ 6437022 w 8915877"/>
              <a:gd name="connsiteY11" fmla="*/ 362372 h 4916714"/>
              <a:gd name="connsiteX12" fmla="*/ 6541100 w 8915877"/>
              <a:gd name="connsiteY12" fmla="*/ 306616 h 4916714"/>
              <a:gd name="connsiteX13" fmla="*/ 6750998 w 8915877"/>
              <a:gd name="connsiteY13" fmla="*/ 9724 h 4916714"/>
              <a:gd name="connsiteX14" fmla="*/ 7007504 w 8915877"/>
              <a:gd name="connsiteY14" fmla="*/ 17718 h 4916714"/>
              <a:gd name="connsiteX15" fmla="*/ 7165647 w 8915877"/>
              <a:gd name="connsiteY15" fmla="*/ 142669 h 4916714"/>
              <a:gd name="connsiteX16" fmla="*/ 7415206 w 8915877"/>
              <a:gd name="connsiteY16" fmla="*/ 365535 h 4916714"/>
              <a:gd name="connsiteX17" fmla="*/ 7584427 w 8915877"/>
              <a:gd name="connsiteY17" fmla="*/ 810778 h 4916714"/>
              <a:gd name="connsiteX18" fmla="*/ 7697308 w 8915877"/>
              <a:gd name="connsiteY18" fmla="*/ 944329 h 4916714"/>
              <a:gd name="connsiteX19" fmla="*/ 7945364 w 8915877"/>
              <a:gd name="connsiteY19" fmla="*/ 1221568 h 4916714"/>
              <a:gd name="connsiteX20" fmla="*/ 8047503 w 8915877"/>
              <a:gd name="connsiteY20" fmla="*/ 1255614 h 4916714"/>
              <a:gd name="connsiteX21" fmla="*/ 8188555 w 8915877"/>
              <a:gd name="connsiteY21" fmla="*/ 1367482 h 4916714"/>
              <a:gd name="connsiteX22" fmla="*/ 8415331 w 8915877"/>
              <a:gd name="connsiteY22" fmla="*/ 1305064 h 4916714"/>
              <a:gd name="connsiteX23" fmla="*/ 8658118 w 8915877"/>
              <a:gd name="connsiteY23" fmla="*/ 1485432 h 4916714"/>
              <a:gd name="connsiteX24" fmla="*/ 8902930 w 8915877"/>
              <a:gd name="connsiteY24" fmla="*/ 1380859 h 4916714"/>
              <a:gd name="connsiteX25" fmla="*/ 8915845 w 8915877"/>
              <a:gd name="connsiteY25" fmla="*/ 4897664 h 4916714"/>
              <a:gd name="connsiteX26" fmla="*/ 724345 w 8915877"/>
              <a:gd name="connsiteY26" fmla="*/ 4916714 h 4916714"/>
              <a:gd name="connsiteX27" fmla="*/ 370762 w 8915877"/>
              <a:gd name="connsiteY27" fmla="*/ 2765226 h 4916714"/>
              <a:gd name="connsiteX28" fmla="*/ 732711 w 8915877"/>
              <a:gd name="connsiteY28" fmla="*/ 2460426 h 4916714"/>
              <a:gd name="connsiteX29" fmla="*/ 1218486 w 8915877"/>
              <a:gd name="connsiteY29" fmla="*/ 2374701 h 4916714"/>
              <a:gd name="connsiteX30" fmla="*/ 1656636 w 8915877"/>
              <a:gd name="connsiteY30" fmla="*/ 2222301 h 4916714"/>
              <a:gd name="connsiteX31" fmla="*/ 2075735 w 8915877"/>
              <a:gd name="connsiteY31" fmla="*/ 1927026 h 4916714"/>
              <a:gd name="connsiteX32" fmla="*/ 2580560 w 8915877"/>
              <a:gd name="connsiteY32" fmla="*/ 2222301 h 4916714"/>
              <a:gd name="connsiteX33" fmla="*/ 2984764 w 8915877"/>
              <a:gd name="connsiteY33" fmla="*/ 1944989 h 4916714"/>
              <a:gd name="connsiteX0" fmla="*/ 3002037 w 8933150"/>
              <a:gd name="connsiteY0" fmla="*/ 1944989 h 4916714"/>
              <a:gd name="connsiteX1" fmla="*/ 3439749 w 8933150"/>
              <a:gd name="connsiteY1" fmla="*/ 1812029 h 4916714"/>
              <a:gd name="connsiteX2" fmla="*/ 3740832 w 8933150"/>
              <a:gd name="connsiteY2" fmla="*/ 1633610 h 4916714"/>
              <a:gd name="connsiteX3" fmla="*/ 4175729 w 8933150"/>
              <a:gd name="connsiteY3" fmla="*/ 1574136 h 4916714"/>
              <a:gd name="connsiteX4" fmla="*/ 4610627 w 8933150"/>
              <a:gd name="connsiteY4" fmla="*/ 1444039 h 4916714"/>
              <a:gd name="connsiteX5" fmla="*/ 4919144 w 8933150"/>
              <a:gd name="connsiteY5" fmla="*/ 1105785 h 4916714"/>
              <a:gd name="connsiteX6" fmla="*/ 5365193 w 8933150"/>
              <a:gd name="connsiteY6" fmla="*/ 756380 h 4916714"/>
              <a:gd name="connsiteX7" fmla="*/ 5506442 w 8933150"/>
              <a:gd name="connsiteY7" fmla="*/ 503619 h 4916714"/>
              <a:gd name="connsiteX8" fmla="*/ 5807525 w 8933150"/>
              <a:gd name="connsiteY8" fmla="*/ 511053 h 4916714"/>
              <a:gd name="connsiteX9" fmla="*/ 6033512 w 8933150"/>
              <a:gd name="connsiteY9" fmla="*/ 581678 h 4916714"/>
              <a:gd name="connsiteX10" fmla="*/ 6257290 w 8933150"/>
              <a:gd name="connsiteY10" fmla="*/ 425561 h 4916714"/>
              <a:gd name="connsiteX11" fmla="*/ 6454295 w 8933150"/>
              <a:gd name="connsiteY11" fmla="*/ 362372 h 4916714"/>
              <a:gd name="connsiteX12" fmla="*/ 6558373 w 8933150"/>
              <a:gd name="connsiteY12" fmla="*/ 306616 h 4916714"/>
              <a:gd name="connsiteX13" fmla="*/ 6768271 w 8933150"/>
              <a:gd name="connsiteY13" fmla="*/ 9724 h 4916714"/>
              <a:gd name="connsiteX14" fmla="*/ 7024777 w 8933150"/>
              <a:gd name="connsiteY14" fmla="*/ 17718 h 4916714"/>
              <a:gd name="connsiteX15" fmla="*/ 7182920 w 8933150"/>
              <a:gd name="connsiteY15" fmla="*/ 142669 h 4916714"/>
              <a:gd name="connsiteX16" fmla="*/ 7432479 w 8933150"/>
              <a:gd name="connsiteY16" fmla="*/ 365535 h 4916714"/>
              <a:gd name="connsiteX17" fmla="*/ 7601700 w 8933150"/>
              <a:gd name="connsiteY17" fmla="*/ 810778 h 4916714"/>
              <a:gd name="connsiteX18" fmla="*/ 7714581 w 8933150"/>
              <a:gd name="connsiteY18" fmla="*/ 944329 h 4916714"/>
              <a:gd name="connsiteX19" fmla="*/ 7962637 w 8933150"/>
              <a:gd name="connsiteY19" fmla="*/ 1221568 h 4916714"/>
              <a:gd name="connsiteX20" fmla="*/ 8064776 w 8933150"/>
              <a:gd name="connsiteY20" fmla="*/ 1255614 h 4916714"/>
              <a:gd name="connsiteX21" fmla="*/ 8205828 w 8933150"/>
              <a:gd name="connsiteY21" fmla="*/ 1367482 h 4916714"/>
              <a:gd name="connsiteX22" fmla="*/ 8432604 w 8933150"/>
              <a:gd name="connsiteY22" fmla="*/ 1305064 h 4916714"/>
              <a:gd name="connsiteX23" fmla="*/ 8675391 w 8933150"/>
              <a:gd name="connsiteY23" fmla="*/ 1485432 h 4916714"/>
              <a:gd name="connsiteX24" fmla="*/ 8920203 w 8933150"/>
              <a:gd name="connsiteY24" fmla="*/ 1380859 h 4916714"/>
              <a:gd name="connsiteX25" fmla="*/ 8933118 w 8933150"/>
              <a:gd name="connsiteY25" fmla="*/ 4897664 h 4916714"/>
              <a:gd name="connsiteX26" fmla="*/ 741618 w 8933150"/>
              <a:gd name="connsiteY26" fmla="*/ 4916714 h 4916714"/>
              <a:gd name="connsiteX27" fmla="*/ 340410 w 8933150"/>
              <a:gd name="connsiteY27" fmla="*/ 2727126 h 4916714"/>
              <a:gd name="connsiteX28" fmla="*/ 749984 w 8933150"/>
              <a:gd name="connsiteY28" fmla="*/ 2460426 h 4916714"/>
              <a:gd name="connsiteX29" fmla="*/ 1235759 w 8933150"/>
              <a:gd name="connsiteY29" fmla="*/ 2374701 h 4916714"/>
              <a:gd name="connsiteX30" fmla="*/ 1673909 w 8933150"/>
              <a:gd name="connsiteY30" fmla="*/ 2222301 h 4916714"/>
              <a:gd name="connsiteX31" fmla="*/ 2093008 w 8933150"/>
              <a:gd name="connsiteY31" fmla="*/ 1927026 h 4916714"/>
              <a:gd name="connsiteX32" fmla="*/ 2597833 w 8933150"/>
              <a:gd name="connsiteY32" fmla="*/ 2222301 h 4916714"/>
              <a:gd name="connsiteX33" fmla="*/ 3002037 w 8933150"/>
              <a:gd name="connsiteY33" fmla="*/ 1944989 h 4916714"/>
              <a:gd name="connsiteX0" fmla="*/ 3002037 w 8933150"/>
              <a:gd name="connsiteY0" fmla="*/ 1944989 h 4916714"/>
              <a:gd name="connsiteX1" fmla="*/ 3439749 w 8933150"/>
              <a:gd name="connsiteY1" fmla="*/ 1812029 h 4916714"/>
              <a:gd name="connsiteX2" fmla="*/ 3740832 w 8933150"/>
              <a:gd name="connsiteY2" fmla="*/ 1633610 h 4916714"/>
              <a:gd name="connsiteX3" fmla="*/ 4175729 w 8933150"/>
              <a:gd name="connsiteY3" fmla="*/ 1574136 h 4916714"/>
              <a:gd name="connsiteX4" fmla="*/ 4610627 w 8933150"/>
              <a:gd name="connsiteY4" fmla="*/ 1444039 h 4916714"/>
              <a:gd name="connsiteX5" fmla="*/ 4919144 w 8933150"/>
              <a:gd name="connsiteY5" fmla="*/ 1105785 h 4916714"/>
              <a:gd name="connsiteX6" fmla="*/ 5365193 w 8933150"/>
              <a:gd name="connsiteY6" fmla="*/ 756380 h 4916714"/>
              <a:gd name="connsiteX7" fmla="*/ 5506442 w 8933150"/>
              <a:gd name="connsiteY7" fmla="*/ 503619 h 4916714"/>
              <a:gd name="connsiteX8" fmla="*/ 5807525 w 8933150"/>
              <a:gd name="connsiteY8" fmla="*/ 511053 h 4916714"/>
              <a:gd name="connsiteX9" fmla="*/ 6033512 w 8933150"/>
              <a:gd name="connsiteY9" fmla="*/ 581678 h 4916714"/>
              <a:gd name="connsiteX10" fmla="*/ 6257290 w 8933150"/>
              <a:gd name="connsiteY10" fmla="*/ 425561 h 4916714"/>
              <a:gd name="connsiteX11" fmla="*/ 6454295 w 8933150"/>
              <a:gd name="connsiteY11" fmla="*/ 362372 h 4916714"/>
              <a:gd name="connsiteX12" fmla="*/ 6558373 w 8933150"/>
              <a:gd name="connsiteY12" fmla="*/ 306616 h 4916714"/>
              <a:gd name="connsiteX13" fmla="*/ 6768271 w 8933150"/>
              <a:gd name="connsiteY13" fmla="*/ 9724 h 4916714"/>
              <a:gd name="connsiteX14" fmla="*/ 7024777 w 8933150"/>
              <a:gd name="connsiteY14" fmla="*/ 17718 h 4916714"/>
              <a:gd name="connsiteX15" fmla="*/ 7182920 w 8933150"/>
              <a:gd name="connsiteY15" fmla="*/ 142669 h 4916714"/>
              <a:gd name="connsiteX16" fmla="*/ 7432479 w 8933150"/>
              <a:gd name="connsiteY16" fmla="*/ 365535 h 4916714"/>
              <a:gd name="connsiteX17" fmla="*/ 7601700 w 8933150"/>
              <a:gd name="connsiteY17" fmla="*/ 810778 h 4916714"/>
              <a:gd name="connsiteX18" fmla="*/ 7714581 w 8933150"/>
              <a:gd name="connsiteY18" fmla="*/ 944329 h 4916714"/>
              <a:gd name="connsiteX19" fmla="*/ 7962637 w 8933150"/>
              <a:gd name="connsiteY19" fmla="*/ 1221568 h 4916714"/>
              <a:gd name="connsiteX20" fmla="*/ 8064776 w 8933150"/>
              <a:gd name="connsiteY20" fmla="*/ 1255614 h 4916714"/>
              <a:gd name="connsiteX21" fmla="*/ 8205828 w 8933150"/>
              <a:gd name="connsiteY21" fmla="*/ 1367482 h 4916714"/>
              <a:gd name="connsiteX22" fmla="*/ 8432604 w 8933150"/>
              <a:gd name="connsiteY22" fmla="*/ 1305064 h 4916714"/>
              <a:gd name="connsiteX23" fmla="*/ 8675391 w 8933150"/>
              <a:gd name="connsiteY23" fmla="*/ 1485432 h 4916714"/>
              <a:gd name="connsiteX24" fmla="*/ 8920203 w 8933150"/>
              <a:gd name="connsiteY24" fmla="*/ 1380859 h 4916714"/>
              <a:gd name="connsiteX25" fmla="*/ 8933118 w 8933150"/>
              <a:gd name="connsiteY25" fmla="*/ 4897664 h 4916714"/>
              <a:gd name="connsiteX26" fmla="*/ 741618 w 8933150"/>
              <a:gd name="connsiteY26" fmla="*/ 4916714 h 4916714"/>
              <a:gd name="connsiteX27" fmla="*/ 340410 w 8933150"/>
              <a:gd name="connsiteY27" fmla="*/ 2727126 h 4916714"/>
              <a:gd name="connsiteX28" fmla="*/ 749984 w 8933150"/>
              <a:gd name="connsiteY28" fmla="*/ 2460426 h 4916714"/>
              <a:gd name="connsiteX29" fmla="*/ 1235759 w 8933150"/>
              <a:gd name="connsiteY29" fmla="*/ 2374701 h 4916714"/>
              <a:gd name="connsiteX30" fmla="*/ 1673909 w 8933150"/>
              <a:gd name="connsiteY30" fmla="*/ 2222301 h 4916714"/>
              <a:gd name="connsiteX31" fmla="*/ 2093008 w 8933150"/>
              <a:gd name="connsiteY31" fmla="*/ 1927026 h 4916714"/>
              <a:gd name="connsiteX32" fmla="*/ 2597833 w 8933150"/>
              <a:gd name="connsiteY32" fmla="*/ 2222301 h 4916714"/>
              <a:gd name="connsiteX33" fmla="*/ 3002037 w 8933150"/>
              <a:gd name="connsiteY33" fmla="*/ 1944989 h 4916714"/>
              <a:gd name="connsiteX0" fmla="*/ 3124365 w 9055478"/>
              <a:gd name="connsiteY0" fmla="*/ 1944989 h 4916714"/>
              <a:gd name="connsiteX1" fmla="*/ 3562077 w 9055478"/>
              <a:gd name="connsiteY1" fmla="*/ 1812029 h 4916714"/>
              <a:gd name="connsiteX2" fmla="*/ 3863160 w 9055478"/>
              <a:gd name="connsiteY2" fmla="*/ 1633610 h 4916714"/>
              <a:gd name="connsiteX3" fmla="*/ 4298057 w 9055478"/>
              <a:gd name="connsiteY3" fmla="*/ 1574136 h 4916714"/>
              <a:gd name="connsiteX4" fmla="*/ 4732955 w 9055478"/>
              <a:gd name="connsiteY4" fmla="*/ 1444039 h 4916714"/>
              <a:gd name="connsiteX5" fmla="*/ 5041472 w 9055478"/>
              <a:gd name="connsiteY5" fmla="*/ 1105785 h 4916714"/>
              <a:gd name="connsiteX6" fmla="*/ 5487521 w 9055478"/>
              <a:gd name="connsiteY6" fmla="*/ 756380 h 4916714"/>
              <a:gd name="connsiteX7" fmla="*/ 5628770 w 9055478"/>
              <a:gd name="connsiteY7" fmla="*/ 503619 h 4916714"/>
              <a:gd name="connsiteX8" fmla="*/ 5929853 w 9055478"/>
              <a:gd name="connsiteY8" fmla="*/ 511053 h 4916714"/>
              <a:gd name="connsiteX9" fmla="*/ 6155840 w 9055478"/>
              <a:gd name="connsiteY9" fmla="*/ 581678 h 4916714"/>
              <a:gd name="connsiteX10" fmla="*/ 6379618 w 9055478"/>
              <a:gd name="connsiteY10" fmla="*/ 425561 h 4916714"/>
              <a:gd name="connsiteX11" fmla="*/ 6576623 w 9055478"/>
              <a:gd name="connsiteY11" fmla="*/ 362372 h 4916714"/>
              <a:gd name="connsiteX12" fmla="*/ 6680701 w 9055478"/>
              <a:gd name="connsiteY12" fmla="*/ 306616 h 4916714"/>
              <a:gd name="connsiteX13" fmla="*/ 6890599 w 9055478"/>
              <a:gd name="connsiteY13" fmla="*/ 9724 h 4916714"/>
              <a:gd name="connsiteX14" fmla="*/ 7147105 w 9055478"/>
              <a:gd name="connsiteY14" fmla="*/ 17718 h 4916714"/>
              <a:gd name="connsiteX15" fmla="*/ 7305248 w 9055478"/>
              <a:gd name="connsiteY15" fmla="*/ 142669 h 4916714"/>
              <a:gd name="connsiteX16" fmla="*/ 7554807 w 9055478"/>
              <a:gd name="connsiteY16" fmla="*/ 365535 h 4916714"/>
              <a:gd name="connsiteX17" fmla="*/ 7724028 w 9055478"/>
              <a:gd name="connsiteY17" fmla="*/ 810778 h 4916714"/>
              <a:gd name="connsiteX18" fmla="*/ 7836909 w 9055478"/>
              <a:gd name="connsiteY18" fmla="*/ 944329 h 4916714"/>
              <a:gd name="connsiteX19" fmla="*/ 8084965 w 9055478"/>
              <a:gd name="connsiteY19" fmla="*/ 1221568 h 4916714"/>
              <a:gd name="connsiteX20" fmla="*/ 8187104 w 9055478"/>
              <a:gd name="connsiteY20" fmla="*/ 1255614 h 4916714"/>
              <a:gd name="connsiteX21" fmla="*/ 8328156 w 9055478"/>
              <a:gd name="connsiteY21" fmla="*/ 1367482 h 4916714"/>
              <a:gd name="connsiteX22" fmla="*/ 8554932 w 9055478"/>
              <a:gd name="connsiteY22" fmla="*/ 1305064 h 4916714"/>
              <a:gd name="connsiteX23" fmla="*/ 8797719 w 9055478"/>
              <a:gd name="connsiteY23" fmla="*/ 1485432 h 4916714"/>
              <a:gd name="connsiteX24" fmla="*/ 9042531 w 9055478"/>
              <a:gd name="connsiteY24" fmla="*/ 1380859 h 4916714"/>
              <a:gd name="connsiteX25" fmla="*/ 9055446 w 9055478"/>
              <a:gd name="connsiteY25" fmla="*/ 4897664 h 4916714"/>
              <a:gd name="connsiteX26" fmla="*/ 863946 w 9055478"/>
              <a:gd name="connsiteY26" fmla="*/ 4916714 h 4916714"/>
              <a:gd name="connsiteX27" fmla="*/ 176988 w 9055478"/>
              <a:gd name="connsiteY27" fmla="*/ 3012876 h 4916714"/>
              <a:gd name="connsiteX28" fmla="*/ 462738 w 9055478"/>
              <a:gd name="connsiteY28" fmla="*/ 2727126 h 4916714"/>
              <a:gd name="connsiteX29" fmla="*/ 872312 w 9055478"/>
              <a:gd name="connsiteY29" fmla="*/ 2460426 h 4916714"/>
              <a:gd name="connsiteX30" fmla="*/ 1358087 w 9055478"/>
              <a:gd name="connsiteY30" fmla="*/ 2374701 h 4916714"/>
              <a:gd name="connsiteX31" fmla="*/ 1796237 w 9055478"/>
              <a:gd name="connsiteY31" fmla="*/ 2222301 h 4916714"/>
              <a:gd name="connsiteX32" fmla="*/ 2215336 w 9055478"/>
              <a:gd name="connsiteY32" fmla="*/ 1927026 h 4916714"/>
              <a:gd name="connsiteX33" fmla="*/ 2720161 w 9055478"/>
              <a:gd name="connsiteY33" fmla="*/ 2222301 h 4916714"/>
              <a:gd name="connsiteX34" fmla="*/ 3124365 w 9055478"/>
              <a:gd name="connsiteY34" fmla="*/ 1944989 h 4916714"/>
              <a:gd name="connsiteX0" fmla="*/ 3124365 w 9055478"/>
              <a:gd name="connsiteY0" fmla="*/ 1944989 h 4916714"/>
              <a:gd name="connsiteX1" fmla="*/ 3562077 w 9055478"/>
              <a:gd name="connsiteY1" fmla="*/ 1812029 h 4916714"/>
              <a:gd name="connsiteX2" fmla="*/ 3863160 w 9055478"/>
              <a:gd name="connsiteY2" fmla="*/ 1633610 h 4916714"/>
              <a:gd name="connsiteX3" fmla="*/ 4298057 w 9055478"/>
              <a:gd name="connsiteY3" fmla="*/ 1574136 h 4916714"/>
              <a:gd name="connsiteX4" fmla="*/ 4732955 w 9055478"/>
              <a:gd name="connsiteY4" fmla="*/ 1444039 h 4916714"/>
              <a:gd name="connsiteX5" fmla="*/ 5041472 w 9055478"/>
              <a:gd name="connsiteY5" fmla="*/ 1105785 h 4916714"/>
              <a:gd name="connsiteX6" fmla="*/ 5487521 w 9055478"/>
              <a:gd name="connsiteY6" fmla="*/ 756380 h 4916714"/>
              <a:gd name="connsiteX7" fmla="*/ 5628770 w 9055478"/>
              <a:gd name="connsiteY7" fmla="*/ 503619 h 4916714"/>
              <a:gd name="connsiteX8" fmla="*/ 5929853 w 9055478"/>
              <a:gd name="connsiteY8" fmla="*/ 511053 h 4916714"/>
              <a:gd name="connsiteX9" fmla="*/ 6155840 w 9055478"/>
              <a:gd name="connsiteY9" fmla="*/ 581678 h 4916714"/>
              <a:gd name="connsiteX10" fmla="*/ 6379618 w 9055478"/>
              <a:gd name="connsiteY10" fmla="*/ 425561 h 4916714"/>
              <a:gd name="connsiteX11" fmla="*/ 6576623 w 9055478"/>
              <a:gd name="connsiteY11" fmla="*/ 362372 h 4916714"/>
              <a:gd name="connsiteX12" fmla="*/ 6680701 w 9055478"/>
              <a:gd name="connsiteY12" fmla="*/ 306616 h 4916714"/>
              <a:gd name="connsiteX13" fmla="*/ 6890599 w 9055478"/>
              <a:gd name="connsiteY13" fmla="*/ 9724 h 4916714"/>
              <a:gd name="connsiteX14" fmla="*/ 7147105 w 9055478"/>
              <a:gd name="connsiteY14" fmla="*/ 17718 h 4916714"/>
              <a:gd name="connsiteX15" fmla="*/ 7305248 w 9055478"/>
              <a:gd name="connsiteY15" fmla="*/ 142669 h 4916714"/>
              <a:gd name="connsiteX16" fmla="*/ 7554807 w 9055478"/>
              <a:gd name="connsiteY16" fmla="*/ 365535 h 4916714"/>
              <a:gd name="connsiteX17" fmla="*/ 7724028 w 9055478"/>
              <a:gd name="connsiteY17" fmla="*/ 810778 h 4916714"/>
              <a:gd name="connsiteX18" fmla="*/ 7836909 w 9055478"/>
              <a:gd name="connsiteY18" fmla="*/ 944329 h 4916714"/>
              <a:gd name="connsiteX19" fmla="*/ 8084965 w 9055478"/>
              <a:gd name="connsiteY19" fmla="*/ 1221568 h 4916714"/>
              <a:gd name="connsiteX20" fmla="*/ 8187104 w 9055478"/>
              <a:gd name="connsiteY20" fmla="*/ 1255614 h 4916714"/>
              <a:gd name="connsiteX21" fmla="*/ 8328156 w 9055478"/>
              <a:gd name="connsiteY21" fmla="*/ 1367482 h 4916714"/>
              <a:gd name="connsiteX22" fmla="*/ 8554932 w 9055478"/>
              <a:gd name="connsiteY22" fmla="*/ 1305064 h 4916714"/>
              <a:gd name="connsiteX23" fmla="*/ 8797719 w 9055478"/>
              <a:gd name="connsiteY23" fmla="*/ 1485432 h 4916714"/>
              <a:gd name="connsiteX24" fmla="*/ 9042531 w 9055478"/>
              <a:gd name="connsiteY24" fmla="*/ 1380859 h 4916714"/>
              <a:gd name="connsiteX25" fmla="*/ 9055446 w 9055478"/>
              <a:gd name="connsiteY25" fmla="*/ 4897664 h 4916714"/>
              <a:gd name="connsiteX26" fmla="*/ 863946 w 9055478"/>
              <a:gd name="connsiteY26" fmla="*/ 4916714 h 4916714"/>
              <a:gd name="connsiteX27" fmla="*/ 176988 w 9055478"/>
              <a:gd name="connsiteY27" fmla="*/ 3012876 h 4916714"/>
              <a:gd name="connsiteX28" fmla="*/ 462738 w 9055478"/>
              <a:gd name="connsiteY28" fmla="*/ 2727126 h 4916714"/>
              <a:gd name="connsiteX29" fmla="*/ 872312 w 9055478"/>
              <a:gd name="connsiteY29" fmla="*/ 2460426 h 4916714"/>
              <a:gd name="connsiteX30" fmla="*/ 1358087 w 9055478"/>
              <a:gd name="connsiteY30" fmla="*/ 2374701 h 4916714"/>
              <a:gd name="connsiteX31" fmla="*/ 1796237 w 9055478"/>
              <a:gd name="connsiteY31" fmla="*/ 2222301 h 4916714"/>
              <a:gd name="connsiteX32" fmla="*/ 2215336 w 9055478"/>
              <a:gd name="connsiteY32" fmla="*/ 1927026 h 4916714"/>
              <a:gd name="connsiteX33" fmla="*/ 2720161 w 9055478"/>
              <a:gd name="connsiteY33" fmla="*/ 2222301 h 4916714"/>
              <a:gd name="connsiteX34" fmla="*/ 3124365 w 9055478"/>
              <a:gd name="connsiteY34" fmla="*/ 1944989 h 4916714"/>
              <a:gd name="connsiteX0" fmla="*/ 3107068 w 9038181"/>
              <a:gd name="connsiteY0" fmla="*/ 1944989 h 4916714"/>
              <a:gd name="connsiteX1" fmla="*/ 3544780 w 9038181"/>
              <a:gd name="connsiteY1" fmla="*/ 1812029 h 4916714"/>
              <a:gd name="connsiteX2" fmla="*/ 3845863 w 9038181"/>
              <a:gd name="connsiteY2" fmla="*/ 1633610 h 4916714"/>
              <a:gd name="connsiteX3" fmla="*/ 4280760 w 9038181"/>
              <a:gd name="connsiteY3" fmla="*/ 1574136 h 4916714"/>
              <a:gd name="connsiteX4" fmla="*/ 4715658 w 9038181"/>
              <a:gd name="connsiteY4" fmla="*/ 1444039 h 4916714"/>
              <a:gd name="connsiteX5" fmla="*/ 5024175 w 9038181"/>
              <a:gd name="connsiteY5" fmla="*/ 1105785 h 4916714"/>
              <a:gd name="connsiteX6" fmla="*/ 5470224 w 9038181"/>
              <a:gd name="connsiteY6" fmla="*/ 756380 h 4916714"/>
              <a:gd name="connsiteX7" fmla="*/ 5611473 w 9038181"/>
              <a:gd name="connsiteY7" fmla="*/ 503619 h 4916714"/>
              <a:gd name="connsiteX8" fmla="*/ 5912556 w 9038181"/>
              <a:gd name="connsiteY8" fmla="*/ 511053 h 4916714"/>
              <a:gd name="connsiteX9" fmla="*/ 6138543 w 9038181"/>
              <a:gd name="connsiteY9" fmla="*/ 581678 h 4916714"/>
              <a:gd name="connsiteX10" fmla="*/ 6362321 w 9038181"/>
              <a:gd name="connsiteY10" fmla="*/ 425561 h 4916714"/>
              <a:gd name="connsiteX11" fmla="*/ 6559326 w 9038181"/>
              <a:gd name="connsiteY11" fmla="*/ 362372 h 4916714"/>
              <a:gd name="connsiteX12" fmla="*/ 6663404 w 9038181"/>
              <a:gd name="connsiteY12" fmla="*/ 306616 h 4916714"/>
              <a:gd name="connsiteX13" fmla="*/ 6873302 w 9038181"/>
              <a:gd name="connsiteY13" fmla="*/ 9724 h 4916714"/>
              <a:gd name="connsiteX14" fmla="*/ 7129808 w 9038181"/>
              <a:gd name="connsiteY14" fmla="*/ 17718 h 4916714"/>
              <a:gd name="connsiteX15" fmla="*/ 7287951 w 9038181"/>
              <a:gd name="connsiteY15" fmla="*/ 142669 h 4916714"/>
              <a:gd name="connsiteX16" fmla="*/ 7537510 w 9038181"/>
              <a:gd name="connsiteY16" fmla="*/ 365535 h 4916714"/>
              <a:gd name="connsiteX17" fmla="*/ 7706731 w 9038181"/>
              <a:gd name="connsiteY17" fmla="*/ 810778 h 4916714"/>
              <a:gd name="connsiteX18" fmla="*/ 7819612 w 9038181"/>
              <a:gd name="connsiteY18" fmla="*/ 944329 h 4916714"/>
              <a:gd name="connsiteX19" fmla="*/ 8067668 w 9038181"/>
              <a:gd name="connsiteY19" fmla="*/ 1221568 h 4916714"/>
              <a:gd name="connsiteX20" fmla="*/ 8169807 w 9038181"/>
              <a:gd name="connsiteY20" fmla="*/ 1255614 h 4916714"/>
              <a:gd name="connsiteX21" fmla="*/ 8310859 w 9038181"/>
              <a:gd name="connsiteY21" fmla="*/ 1367482 h 4916714"/>
              <a:gd name="connsiteX22" fmla="*/ 8537635 w 9038181"/>
              <a:gd name="connsiteY22" fmla="*/ 1305064 h 4916714"/>
              <a:gd name="connsiteX23" fmla="*/ 8780422 w 9038181"/>
              <a:gd name="connsiteY23" fmla="*/ 1485432 h 4916714"/>
              <a:gd name="connsiteX24" fmla="*/ 9025234 w 9038181"/>
              <a:gd name="connsiteY24" fmla="*/ 1380859 h 4916714"/>
              <a:gd name="connsiteX25" fmla="*/ 9038149 w 9038181"/>
              <a:gd name="connsiteY25" fmla="*/ 4897664 h 4916714"/>
              <a:gd name="connsiteX26" fmla="*/ 846649 w 9038181"/>
              <a:gd name="connsiteY26" fmla="*/ 4916714 h 4916714"/>
              <a:gd name="connsiteX27" fmla="*/ 197791 w 9038181"/>
              <a:gd name="connsiteY27" fmla="*/ 2993826 h 4916714"/>
              <a:gd name="connsiteX28" fmla="*/ 445441 w 9038181"/>
              <a:gd name="connsiteY28" fmla="*/ 2727126 h 4916714"/>
              <a:gd name="connsiteX29" fmla="*/ 855015 w 9038181"/>
              <a:gd name="connsiteY29" fmla="*/ 2460426 h 4916714"/>
              <a:gd name="connsiteX30" fmla="*/ 1340790 w 9038181"/>
              <a:gd name="connsiteY30" fmla="*/ 2374701 h 4916714"/>
              <a:gd name="connsiteX31" fmla="*/ 1778940 w 9038181"/>
              <a:gd name="connsiteY31" fmla="*/ 2222301 h 4916714"/>
              <a:gd name="connsiteX32" fmla="*/ 2198039 w 9038181"/>
              <a:gd name="connsiteY32" fmla="*/ 1927026 h 4916714"/>
              <a:gd name="connsiteX33" fmla="*/ 2702864 w 9038181"/>
              <a:gd name="connsiteY33" fmla="*/ 2222301 h 4916714"/>
              <a:gd name="connsiteX34" fmla="*/ 3107068 w 9038181"/>
              <a:gd name="connsiteY34" fmla="*/ 1944989 h 4916714"/>
              <a:gd name="connsiteX0" fmla="*/ 3189689 w 9120802"/>
              <a:gd name="connsiteY0" fmla="*/ 1944989 h 4916714"/>
              <a:gd name="connsiteX1" fmla="*/ 3627401 w 9120802"/>
              <a:gd name="connsiteY1" fmla="*/ 1812029 h 4916714"/>
              <a:gd name="connsiteX2" fmla="*/ 3928484 w 9120802"/>
              <a:gd name="connsiteY2" fmla="*/ 1633610 h 4916714"/>
              <a:gd name="connsiteX3" fmla="*/ 4363381 w 9120802"/>
              <a:gd name="connsiteY3" fmla="*/ 1574136 h 4916714"/>
              <a:gd name="connsiteX4" fmla="*/ 4798279 w 9120802"/>
              <a:gd name="connsiteY4" fmla="*/ 1444039 h 4916714"/>
              <a:gd name="connsiteX5" fmla="*/ 5106796 w 9120802"/>
              <a:gd name="connsiteY5" fmla="*/ 1105785 h 4916714"/>
              <a:gd name="connsiteX6" fmla="*/ 5552845 w 9120802"/>
              <a:gd name="connsiteY6" fmla="*/ 756380 h 4916714"/>
              <a:gd name="connsiteX7" fmla="*/ 5694094 w 9120802"/>
              <a:gd name="connsiteY7" fmla="*/ 503619 h 4916714"/>
              <a:gd name="connsiteX8" fmla="*/ 5995177 w 9120802"/>
              <a:gd name="connsiteY8" fmla="*/ 511053 h 4916714"/>
              <a:gd name="connsiteX9" fmla="*/ 6221164 w 9120802"/>
              <a:gd name="connsiteY9" fmla="*/ 581678 h 4916714"/>
              <a:gd name="connsiteX10" fmla="*/ 6444942 w 9120802"/>
              <a:gd name="connsiteY10" fmla="*/ 425561 h 4916714"/>
              <a:gd name="connsiteX11" fmla="*/ 6641947 w 9120802"/>
              <a:gd name="connsiteY11" fmla="*/ 362372 h 4916714"/>
              <a:gd name="connsiteX12" fmla="*/ 6746025 w 9120802"/>
              <a:gd name="connsiteY12" fmla="*/ 306616 h 4916714"/>
              <a:gd name="connsiteX13" fmla="*/ 6955923 w 9120802"/>
              <a:gd name="connsiteY13" fmla="*/ 9724 h 4916714"/>
              <a:gd name="connsiteX14" fmla="*/ 7212429 w 9120802"/>
              <a:gd name="connsiteY14" fmla="*/ 17718 h 4916714"/>
              <a:gd name="connsiteX15" fmla="*/ 7370572 w 9120802"/>
              <a:gd name="connsiteY15" fmla="*/ 142669 h 4916714"/>
              <a:gd name="connsiteX16" fmla="*/ 7620131 w 9120802"/>
              <a:gd name="connsiteY16" fmla="*/ 365535 h 4916714"/>
              <a:gd name="connsiteX17" fmla="*/ 7789352 w 9120802"/>
              <a:gd name="connsiteY17" fmla="*/ 810778 h 4916714"/>
              <a:gd name="connsiteX18" fmla="*/ 7902233 w 9120802"/>
              <a:gd name="connsiteY18" fmla="*/ 944329 h 4916714"/>
              <a:gd name="connsiteX19" fmla="*/ 8150289 w 9120802"/>
              <a:gd name="connsiteY19" fmla="*/ 1221568 h 4916714"/>
              <a:gd name="connsiteX20" fmla="*/ 8252428 w 9120802"/>
              <a:gd name="connsiteY20" fmla="*/ 1255614 h 4916714"/>
              <a:gd name="connsiteX21" fmla="*/ 8393480 w 9120802"/>
              <a:gd name="connsiteY21" fmla="*/ 1367482 h 4916714"/>
              <a:gd name="connsiteX22" fmla="*/ 8620256 w 9120802"/>
              <a:gd name="connsiteY22" fmla="*/ 1305064 h 4916714"/>
              <a:gd name="connsiteX23" fmla="*/ 8863043 w 9120802"/>
              <a:gd name="connsiteY23" fmla="*/ 1485432 h 4916714"/>
              <a:gd name="connsiteX24" fmla="*/ 9107855 w 9120802"/>
              <a:gd name="connsiteY24" fmla="*/ 1380859 h 4916714"/>
              <a:gd name="connsiteX25" fmla="*/ 9120770 w 9120802"/>
              <a:gd name="connsiteY25" fmla="*/ 4897664 h 4916714"/>
              <a:gd name="connsiteX26" fmla="*/ 929270 w 9120802"/>
              <a:gd name="connsiteY26" fmla="*/ 4916714 h 4916714"/>
              <a:gd name="connsiteX27" fmla="*/ 280412 w 9120802"/>
              <a:gd name="connsiteY27" fmla="*/ 2993826 h 4916714"/>
              <a:gd name="connsiteX28" fmla="*/ 528062 w 9120802"/>
              <a:gd name="connsiteY28" fmla="*/ 2727126 h 4916714"/>
              <a:gd name="connsiteX29" fmla="*/ 937636 w 9120802"/>
              <a:gd name="connsiteY29" fmla="*/ 2460426 h 4916714"/>
              <a:gd name="connsiteX30" fmla="*/ 1423411 w 9120802"/>
              <a:gd name="connsiteY30" fmla="*/ 2374701 h 4916714"/>
              <a:gd name="connsiteX31" fmla="*/ 1861561 w 9120802"/>
              <a:gd name="connsiteY31" fmla="*/ 2222301 h 4916714"/>
              <a:gd name="connsiteX32" fmla="*/ 2280660 w 9120802"/>
              <a:gd name="connsiteY32" fmla="*/ 1927026 h 4916714"/>
              <a:gd name="connsiteX33" fmla="*/ 2785485 w 9120802"/>
              <a:gd name="connsiteY33" fmla="*/ 2222301 h 4916714"/>
              <a:gd name="connsiteX34" fmla="*/ 3189689 w 9120802"/>
              <a:gd name="connsiteY34" fmla="*/ 1944989 h 4916714"/>
              <a:gd name="connsiteX0" fmla="*/ 3235381 w 9166494"/>
              <a:gd name="connsiteY0" fmla="*/ 1944989 h 4916714"/>
              <a:gd name="connsiteX1" fmla="*/ 3673093 w 9166494"/>
              <a:gd name="connsiteY1" fmla="*/ 1812029 h 4916714"/>
              <a:gd name="connsiteX2" fmla="*/ 3974176 w 9166494"/>
              <a:gd name="connsiteY2" fmla="*/ 1633610 h 4916714"/>
              <a:gd name="connsiteX3" fmla="*/ 4409073 w 9166494"/>
              <a:gd name="connsiteY3" fmla="*/ 1574136 h 4916714"/>
              <a:gd name="connsiteX4" fmla="*/ 4843971 w 9166494"/>
              <a:gd name="connsiteY4" fmla="*/ 1444039 h 4916714"/>
              <a:gd name="connsiteX5" fmla="*/ 5152488 w 9166494"/>
              <a:gd name="connsiteY5" fmla="*/ 1105785 h 4916714"/>
              <a:gd name="connsiteX6" fmla="*/ 5598537 w 9166494"/>
              <a:gd name="connsiteY6" fmla="*/ 756380 h 4916714"/>
              <a:gd name="connsiteX7" fmla="*/ 5739786 w 9166494"/>
              <a:gd name="connsiteY7" fmla="*/ 503619 h 4916714"/>
              <a:gd name="connsiteX8" fmla="*/ 6040869 w 9166494"/>
              <a:gd name="connsiteY8" fmla="*/ 511053 h 4916714"/>
              <a:gd name="connsiteX9" fmla="*/ 6266856 w 9166494"/>
              <a:gd name="connsiteY9" fmla="*/ 581678 h 4916714"/>
              <a:gd name="connsiteX10" fmla="*/ 6490634 w 9166494"/>
              <a:gd name="connsiteY10" fmla="*/ 425561 h 4916714"/>
              <a:gd name="connsiteX11" fmla="*/ 6687639 w 9166494"/>
              <a:gd name="connsiteY11" fmla="*/ 362372 h 4916714"/>
              <a:gd name="connsiteX12" fmla="*/ 6791717 w 9166494"/>
              <a:gd name="connsiteY12" fmla="*/ 306616 h 4916714"/>
              <a:gd name="connsiteX13" fmla="*/ 7001615 w 9166494"/>
              <a:gd name="connsiteY13" fmla="*/ 9724 h 4916714"/>
              <a:gd name="connsiteX14" fmla="*/ 7258121 w 9166494"/>
              <a:gd name="connsiteY14" fmla="*/ 17718 h 4916714"/>
              <a:gd name="connsiteX15" fmla="*/ 7416264 w 9166494"/>
              <a:gd name="connsiteY15" fmla="*/ 142669 h 4916714"/>
              <a:gd name="connsiteX16" fmla="*/ 7665823 w 9166494"/>
              <a:gd name="connsiteY16" fmla="*/ 365535 h 4916714"/>
              <a:gd name="connsiteX17" fmla="*/ 7835044 w 9166494"/>
              <a:gd name="connsiteY17" fmla="*/ 810778 h 4916714"/>
              <a:gd name="connsiteX18" fmla="*/ 7947925 w 9166494"/>
              <a:gd name="connsiteY18" fmla="*/ 944329 h 4916714"/>
              <a:gd name="connsiteX19" fmla="*/ 8195981 w 9166494"/>
              <a:gd name="connsiteY19" fmla="*/ 1221568 h 4916714"/>
              <a:gd name="connsiteX20" fmla="*/ 8298120 w 9166494"/>
              <a:gd name="connsiteY20" fmla="*/ 1255614 h 4916714"/>
              <a:gd name="connsiteX21" fmla="*/ 8439172 w 9166494"/>
              <a:gd name="connsiteY21" fmla="*/ 1367482 h 4916714"/>
              <a:gd name="connsiteX22" fmla="*/ 8665948 w 9166494"/>
              <a:gd name="connsiteY22" fmla="*/ 1305064 h 4916714"/>
              <a:gd name="connsiteX23" fmla="*/ 8908735 w 9166494"/>
              <a:gd name="connsiteY23" fmla="*/ 1485432 h 4916714"/>
              <a:gd name="connsiteX24" fmla="*/ 9153547 w 9166494"/>
              <a:gd name="connsiteY24" fmla="*/ 1380859 h 4916714"/>
              <a:gd name="connsiteX25" fmla="*/ 9166462 w 9166494"/>
              <a:gd name="connsiteY25" fmla="*/ 4897664 h 4916714"/>
              <a:gd name="connsiteX26" fmla="*/ 974962 w 9166494"/>
              <a:gd name="connsiteY26" fmla="*/ 4916714 h 4916714"/>
              <a:gd name="connsiteX27" fmla="*/ 78454 w 9166494"/>
              <a:gd name="connsiteY27" fmla="*/ 3346251 h 4916714"/>
              <a:gd name="connsiteX28" fmla="*/ 326104 w 9166494"/>
              <a:gd name="connsiteY28" fmla="*/ 2993826 h 4916714"/>
              <a:gd name="connsiteX29" fmla="*/ 573754 w 9166494"/>
              <a:gd name="connsiteY29" fmla="*/ 2727126 h 4916714"/>
              <a:gd name="connsiteX30" fmla="*/ 983328 w 9166494"/>
              <a:gd name="connsiteY30" fmla="*/ 2460426 h 4916714"/>
              <a:gd name="connsiteX31" fmla="*/ 1469103 w 9166494"/>
              <a:gd name="connsiteY31" fmla="*/ 2374701 h 4916714"/>
              <a:gd name="connsiteX32" fmla="*/ 1907253 w 9166494"/>
              <a:gd name="connsiteY32" fmla="*/ 2222301 h 4916714"/>
              <a:gd name="connsiteX33" fmla="*/ 2326352 w 9166494"/>
              <a:gd name="connsiteY33" fmla="*/ 1927026 h 4916714"/>
              <a:gd name="connsiteX34" fmla="*/ 2831177 w 9166494"/>
              <a:gd name="connsiteY34" fmla="*/ 2222301 h 4916714"/>
              <a:gd name="connsiteX35" fmla="*/ 3235381 w 9166494"/>
              <a:gd name="connsiteY35" fmla="*/ 1944989 h 4916714"/>
              <a:gd name="connsiteX0" fmla="*/ 3235381 w 9166494"/>
              <a:gd name="connsiteY0" fmla="*/ 1944989 h 4916714"/>
              <a:gd name="connsiteX1" fmla="*/ 3673093 w 9166494"/>
              <a:gd name="connsiteY1" fmla="*/ 1812029 h 4916714"/>
              <a:gd name="connsiteX2" fmla="*/ 3974176 w 9166494"/>
              <a:gd name="connsiteY2" fmla="*/ 1633610 h 4916714"/>
              <a:gd name="connsiteX3" fmla="*/ 4409073 w 9166494"/>
              <a:gd name="connsiteY3" fmla="*/ 1574136 h 4916714"/>
              <a:gd name="connsiteX4" fmla="*/ 4843971 w 9166494"/>
              <a:gd name="connsiteY4" fmla="*/ 1444039 h 4916714"/>
              <a:gd name="connsiteX5" fmla="*/ 5152488 w 9166494"/>
              <a:gd name="connsiteY5" fmla="*/ 1105785 h 4916714"/>
              <a:gd name="connsiteX6" fmla="*/ 5598537 w 9166494"/>
              <a:gd name="connsiteY6" fmla="*/ 756380 h 4916714"/>
              <a:gd name="connsiteX7" fmla="*/ 5739786 w 9166494"/>
              <a:gd name="connsiteY7" fmla="*/ 503619 h 4916714"/>
              <a:gd name="connsiteX8" fmla="*/ 6040869 w 9166494"/>
              <a:gd name="connsiteY8" fmla="*/ 511053 h 4916714"/>
              <a:gd name="connsiteX9" fmla="*/ 6266856 w 9166494"/>
              <a:gd name="connsiteY9" fmla="*/ 581678 h 4916714"/>
              <a:gd name="connsiteX10" fmla="*/ 6490634 w 9166494"/>
              <a:gd name="connsiteY10" fmla="*/ 425561 h 4916714"/>
              <a:gd name="connsiteX11" fmla="*/ 6687639 w 9166494"/>
              <a:gd name="connsiteY11" fmla="*/ 362372 h 4916714"/>
              <a:gd name="connsiteX12" fmla="*/ 6791717 w 9166494"/>
              <a:gd name="connsiteY12" fmla="*/ 306616 h 4916714"/>
              <a:gd name="connsiteX13" fmla="*/ 7001615 w 9166494"/>
              <a:gd name="connsiteY13" fmla="*/ 9724 h 4916714"/>
              <a:gd name="connsiteX14" fmla="*/ 7258121 w 9166494"/>
              <a:gd name="connsiteY14" fmla="*/ 17718 h 4916714"/>
              <a:gd name="connsiteX15" fmla="*/ 7416264 w 9166494"/>
              <a:gd name="connsiteY15" fmla="*/ 142669 h 4916714"/>
              <a:gd name="connsiteX16" fmla="*/ 7665823 w 9166494"/>
              <a:gd name="connsiteY16" fmla="*/ 365535 h 4916714"/>
              <a:gd name="connsiteX17" fmla="*/ 7835044 w 9166494"/>
              <a:gd name="connsiteY17" fmla="*/ 810778 h 4916714"/>
              <a:gd name="connsiteX18" fmla="*/ 7947925 w 9166494"/>
              <a:gd name="connsiteY18" fmla="*/ 944329 h 4916714"/>
              <a:gd name="connsiteX19" fmla="*/ 8195981 w 9166494"/>
              <a:gd name="connsiteY19" fmla="*/ 1221568 h 4916714"/>
              <a:gd name="connsiteX20" fmla="*/ 8298120 w 9166494"/>
              <a:gd name="connsiteY20" fmla="*/ 1255614 h 4916714"/>
              <a:gd name="connsiteX21" fmla="*/ 8439172 w 9166494"/>
              <a:gd name="connsiteY21" fmla="*/ 1367482 h 4916714"/>
              <a:gd name="connsiteX22" fmla="*/ 8665948 w 9166494"/>
              <a:gd name="connsiteY22" fmla="*/ 1305064 h 4916714"/>
              <a:gd name="connsiteX23" fmla="*/ 8908735 w 9166494"/>
              <a:gd name="connsiteY23" fmla="*/ 1485432 h 4916714"/>
              <a:gd name="connsiteX24" fmla="*/ 9153547 w 9166494"/>
              <a:gd name="connsiteY24" fmla="*/ 1380859 h 4916714"/>
              <a:gd name="connsiteX25" fmla="*/ 9166462 w 9166494"/>
              <a:gd name="connsiteY25" fmla="*/ 4897664 h 4916714"/>
              <a:gd name="connsiteX26" fmla="*/ 974962 w 9166494"/>
              <a:gd name="connsiteY26" fmla="*/ 4916714 h 4916714"/>
              <a:gd name="connsiteX27" fmla="*/ 78454 w 9166494"/>
              <a:gd name="connsiteY27" fmla="*/ 3346251 h 4916714"/>
              <a:gd name="connsiteX28" fmla="*/ 326104 w 9166494"/>
              <a:gd name="connsiteY28" fmla="*/ 2993826 h 4916714"/>
              <a:gd name="connsiteX29" fmla="*/ 573754 w 9166494"/>
              <a:gd name="connsiteY29" fmla="*/ 2727126 h 4916714"/>
              <a:gd name="connsiteX30" fmla="*/ 983328 w 9166494"/>
              <a:gd name="connsiteY30" fmla="*/ 2460426 h 4916714"/>
              <a:gd name="connsiteX31" fmla="*/ 1469103 w 9166494"/>
              <a:gd name="connsiteY31" fmla="*/ 2374701 h 4916714"/>
              <a:gd name="connsiteX32" fmla="*/ 1907253 w 9166494"/>
              <a:gd name="connsiteY32" fmla="*/ 2222301 h 4916714"/>
              <a:gd name="connsiteX33" fmla="*/ 2326352 w 9166494"/>
              <a:gd name="connsiteY33" fmla="*/ 1927026 h 4916714"/>
              <a:gd name="connsiteX34" fmla="*/ 2831177 w 9166494"/>
              <a:gd name="connsiteY34" fmla="*/ 2222301 h 4916714"/>
              <a:gd name="connsiteX35" fmla="*/ 3235381 w 9166494"/>
              <a:gd name="connsiteY35" fmla="*/ 1944989 h 4916714"/>
              <a:gd name="connsiteX0" fmla="*/ 3349092 w 9280205"/>
              <a:gd name="connsiteY0" fmla="*/ 1944989 h 4916714"/>
              <a:gd name="connsiteX1" fmla="*/ 3786804 w 9280205"/>
              <a:gd name="connsiteY1" fmla="*/ 1812029 h 4916714"/>
              <a:gd name="connsiteX2" fmla="*/ 4087887 w 9280205"/>
              <a:gd name="connsiteY2" fmla="*/ 1633610 h 4916714"/>
              <a:gd name="connsiteX3" fmla="*/ 4522784 w 9280205"/>
              <a:gd name="connsiteY3" fmla="*/ 1574136 h 4916714"/>
              <a:gd name="connsiteX4" fmla="*/ 4957682 w 9280205"/>
              <a:gd name="connsiteY4" fmla="*/ 1444039 h 4916714"/>
              <a:gd name="connsiteX5" fmla="*/ 5266199 w 9280205"/>
              <a:gd name="connsiteY5" fmla="*/ 1105785 h 4916714"/>
              <a:gd name="connsiteX6" fmla="*/ 5712248 w 9280205"/>
              <a:gd name="connsiteY6" fmla="*/ 756380 h 4916714"/>
              <a:gd name="connsiteX7" fmla="*/ 5853497 w 9280205"/>
              <a:gd name="connsiteY7" fmla="*/ 503619 h 4916714"/>
              <a:gd name="connsiteX8" fmla="*/ 6154580 w 9280205"/>
              <a:gd name="connsiteY8" fmla="*/ 511053 h 4916714"/>
              <a:gd name="connsiteX9" fmla="*/ 6380567 w 9280205"/>
              <a:gd name="connsiteY9" fmla="*/ 581678 h 4916714"/>
              <a:gd name="connsiteX10" fmla="*/ 6604345 w 9280205"/>
              <a:gd name="connsiteY10" fmla="*/ 425561 h 4916714"/>
              <a:gd name="connsiteX11" fmla="*/ 6801350 w 9280205"/>
              <a:gd name="connsiteY11" fmla="*/ 362372 h 4916714"/>
              <a:gd name="connsiteX12" fmla="*/ 6905428 w 9280205"/>
              <a:gd name="connsiteY12" fmla="*/ 306616 h 4916714"/>
              <a:gd name="connsiteX13" fmla="*/ 7115326 w 9280205"/>
              <a:gd name="connsiteY13" fmla="*/ 9724 h 4916714"/>
              <a:gd name="connsiteX14" fmla="*/ 7371832 w 9280205"/>
              <a:gd name="connsiteY14" fmla="*/ 17718 h 4916714"/>
              <a:gd name="connsiteX15" fmla="*/ 7529975 w 9280205"/>
              <a:gd name="connsiteY15" fmla="*/ 142669 h 4916714"/>
              <a:gd name="connsiteX16" fmla="*/ 7779534 w 9280205"/>
              <a:gd name="connsiteY16" fmla="*/ 365535 h 4916714"/>
              <a:gd name="connsiteX17" fmla="*/ 7948755 w 9280205"/>
              <a:gd name="connsiteY17" fmla="*/ 810778 h 4916714"/>
              <a:gd name="connsiteX18" fmla="*/ 8061636 w 9280205"/>
              <a:gd name="connsiteY18" fmla="*/ 944329 h 4916714"/>
              <a:gd name="connsiteX19" fmla="*/ 8309692 w 9280205"/>
              <a:gd name="connsiteY19" fmla="*/ 1221568 h 4916714"/>
              <a:gd name="connsiteX20" fmla="*/ 8411831 w 9280205"/>
              <a:gd name="connsiteY20" fmla="*/ 1255614 h 4916714"/>
              <a:gd name="connsiteX21" fmla="*/ 8552883 w 9280205"/>
              <a:gd name="connsiteY21" fmla="*/ 1367482 h 4916714"/>
              <a:gd name="connsiteX22" fmla="*/ 8779659 w 9280205"/>
              <a:gd name="connsiteY22" fmla="*/ 1305064 h 4916714"/>
              <a:gd name="connsiteX23" fmla="*/ 9022446 w 9280205"/>
              <a:gd name="connsiteY23" fmla="*/ 1485432 h 4916714"/>
              <a:gd name="connsiteX24" fmla="*/ 9267258 w 9280205"/>
              <a:gd name="connsiteY24" fmla="*/ 1380859 h 4916714"/>
              <a:gd name="connsiteX25" fmla="*/ 9280173 w 9280205"/>
              <a:gd name="connsiteY25" fmla="*/ 4897664 h 4916714"/>
              <a:gd name="connsiteX26" fmla="*/ 1088673 w 9280205"/>
              <a:gd name="connsiteY26" fmla="*/ 4916714 h 4916714"/>
              <a:gd name="connsiteX27" fmla="*/ 192165 w 9280205"/>
              <a:gd name="connsiteY27" fmla="*/ 3346251 h 4916714"/>
              <a:gd name="connsiteX28" fmla="*/ 439815 w 9280205"/>
              <a:gd name="connsiteY28" fmla="*/ 2993826 h 4916714"/>
              <a:gd name="connsiteX29" fmla="*/ 687465 w 9280205"/>
              <a:gd name="connsiteY29" fmla="*/ 2727126 h 4916714"/>
              <a:gd name="connsiteX30" fmla="*/ 1097039 w 9280205"/>
              <a:gd name="connsiteY30" fmla="*/ 2460426 h 4916714"/>
              <a:gd name="connsiteX31" fmla="*/ 1582814 w 9280205"/>
              <a:gd name="connsiteY31" fmla="*/ 2374701 h 4916714"/>
              <a:gd name="connsiteX32" fmla="*/ 2020964 w 9280205"/>
              <a:gd name="connsiteY32" fmla="*/ 2222301 h 4916714"/>
              <a:gd name="connsiteX33" fmla="*/ 2440063 w 9280205"/>
              <a:gd name="connsiteY33" fmla="*/ 1927026 h 4916714"/>
              <a:gd name="connsiteX34" fmla="*/ 2944888 w 9280205"/>
              <a:gd name="connsiteY34" fmla="*/ 2222301 h 4916714"/>
              <a:gd name="connsiteX35" fmla="*/ 3349092 w 928020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308151 h 4916714"/>
              <a:gd name="connsiteX28" fmla="*/ 4515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4515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6420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6420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642075 w 9291965"/>
              <a:gd name="connsiteY28" fmla="*/ 299382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60852 w 9291965"/>
              <a:gd name="connsiteY0" fmla="*/ 1944989 h 4916714"/>
              <a:gd name="connsiteX1" fmla="*/ 3798564 w 9291965"/>
              <a:gd name="connsiteY1" fmla="*/ 1812029 h 4916714"/>
              <a:gd name="connsiteX2" fmla="*/ 4099647 w 9291965"/>
              <a:gd name="connsiteY2" fmla="*/ 1633610 h 4916714"/>
              <a:gd name="connsiteX3" fmla="*/ 4534544 w 9291965"/>
              <a:gd name="connsiteY3" fmla="*/ 1574136 h 4916714"/>
              <a:gd name="connsiteX4" fmla="*/ 4969442 w 9291965"/>
              <a:gd name="connsiteY4" fmla="*/ 1444039 h 4916714"/>
              <a:gd name="connsiteX5" fmla="*/ 5277959 w 9291965"/>
              <a:gd name="connsiteY5" fmla="*/ 1105785 h 4916714"/>
              <a:gd name="connsiteX6" fmla="*/ 5724008 w 9291965"/>
              <a:gd name="connsiteY6" fmla="*/ 756380 h 4916714"/>
              <a:gd name="connsiteX7" fmla="*/ 5865257 w 9291965"/>
              <a:gd name="connsiteY7" fmla="*/ 503619 h 4916714"/>
              <a:gd name="connsiteX8" fmla="*/ 6166340 w 9291965"/>
              <a:gd name="connsiteY8" fmla="*/ 511053 h 4916714"/>
              <a:gd name="connsiteX9" fmla="*/ 6392327 w 9291965"/>
              <a:gd name="connsiteY9" fmla="*/ 581678 h 4916714"/>
              <a:gd name="connsiteX10" fmla="*/ 6616105 w 9291965"/>
              <a:gd name="connsiteY10" fmla="*/ 425561 h 4916714"/>
              <a:gd name="connsiteX11" fmla="*/ 6813110 w 9291965"/>
              <a:gd name="connsiteY11" fmla="*/ 362372 h 4916714"/>
              <a:gd name="connsiteX12" fmla="*/ 6917188 w 9291965"/>
              <a:gd name="connsiteY12" fmla="*/ 306616 h 4916714"/>
              <a:gd name="connsiteX13" fmla="*/ 7127086 w 9291965"/>
              <a:gd name="connsiteY13" fmla="*/ 9724 h 4916714"/>
              <a:gd name="connsiteX14" fmla="*/ 7383592 w 9291965"/>
              <a:gd name="connsiteY14" fmla="*/ 17718 h 4916714"/>
              <a:gd name="connsiteX15" fmla="*/ 7541735 w 9291965"/>
              <a:gd name="connsiteY15" fmla="*/ 142669 h 4916714"/>
              <a:gd name="connsiteX16" fmla="*/ 7791294 w 9291965"/>
              <a:gd name="connsiteY16" fmla="*/ 365535 h 4916714"/>
              <a:gd name="connsiteX17" fmla="*/ 7960515 w 9291965"/>
              <a:gd name="connsiteY17" fmla="*/ 810778 h 4916714"/>
              <a:gd name="connsiteX18" fmla="*/ 8073396 w 9291965"/>
              <a:gd name="connsiteY18" fmla="*/ 944329 h 4916714"/>
              <a:gd name="connsiteX19" fmla="*/ 8321452 w 9291965"/>
              <a:gd name="connsiteY19" fmla="*/ 1221568 h 4916714"/>
              <a:gd name="connsiteX20" fmla="*/ 8423591 w 9291965"/>
              <a:gd name="connsiteY20" fmla="*/ 1255614 h 4916714"/>
              <a:gd name="connsiteX21" fmla="*/ 8564643 w 9291965"/>
              <a:gd name="connsiteY21" fmla="*/ 1367482 h 4916714"/>
              <a:gd name="connsiteX22" fmla="*/ 8791419 w 9291965"/>
              <a:gd name="connsiteY22" fmla="*/ 1305064 h 4916714"/>
              <a:gd name="connsiteX23" fmla="*/ 9034206 w 9291965"/>
              <a:gd name="connsiteY23" fmla="*/ 1485432 h 4916714"/>
              <a:gd name="connsiteX24" fmla="*/ 9279018 w 9291965"/>
              <a:gd name="connsiteY24" fmla="*/ 1380859 h 4916714"/>
              <a:gd name="connsiteX25" fmla="*/ 9291933 w 9291965"/>
              <a:gd name="connsiteY25" fmla="*/ 4897664 h 4916714"/>
              <a:gd name="connsiteX26" fmla="*/ 1100433 w 9291965"/>
              <a:gd name="connsiteY26" fmla="*/ 4916714 h 4916714"/>
              <a:gd name="connsiteX27" fmla="*/ 184875 w 9291965"/>
              <a:gd name="connsiteY27" fmla="*/ 3165276 h 4916714"/>
              <a:gd name="connsiteX28" fmla="*/ 546825 w 9291965"/>
              <a:gd name="connsiteY28" fmla="*/ 3012876 h 4916714"/>
              <a:gd name="connsiteX29" fmla="*/ 699225 w 9291965"/>
              <a:gd name="connsiteY29" fmla="*/ 2727126 h 4916714"/>
              <a:gd name="connsiteX30" fmla="*/ 1108799 w 9291965"/>
              <a:gd name="connsiteY30" fmla="*/ 2460426 h 4916714"/>
              <a:gd name="connsiteX31" fmla="*/ 1594574 w 9291965"/>
              <a:gd name="connsiteY31" fmla="*/ 2374701 h 4916714"/>
              <a:gd name="connsiteX32" fmla="*/ 2032724 w 9291965"/>
              <a:gd name="connsiteY32" fmla="*/ 2222301 h 4916714"/>
              <a:gd name="connsiteX33" fmla="*/ 2451823 w 9291965"/>
              <a:gd name="connsiteY33" fmla="*/ 1927026 h 4916714"/>
              <a:gd name="connsiteX34" fmla="*/ 2956648 w 9291965"/>
              <a:gd name="connsiteY34" fmla="*/ 2222301 h 4916714"/>
              <a:gd name="connsiteX35" fmla="*/ 3360852 w 9291965"/>
              <a:gd name="connsiteY35" fmla="*/ 1944989 h 4916714"/>
              <a:gd name="connsiteX0" fmla="*/ 3309449 w 9240562"/>
              <a:gd name="connsiteY0" fmla="*/ 1944989 h 4916714"/>
              <a:gd name="connsiteX1" fmla="*/ 3747161 w 9240562"/>
              <a:gd name="connsiteY1" fmla="*/ 1812029 h 4916714"/>
              <a:gd name="connsiteX2" fmla="*/ 4048244 w 9240562"/>
              <a:gd name="connsiteY2" fmla="*/ 1633610 h 4916714"/>
              <a:gd name="connsiteX3" fmla="*/ 4483141 w 9240562"/>
              <a:gd name="connsiteY3" fmla="*/ 1574136 h 4916714"/>
              <a:gd name="connsiteX4" fmla="*/ 4918039 w 9240562"/>
              <a:gd name="connsiteY4" fmla="*/ 1444039 h 4916714"/>
              <a:gd name="connsiteX5" fmla="*/ 5226556 w 9240562"/>
              <a:gd name="connsiteY5" fmla="*/ 1105785 h 4916714"/>
              <a:gd name="connsiteX6" fmla="*/ 5672605 w 9240562"/>
              <a:gd name="connsiteY6" fmla="*/ 756380 h 4916714"/>
              <a:gd name="connsiteX7" fmla="*/ 5813854 w 9240562"/>
              <a:gd name="connsiteY7" fmla="*/ 503619 h 4916714"/>
              <a:gd name="connsiteX8" fmla="*/ 6114937 w 9240562"/>
              <a:gd name="connsiteY8" fmla="*/ 511053 h 4916714"/>
              <a:gd name="connsiteX9" fmla="*/ 6340924 w 9240562"/>
              <a:gd name="connsiteY9" fmla="*/ 581678 h 4916714"/>
              <a:gd name="connsiteX10" fmla="*/ 6564702 w 9240562"/>
              <a:gd name="connsiteY10" fmla="*/ 425561 h 4916714"/>
              <a:gd name="connsiteX11" fmla="*/ 6761707 w 9240562"/>
              <a:gd name="connsiteY11" fmla="*/ 362372 h 4916714"/>
              <a:gd name="connsiteX12" fmla="*/ 6865785 w 9240562"/>
              <a:gd name="connsiteY12" fmla="*/ 306616 h 4916714"/>
              <a:gd name="connsiteX13" fmla="*/ 7075683 w 9240562"/>
              <a:gd name="connsiteY13" fmla="*/ 9724 h 4916714"/>
              <a:gd name="connsiteX14" fmla="*/ 7332189 w 9240562"/>
              <a:gd name="connsiteY14" fmla="*/ 17718 h 4916714"/>
              <a:gd name="connsiteX15" fmla="*/ 7490332 w 9240562"/>
              <a:gd name="connsiteY15" fmla="*/ 142669 h 4916714"/>
              <a:gd name="connsiteX16" fmla="*/ 7739891 w 9240562"/>
              <a:gd name="connsiteY16" fmla="*/ 365535 h 4916714"/>
              <a:gd name="connsiteX17" fmla="*/ 7909112 w 9240562"/>
              <a:gd name="connsiteY17" fmla="*/ 810778 h 4916714"/>
              <a:gd name="connsiteX18" fmla="*/ 8021993 w 9240562"/>
              <a:gd name="connsiteY18" fmla="*/ 944329 h 4916714"/>
              <a:gd name="connsiteX19" fmla="*/ 8270049 w 9240562"/>
              <a:gd name="connsiteY19" fmla="*/ 1221568 h 4916714"/>
              <a:gd name="connsiteX20" fmla="*/ 8372188 w 9240562"/>
              <a:gd name="connsiteY20" fmla="*/ 1255614 h 4916714"/>
              <a:gd name="connsiteX21" fmla="*/ 8513240 w 9240562"/>
              <a:gd name="connsiteY21" fmla="*/ 1367482 h 4916714"/>
              <a:gd name="connsiteX22" fmla="*/ 8740016 w 9240562"/>
              <a:gd name="connsiteY22" fmla="*/ 1305064 h 4916714"/>
              <a:gd name="connsiteX23" fmla="*/ 8982803 w 9240562"/>
              <a:gd name="connsiteY23" fmla="*/ 1485432 h 4916714"/>
              <a:gd name="connsiteX24" fmla="*/ 9227615 w 9240562"/>
              <a:gd name="connsiteY24" fmla="*/ 1380859 h 4916714"/>
              <a:gd name="connsiteX25" fmla="*/ 9240530 w 9240562"/>
              <a:gd name="connsiteY25" fmla="*/ 4897664 h 4916714"/>
              <a:gd name="connsiteX26" fmla="*/ 1049030 w 9240562"/>
              <a:gd name="connsiteY26" fmla="*/ 4916714 h 4916714"/>
              <a:gd name="connsiteX27" fmla="*/ 219197 w 9240562"/>
              <a:gd name="connsiteY27" fmla="*/ 3079551 h 4916714"/>
              <a:gd name="connsiteX28" fmla="*/ 495422 w 9240562"/>
              <a:gd name="connsiteY28" fmla="*/ 3012876 h 4916714"/>
              <a:gd name="connsiteX29" fmla="*/ 647822 w 9240562"/>
              <a:gd name="connsiteY29" fmla="*/ 2727126 h 4916714"/>
              <a:gd name="connsiteX30" fmla="*/ 1057396 w 9240562"/>
              <a:gd name="connsiteY30" fmla="*/ 2460426 h 4916714"/>
              <a:gd name="connsiteX31" fmla="*/ 1543171 w 9240562"/>
              <a:gd name="connsiteY31" fmla="*/ 2374701 h 4916714"/>
              <a:gd name="connsiteX32" fmla="*/ 1981321 w 9240562"/>
              <a:gd name="connsiteY32" fmla="*/ 2222301 h 4916714"/>
              <a:gd name="connsiteX33" fmla="*/ 2400420 w 9240562"/>
              <a:gd name="connsiteY33" fmla="*/ 1927026 h 4916714"/>
              <a:gd name="connsiteX34" fmla="*/ 2905245 w 9240562"/>
              <a:gd name="connsiteY34" fmla="*/ 2222301 h 4916714"/>
              <a:gd name="connsiteX35" fmla="*/ 3309449 w 9240562"/>
              <a:gd name="connsiteY35" fmla="*/ 1944989 h 4916714"/>
              <a:gd name="connsiteX0" fmla="*/ 3313350 w 9244463"/>
              <a:gd name="connsiteY0" fmla="*/ 1944989 h 4916714"/>
              <a:gd name="connsiteX1" fmla="*/ 3751062 w 9244463"/>
              <a:gd name="connsiteY1" fmla="*/ 1812029 h 4916714"/>
              <a:gd name="connsiteX2" fmla="*/ 4052145 w 9244463"/>
              <a:gd name="connsiteY2" fmla="*/ 1633610 h 4916714"/>
              <a:gd name="connsiteX3" fmla="*/ 4487042 w 9244463"/>
              <a:gd name="connsiteY3" fmla="*/ 1574136 h 4916714"/>
              <a:gd name="connsiteX4" fmla="*/ 4921940 w 9244463"/>
              <a:gd name="connsiteY4" fmla="*/ 1444039 h 4916714"/>
              <a:gd name="connsiteX5" fmla="*/ 5230457 w 9244463"/>
              <a:gd name="connsiteY5" fmla="*/ 1105785 h 4916714"/>
              <a:gd name="connsiteX6" fmla="*/ 5676506 w 9244463"/>
              <a:gd name="connsiteY6" fmla="*/ 756380 h 4916714"/>
              <a:gd name="connsiteX7" fmla="*/ 5817755 w 9244463"/>
              <a:gd name="connsiteY7" fmla="*/ 503619 h 4916714"/>
              <a:gd name="connsiteX8" fmla="*/ 6118838 w 9244463"/>
              <a:gd name="connsiteY8" fmla="*/ 511053 h 4916714"/>
              <a:gd name="connsiteX9" fmla="*/ 6344825 w 9244463"/>
              <a:gd name="connsiteY9" fmla="*/ 581678 h 4916714"/>
              <a:gd name="connsiteX10" fmla="*/ 6568603 w 9244463"/>
              <a:gd name="connsiteY10" fmla="*/ 425561 h 4916714"/>
              <a:gd name="connsiteX11" fmla="*/ 6765608 w 9244463"/>
              <a:gd name="connsiteY11" fmla="*/ 362372 h 4916714"/>
              <a:gd name="connsiteX12" fmla="*/ 6869686 w 9244463"/>
              <a:gd name="connsiteY12" fmla="*/ 306616 h 4916714"/>
              <a:gd name="connsiteX13" fmla="*/ 7079584 w 9244463"/>
              <a:gd name="connsiteY13" fmla="*/ 9724 h 4916714"/>
              <a:gd name="connsiteX14" fmla="*/ 7336090 w 9244463"/>
              <a:gd name="connsiteY14" fmla="*/ 17718 h 4916714"/>
              <a:gd name="connsiteX15" fmla="*/ 7494233 w 9244463"/>
              <a:gd name="connsiteY15" fmla="*/ 142669 h 4916714"/>
              <a:gd name="connsiteX16" fmla="*/ 7743792 w 9244463"/>
              <a:gd name="connsiteY16" fmla="*/ 365535 h 4916714"/>
              <a:gd name="connsiteX17" fmla="*/ 7913013 w 9244463"/>
              <a:gd name="connsiteY17" fmla="*/ 810778 h 4916714"/>
              <a:gd name="connsiteX18" fmla="*/ 8025894 w 9244463"/>
              <a:gd name="connsiteY18" fmla="*/ 944329 h 4916714"/>
              <a:gd name="connsiteX19" fmla="*/ 8273950 w 9244463"/>
              <a:gd name="connsiteY19" fmla="*/ 1221568 h 4916714"/>
              <a:gd name="connsiteX20" fmla="*/ 8376089 w 9244463"/>
              <a:gd name="connsiteY20" fmla="*/ 1255614 h 4916714"/>
              <a:gd name="connsiteX21" fmla="*/ 8517141 w 9244463"/>
              <a:gd name="connsiteY21" fmla="*/ 1367482 h 4916714"/>
              <a:gd name="connsiteX22" fmla="*/ 8743917 w 9244463"/>
              <a:gd name="connsiteY22" fmla="*/ 1305064 h 4916714"/>
              <a:gd name="connsiteX23" fmla="*/ 8986704 w 9244463"/>
              <a:gd name="connsiteY23" fmla="*/ 1485432 h 4916714"/>
              <a:gd name="connsiteX24" fmla="*/ 9231516 w 9244463"/>
              <a:gd name="connsiteY24" fmla="*/ 1380859 h 4916714"/>
              <a:gd name="connsiteX25" fmla="*/ 9244431 w 9244463"/>
              <a:gd name="connsiteY25" fmla="*/ 4897664 h 4916714"/>
              <a:gd name="connsiteX26" fmla="*/ 1052931 w 9244463"/>
              <a:gd name="connsiteY26" fmla="*/ 4916714 h 4916714"/>
              <a:gd name="connsiteX27" fmla="*/ 223098 w 9244463"/>
              <a:gd name="connsiteY27" fmla="*/ 3079551 h 4916714"/>
              <a:gd name="connsiteX28" fmla="*/ 499323 w 9244463"/>
              <a:gd name="connsiteY28" fmla="*/ 3012876 h 4916714"/>
              <a:gd name="connsiteX29" fmla="*/ 651723 w 9244463"/>
              <a:gd name="connsiteY29" fmla="*/ 2727126 h 4916714"/>
              <a:gd name="connsiteX30" fmla="*/ 1061297 w 9244463"/>
              <a:gd name="connsiteY30" fmla="*/ 2460426 h 4916714"/>
              <a:gd name="connsiteX31" fmla="*/ 1547072 w 9244463"/>
              <a:gd name="connsiteY31" fmla="*/ 2374701 h 4916714"/>
              <a:gd name="connsiteX32" fmla="*/ 1985222 w 9244463"/>
              <a:gd name="connsiteY32" fmla="*/ 2222301 h 4916714"/>
              <a:gd name="connsiteX33" fmla="*/ 2404321 w 9244463"/>
              <a:gd name="connsiteY33" fmla="*/ 1927026 h 4916714"/>
              <a:gd name="connsiteX34" fmla="*/ 2909146 w 9244463"/>
              <a:gd name="connsiteY34" fmla="*/ 2222301 h 4916714"/>
              <a:gd name="connsiteX35" fmla="*/ 3313350 w 9244463"/>
              <a:gd name="connsiteY35" fmla="*/ 1944989 h 4916714"/>
              <a:gd name="connsiteX0" fmla="*/ 3291654 w 9222767"/>
              <a:gd name="connsiteY0" fmla="*/ 1944989 h 4916714"/>
              <a:gd name="connsiteX1" fmla="*/ 3729366 w 9222767"/>
              <a:gd name="connsiteY1" fmla="*/ 1812029 h 4916714"/>
              <a:gd name="connsiteX2" fmla="*/ 4030449 w 9222767"/>
              <a:gd name="connsiteY2" fmla="*/ 1633610 h 4916714"/>
              <a:gd name="connsiteX3" fmla="*/ 4465346 w 9222767"/>
              <a:gd name="connsiteY3" fmla="*/ 1574136 h 4916714"/>
              <a:gd name="connsiteX4" fmla="*/ 4900244 w 9222767"/>
              <a:gd name="connsiteY4" fmla="*/ 1444039 h 4916714"/>
              <a:gd name="connsiteX5" fmla="*/ 5208761 w 9222767"/>
              <a:gd name="connsiteY5" fmla="*/ 1105785 h 4916714"/>
              <a:gd name="connsiteX6" fmla="*/ 5654810 w 9222767"/>
              <a:gd name="connsiteY6" fmla="*/ 756380 h 4916714"/>
              <a:gd name="connsiteX7" fmla="*/ 5796059 w 9222767"/>
              <a:gd name="connsiteY7" fmla="*/ 503619 h 4916714"/>
              <a:gd name="connsiteX8" fmla="*/ 6097142 w 9222767"/>
              <a:gd name="connsiteY8" fmla="*/ 511053 h 4916714"/>
              <a:gd name="connsiteX9" fmla="*/ 6323129 w 9222767"/>
              <a:gd name="connsiteY9" fmla="*/ 581678 h 4916714"/>
              <a:gd name="connsiteX10" fmla="*/ 6546907 w 9222767"/>
              <a:gd name="connsiteY10" fmla="*/ 425561 h 4916714"/>
              <a:gd name="connsiteX11" fmla="*/ 6743912 w 9222767"/>
              <a:gd name="connsiteY11" fmla="*/ 362372 h 4916714"/>
              <a:gd name="connsiteX12" fmla="*/ 6847990 w 9222767"/>
              <a:gd name="connsiteY12" fmla="*/ 306616 h 4916714"/>
              <a:gd name="connsiteX13" fmla="*/ 7057888 w 9222767"/>
              <a:gd name="connsiteY13" fmla="*/ 9724 h 4916714"/>
              <a:gd name="connsiteX14" fmla="*/ 7314394 w 9222767"/>
              <a:gd name="connsiteY14" fmla="*/ 17718 h 4916714"/>
              <a:gd name="connsiteX15" fmla="*/ 7472537 w 9222767"/>
              <a:gd name="connsiteY15" fmla="*/ 142669 h 4916714"/>
              <a:gd name="connsiteX16" fmla="*/ 7722096 w 9222767"/>
              <a:gd name="connsiteY16" fmla="*/ 365535 h 4916714"/>
              <a:gd name="connsiteX17" fmla="*/ 7891317 w 9222767"/>
              <a:gd name="connsiteY17" fmla="*/ 810778 h 4916714"/>
              <a:gd name="connsiteX18" fmla="*/ 8004198 w 9222767"/>
              <a:gd name="connsiteY18" fmla="*/ 944329 h 4916714"/>
              <a:gd name="connsiteX19" fmla="*/ 8252254 w 9222767"/>
              <a:gd name="connsiteY19" fmla="*/ 1221568 h 4916714"/>
              <a:gd name="connsiteX20" fmla="*/ 8354393 w 9222767"/>
              <a:gd name="connsiteY20" fmla="*/ 1255614 h 4916714"/>
              <a:gd name="connsiteX21" fmla="*/ 8495445 w 9222767"/>
              <a:gd name="connsiteY21" fmla="*/ 1367482 h 4916714"/>
              <a:gd name="connsiteX22" fmla="*/ 8722221 w 9222767"/>
              <a:gd name="connsiteY22" fmla="*/ 1305064 h 4916714"/>
              <a:gd name="connsiteX23" fmla="*/ 8965008 w 9222767"/>
              <a:gd name="connsiteY23" fmla="*/ 1485432 h 4916714"/>
              <a:gd name="connsiteX24" fmla="*/ 9209820 w 9222767"/>
              <a:gd name="connsiteY24" fmla="*/ 1380859 h 4916714"/>
              <a:gd name="connsiteX25" fmla="*/ 9222735 w 9222767"/>
              <a:gd name="connsiteY25" fmla="*/ 4897664 h 4916714"/>
              <a:gd name="connsiteX26" fmla="*/ 1031235 w 9222767"/>
              <a:gd name="connsiteY26" fmla="*/ 4916714 h 4916714"/>
              <a:gd name="connsiteX27" fmla="*/ 239502 w 9222767"/>
              <a:gd name="connsiteY27" fmla="*/ 3136701 h 4916714"/>
              <a:gd name="connsiteX28" fmla="*/ 477627 w 9222767"/>
              <a:gd name="connsiteY28" fmla="*/ 3012876 h 4916714"/>
              <a:gd name="connsiteX29" fmla="*/ 630027 w 9222767"/>
              <a:gd name="connsiteY29" fmla="*/ 2727126 h 4916714"/>
              <a:gd name="connsiteX30" fmla="*/ 1039601 w 9222767"/>
              <a:gd name="connsiteY30" fmla="*/ 2460426 h 4916714"/>
              <a:gd name="connsiteX31" fmla="*/ 1525376 w 9222767"/>
              <a:gd name="connsiteY31" fmla="*/ 2374701 h 4916714"/>
              <a:gd name="connsiteX32" fmla="*/ 1963526 w 9222767"/>
              <a:gd name="connsiteY32" fmla="*/ 2222301 h 4916714"/>
              <a:gd name="connsiteX33" fmla="*/ 2382625 w 9222767"/>
              <a:gd name="connsiteY33" fmla="*/ 1927026 h 4916714"/>
              <a:gd name="connsiteX34" fmla="*/ 2887450 w 9222767"/>
              <a:gd name="connsiteY34" fmla="*/ 2222301 h 4916714"/>
              <a:gd name="connsiteX35" fmla="*/ 3291654 w 9222767"/>
              <a:gd name="connsiteY35" fmla="*/ 1944989 h 4916714"/>
              <a:gd name="connsiteX0" fmla="*/ 3324146 w 9255259"/>
              <a:gd name="connsiteY0" fmla="*/ 1944989 h 4916714"/>
              <a:gd name="connsiteX1" fmla="*/ 3761858 w 9255259"/>
              <a:gd name="connsiteY1" fmla="*/ 1812029 h 4916714"/>
              <a:gd name="connsiteX2" fmla="*/ 4062941 w 9255259"/>
              <a:gd name="connsiteY2" fmla="*/ 1633610 h 4916714"/>
              <a:gd name="connsiteX3" fmla="*/ 4497838 w 9255259"/>
              <a:gd name="connsiteY3" fmla="*/ 1574136 h 4916714"/>
              <a:gd name="connsiteX4" fmla="*/ 4932736 w 9255259"/>
              <a:gd name="connsiteY4" fmla="*/ 1444039 h 4916714"/>
              <a:gd name="connsiteX5" fmla="*/ 5241253 w 9255259"/>
              <a:gd name="connsiteY5" fmla="*/ 1105785 h 4916714"/>
              <a:gd name="connsiteX6" fmla="*/ 5687302 w 9255259"/>
              <a:gd name="connsiteY6" fmla="*/ 756380 h 4916714"/>
              <a:gd name="connsiteX7" fmla="*/ 5828551 w 9255259"/>
              <a:gd name="connsiteY7" fmla="*/ 503619 h 4916714"/>
              <a:gd name="connsiteX8" fmla="*/ 6129634 w 9255259"/>
              <a:gd name="connsiteY8" fmla="*/ 511053 h 4916714"/>
              <a:gd name="connsiteX9" fmla="*/ 6355621 w 9255259"/>
              <a:gd name="connsiteY9" fmla="*/ 581678 h 4916714"/>
              <a:gd name="connsiteX10" fmla="*/ 6579399 w 9255259"/>
              <a:gd name="connsiteY10" fmla="*/ 425561 h 4916714"/>
              <a:gd name="connsiteX11" fmla="*/ 6776404 w 9255259"/>
              <a:gd name="connsiteY11" fmla="*/ 362372 h 4916714"/>
              <a:gd name="connsiteX12" fmla="*/ 6880482 w 9255259"/>
              <a:gd name="connsiteY12" fmla="*/ 306616 h 4916714"/>
              <a:gd name="connsiteX13" fmla="*/ 7090380 w 9255259"/>
              <a:gd name="connsiteY13" fmla="*/ 9724 h 4916714"/>
              <a:gd name="connsiteX14" fmla="*/ 7346886 w 9255259"/>
              <a:gd name="connsiteY14" fmla="*/ 17718 h 4916714"/>
              <a:gd name="connsiteX15" fmla="*/ 7505029 w 9255259"/>
              <a:gd name="connsiteY15" fmla="*/ 142669 h 4916714"/>
              <a:gd name="connsiteX16" fmla="*/ 7754588 w 9255259"/>
              <a:gd name="connsiteY16" fmla="*/ 365535 h 4916714"/>
              <a:gd name="connsiteX17" fmla="*/ 7923809 w 9255259"/>
              <a:gd name="connsiteY17" fmla="*/ 810778 h 4916714"/>
              <a:gd name="connsiteX18" fmla="*/ 8036690 w 9255259"/>
              <a:gd name="connsiteY18" fmla="*/ 944329 h 4916714"/>
              <a:gd name="connsiteX19" fmla="*/ 8284746 w 9255259"/>
              <a:gd name="connsiteY19" fmla="*/ 1221568 h 4916714"/>
              <a:gd name="connsiteX20" fmla="*/ 8386885 w 9255259"/>
              <a:gd name="connsiteY20" fmla="*/ 1255614 h 4916714"/>
              <a:gd name="connsiteX21" fmla="*/ 8527937 w 9255259"/>
              <a:gd name="connsiteY21" fmla="*/ 1367482 h 4916714"/>
              <a:gd name="connsiteX22" fmla="*/ 8754713 w 9255259"/>
              <a:gd name="connsiteY22" fmla="*/ 1305064 h 4916714"/>
              <a:gd name="connsiteX23" fmla="*/ 8997500 w 9255259"/>
              <a:gd name="connsiteY23" fmla="*/ 1485432 h 4916714"/>
              <a:gd name="connsiteX24" fmla="*/ 9242312 w 9255259"/>
              <a:gd name="connsiteY24" fmla="*/ 1380859 h 4916714"/>
              <a:gd name="connsiteX25" fmla="*/ 9255227 w 9255259"/>
              <a:gd name="connsiteY25" fmla="*/ 4897664 h 4916714"/>
              <a:gd name="connsiteX26" fmla="*/ 1063727 w 9255259"/>
              <a:gd name="connsiteY26" fmla="*/ 4916714 h 4916714"/>
              <a:gd name="connsiteX27" fmla="*/ 33870 w 9255259"/>
              <a:gd name="connsiteY27" fmla="*/ 3327201 h 4916714"/>
              <a:gd name="connsiteX28" fmla="*/ 271994 w 9255259"/>
              <a:gd name="connsiteY28" fmla="*/ 3136701 h 4916714"/>
              <a:gd name="connsiteX29" fmla="*/ 510119 w 9255259"/>
              <a:gd name="connsiteY29" fmla="*/ 3012876 h 4916714"/>
              <a:gd name="connsiteX30" fmla="*/ 662519 w 9255259"/>
              <a:gd name="connsiteY30" fmla="*/ 2727126 h 4916714"/>
              <a:gd name="connsiteX31" fmla="*/ 1072093 w 9255259"/>
              <a:gd name="connsiteY31" fmla="*/ 2460426 h 4916714"/>
              <a:gd name="connsiteX32" fmla="*/ 1557868 w 9255259"/>
              <a:gd name="connsiteY32" fmla="*/ 2374701 h 4916714"/>
              <a:gd name="connsiteX33" fmla="*/ 1996018 w 9255259"/>
              <a:gd name="connsiteY33" fmla="*/ 2222301 h 4916714"/>
              <a:gd name="connsiteX34" fmla="*/ 2415117 w 9255259"/>
              <a:gd name="connsiteY34" fmla="*/ 1927026 h 4916714"/>
              <a:gd name="connsiteX35" fmla="*/ 2919942 w 9255259"/>
              <a:gd name="connsiteY35" fmla="*/ 2222301 h 4916714"/>
              <a:gd name="connsiteX36" fmla="*/ 3324146 w 9255259"/>
              <a:gd name="connsiteY36" fmla="*/ 1944989 h 4916714"/>
              <a:gd name="connsiteX0" fmla="*/ 3310358 w 9241471"/>
              <a:gd name="connsiteY0" fmla="*/ 1944989 h 4916714"/>
              <a:gd name="connsiteX1" fmla="*/ 3748070 w 9241471"/>
              <a:gd name="connsiteY1" fmla="*/ 1812029 h 4916714"/>
              <a:gd name="connsiteX2" fmla="*/ 4049153 w 9241471"/>
              <a:gd name="connsiteY2" fmla="*/ 1633610 h 4916714"/>
              <a:gd name="connsiteX3" fmla="*/ 4484050 w 9241471"/>
              <a:gd name="connsiteY3" fmla="*/ 1574136 h 4916714"/>
              <a:gd name="connsiteX4" fmla="*/ 4918948 w 9241471"/>
              <a:gd name="connsiteY4" fmla="*/ 1444039 h 4916714"/>
              <a:gd name="connsiteX5" fmla="*/ 5227465 w 9241471"/>
              <a:gd name="connsiteY5" fmla="*/ 1105785 h 4916714"/>
              <a:gd name="connsiteX6" fmla="*/ 5673514 w 9241471"/>
              <a:gd name="connsiteY6" fmla="*/ 756380 h 4916714"/>
              <a:gd name="connsiteX7" fmla="*/ 5814763 w 9241471"/>
              <a:gd name="connsiteY7" fmla="*/ 503619 h 4916714"/>
              <a:gd name="connsiteX8" fmla="*/ 6115846 w 9241471"/>
              <a:gd name="connsiteY8" fmla="*/ 511053 h 4916714"/>
              <a:gd name="connsiteX9" fmla="*/ 6341833 w 9241471"/>
              <a:gd name="connsiteY9" fmla="*/ 581678 h 4916714"/>
              <a:gd name="connsiteX10" fmla="*/ 6565611 w 9241471"/>
              <a:gd name="connsiteY10" fmla="*/ 425561 h 4916714"/>
              <a:gd name="connsiteX11" fmla="*/ 6762616 w 9241471"/>
              <a:gd name="connsiteY11" fmla="*/ 362372 h 4916714"/>
              <a:gd name="connsiteX12" fmla="*/ 6866694 w 9241471"/>
              <a:gd name="connsiteY12" fmla="*/ 306616 h 4916714"/>
              <a:gd name="connsiteX13" fmla="*/ 7076592 w 9241471"/>
              <a:gd name="connsiteY13" fmla="*/ 9724 h 4916714"/>
              <a:gd name="connsiteX14" fmla="*/ 7333098 w 9241471"/>
              <a:gd name="connsiteY14" fmla="*/ 17718 h 4916714"/>
              <a:gd name="connsiteX15" fmla="*/ 7491241 w 9241471"/>
              <a:gd name="connsiteY15" fmla="*/ 142669 h 4916714"/>
              <a:gd name="connsiteX16" fmla="*/ 7740800 w 9241471"/>
              <a:gd name="connsiteY16" fmla="*/ 365535 h 4916714"/>
              <a:gd name="connsiteX17" fmla="*/ 7910021 w 9241471"/>
              <a:gd name="connsiteY17" fmla="*/ 810778 h 4916714"/>
              <a:gd name="connsiteX18" fmla="*/ 8022902 w 9241471"/>
              <a:gd name="connsiteY18" fmla="*/ 944329 h 4916714"/>
              <a:gd name="connsiteX19" fmla="*/ 8270958 w 9241471"/>
              <a:gd name="connsiteY19" fmla="*/ 1221568 h 4916714"/>
              <a:gd name="connsiteX20" fmla="*/ 8373097 w 9241471"/>
              <a:gd name="connsiteY20" fmla="*/ 1255614 h 4916714"/>
              <a:gd name="connsiteX21" fmla="*/ 8514149 w 9241471"/>
              <a:gd name="connsiteY21" fmla="*/ 1367482 h 4916714"/>
              <a:gd name="connsiteX22" fmla="*/ 8740925 w 9241471"/>
              <a:gd name="connsiteY22" fmla="*/ 1305064 h 4916714"/>
              <a:gd name="connsiteX23" fmla="*/ 8983712 w 9241471"/>
              <a:gd name="connsiteY23" fmla="*/ 1485432 h 4916714"/>
              <a:gd name="connsiteX24" fmla="*/ 9228524 w 9241471"/>
              <a:gd name="connsiteY24" fmla="*/ 1380859 h 4916714"/>
              <a:gd name="connsiteX25" fmla="*/ 9241439 w 9241471"/>
              <a:gd name="connsiteY25" fmla="*/ 4897664 h 4916714"/>
              <a:gd name="connsiteX26" fmla="*/ 1049939 w 9241471"/>
              <a:gd name="connsiteY26" fmla="*/ 4916714 h 4916714"/>
              <a:gd name="connsiteX27" fmla="*/ 20082 w 9241471"/>
              <a:gd name="connsiteY27" fmla="*/ 3327201 h 4916714"/>
              <a:gd name="connsiteX28" fmla="*/ 258206 w 9241471"/>
              <a:gd name="connsiteY28" fmla="*/ 3136701 h 4916714"/>
              <a:gd name="connsiteX29" fmla="*/ 496331 w 9241471"/>
              <a:gd name="connsiteY29" fmla="*/ 3012876 h 4916714"/>
              <a:gd name="connsiteX30" fmla="*/ 648731 w 9241471"/>
              <a:gd name="connsiteY30" fmla="*/ 2727126 h 4916714"/>
              <a:gd name="connsiteX31" fmla="*/ 1058305 w 9241471"/>
              <a:gd name="connsiteY31" fmla="*/ 2460426 h 4916714"/>
              <a:gd name="connsiteX32" fmla="*/ 1544080 w 9241471"/>
              <a:gd name="connsiteY32" fmla="*/ 2374701 h 4916714"/>
              <a:gd name="connsiteX33" fmla="*/ 1982230 w 9241471"/>
              <a:gd name="connsiteY33" fmla="*/ 2222301 h 4916714"/>
              <a:gd name="connsiteX34" fmla="*/ 2401329 w 9241471"/>
              <a:gd name="connsiteY34" fmla="*/ 1927026 h 4916714"/>
              <a:gd name="connsiteX35" fmla="*/ 2906154 w 9241471"/>
              <a:gd name="connsiteY35" fmla="*/ 2222301 h 4916714"/>
              <a:gd name="connsiteX36" fmla="*/ 3310358 w 9241471"/>
              <a:gd name="connsiteY36" fmla="*/ 1944989 h 4916714"/>
              <a:gd name="connsiteX0" fmla="*/ 3371988 w 9303101"/>
              <a:gd name="connsiteY0" fmla="*/ 1944989 h 4916714"/>
              <a:gd name="connsiteX1" fmla="*/ 3809700 w 9303101"/>
              <a:gd name="connsiteY1" fmla="*/ 1812029 h 4916714"/>
              <a:gd name="connsiteX2" fmla="*/ 4110783 w 9303101"/>
              <a:gd name="connsiteY2" fmla="*/ 1633610 h 4916714"/>
              <a:gd name="connsiteX3" fmla="*/ 4545680 w 9303101"/>
              <a:gd name="connsiteY3" fmla="*/ 1574136 h 4916714"/>
              <a:gd name="connsiteX4" fmla="*/ 4980578 w 9303101"/>
              <a:gd name="connsiteY4" fmla="*/ 1444039 h 4916714"/>
              <a:gd name="connsiteX5" fmla="*/ 5289095 w 9303101"/>
              <a:gd name="connsiteY5" fmla="*/ 1105785 h 4916714"/>
              <a:gd name="connsiteX6" fmla="*/ 5735144 w 9303101"/>
              <a:gd name="connsiteY6" fmla="*/ 756380 h 4916714"/>
              <a:gd name="connsiteX7" fmla="*/ 5876393 w 9303101"/>
              <a:gd name="connsiteY7" fmla="*/ 503619 h 4916714"/>
              <a:gd name="connsiteX8" fmla="*/ 6177476 w 9303101"/>
              <a:gd name="connsiteY8" fmla="*/ 511053 h 4916714"/>
              <a:gd name="connsiteX9" fmla="*/ 6403463 w 9303101"/>
              <a:gd name="connsiteY9" fmla="*/ 581678 h 4916714"/>
              <a:gd name="connsiteX10" fmla="*/ 6627241 w 9303101"/>
              <a:gd name="connsiteY10" fmla="*/ 425561 h 4916714"/>
              <a:gd name="connsiteX11" fmla="*/ 6824246 w 9303101"/>
              <a:gd name="connsiteY11" fmla="*/ 362372 h 4916714"/>
              <a:gd name="connsiteX12" fmla="*/ 6928324 w 9303101"/>
              <a:gd name="connsiteY12" fmla="*/ 306616 h 4916714"/>
              <a:gd name="connsiteX13" fmla="*/ 7138222 w 9303101"/>
              <a:gd name="connsiteY13" fmla="*/ 9724 h 4916714"/>
              <a:gd name="connsiteX14" fmla="*/ 7394728 w 9303101"/>
              <a:gd name="connsiteY14" fmla="*/ 17718 h 4916714"/>
              <a:gd name="connsiteX15" fmla="*/ 7552871 w 9303101"/>
              <a:gd name="connsiteY15" fmla="*/ 142669 h 4916714"/>
              <a:gd name="connsiteX16" fmla="*/ 7802430 w 9303101"/>
              <a:gd name="connsiteY16" fmla="*/ 365535 h 4916714"/>
              <a:gd name="connsiteX17" fmla="*/ 7971651 w 9303101"/>
              <a:gd name="connsiteY17" fmla="*/ 810778 h 4916714"/>
              <a:gd name="connsiteX18" fmla="*/ 8084532 w 9303101"/>
              <a:gd name="connsiteY18" fmla="*/ 944329 h 4916714"/>
              <a:gd name="connsiteX19" fmla="*/ 8332588 w 9303101"/>
              <a:gd name="connsiteY19" fmla="*/ 1221568 h 4916714"/>
              <a:gd name="connsiteX20" fmla="*/ 8434727 w 9303101"/>
              <a:gd name="connsiteY20" fmla="*/ 1255614 h 4916714"/>
              <a:gd name="connsiteX21" fmla="*/ 8575779 w 9303101"/>
              <a:gd name="connsiteY21" fmla="*/ 1367482 h 4916714"/>
              <a:gd name="connsiteX22" fmla="*/ 8802555 w 9303101"/>
              <a:gd name="connsiteY22" fmla="*/ 1305064 h 4916714"/>
              <a:gd name="connsiteX23" fmla="*/ 9045342 w 9303101"/>
              <a:gd name="connsiteY23" fmla="*/ 1485432 h 4916714"/>
              <a:gd name="connsiteX24" fmla="*/ 9290154 w 9303101"/>
              <a:gd name="connsiteY24" fmla="*/ 1380859 h 4916714"/>
              <a:gd name="connsiteX25" fmla="*/ 9303069 w 9303101"/>
              <a:gd name="connsiteY25" fmla="*/ 4897664 h 4916714"/>
              <a:gd name="connsiteX26" fmla="*/ 1111569 w 9303101"/>
              <a:gd name="connsiteY26" fmla="*/ 4916714 h 4916714"/>
              <a:gd name="connsiteX27" fmla="*/ 81712 w 9303101"/>
              <a:gd name="connsiteY27" fmla="*/ 3327201 h 4916714"/>
              <a:gd name="connsiteX28" fmla="*/ 319836 w 9303101"/>
              <a:gd name="connsiteY28" fmla="*/ 3136701 h 4916714"/>
              <a:gd name="connsiteX29" fmla="*/ 557961 w 9303101"/>
              <a:gd name="connsiteY29" fmla="*/ 3012876 h 4916714"/>
              <a:gd name="connsiteX30" fmla="*/ 710361 w 9303101"/>
              <a:gd name="connsiteY30" fmla="*/ 2727126 h 4916714"/>
              <a:gd name="connsiteX31" fmla="*/ 1119935 w 9303101"/>
              <a:gd name="connsiteY31" fmla="*/ 2460426 h 4916714"/>
              <a:gd name="connsiteX32" fmla="*/ 1605710 w 9303101"/>
              <a:gd name="connsiteY32" fmla="*/ 2374701 h 4916714"/>
              <a:gd name="connsiteX33" fmla="*/ 2043860 w 9303101"/>
              <a:gd name="connsiteY33" fmla="*/ 2222301 h 4916714"/>
              <a:gd name="connsiteX34" fmla="*/ 2462959 w 9303101"/>
              <a:gd name="connsiteY34" fmla="*/ 1927026 h 4916714"/>
              <a:gd name="connsiteX35" fmla="*/ 2967784 w 9303101"/>
              <a:gd name="connsiteY35" fmla="*/ 2222301 h 4916714"/>
              <a:gd name="connsiteX36" fmla="*/ 3371988 w 9303101"/>
              <a:gd name="connsiteY36" fmla="*/ 1944989 h 4916714"/>
              <a:gd name="connsiteX0" fmla="*/ 3948944 w 9880057"/>
              <a:gd name="connsiteY0" fmla="*/ 1944989 h 4945289"/>
              <a:gd name="connsiteX1" fmla="*/ 4386656 w 9880057"/>
              <a:gd name="connsiteY1" fmla="*/ 1812029 h 4945289"/>
              <a:gd name="connsiteX2" fmla="*/ 4687739 w 9880057"/>
              <a:gd name="connsiteY2" fmla="*/ 1633610 h 4945289"/>
              <a:gd name="connsiteX3" fmla="*/ 5122636 w 9880057"/>
              <a:gd name="connsiteY3" fmla="*/ 1574136 h 4945289"/>
              <a:gd name="connsiteX4" fmla="*/ 5557534 w 9880057"/>
              <a:gd name="connsiteY4" fmla="*/ 1444039 h 4945289"/>
              <a:gd name="connsiteX5" fmla="*/ 5866051 w 9880057"/>
              <a:gd name="connsiteY5" fmla="*/ 1105785 h 4945289"/>
              <a:gd name="connsiteX6" fmla="*/ 6312100 w 9880057"/>
              <a:gd name="connsiteY6" fmla="*/ 756380 h 4945289"/>
              <a:gd name="connsiteX7" fmla="*/ 6453349 w 9880057"/>
              <a:gd name="connsiteY7" fmla="*/ 503619 h 4945289"/>
              <a:gd name="connsiteX8" fmla="*/ 6754432 w 9880057"/>
              <a:gd name="connsiteY8" fmla="*/ 511053 h 4945289"/>
              <a:gd name="connsiteX9" fmla="*/ 6980419 w 9880057"/>
              <a:gd name="connsiteY9" fmla="*/ 581678 h 4945289"/>
              <a:gd name="connsiteX10" fmla="*/ 7204197 w 9880057"/>
              <a:gd name="connsiteY10" fmla="*/ 425561 h 4945289"/>
              <a:gd name="connsiteX11" fmla="*/ 7401202 w 9880057"/>
              <a:gd name="connsiteY11" fmla="*/ 362372 h 4945289"/>
              <a:gd name="connsiteX12" fmla="*/ 7505280 w 9880057"/>
              <a:gd name="connsiteY12" fmla="*/ 306616 h 4945289"/>
              <a:gd name="connsiteX13" fmla="*/ 7715178 w 9880057"/>
              <a:gd name="connsiteY13" fmla="*/ 9724 h 4945289"/>
              <a:gd name="connsiteX14" fmla="*/ 7971684 w 9880057"/>
              <a:gd name="connsiteY14" fmla="*/ 17718 h 4945289"/>
              <a:gd name="connsiteX15" fmla="*/ 8129827 w 9880057"/>
              <a:gd name="connsiteY15" fmla="*/ 142669 h 4945289"/>
              <a:gd name="connsiteX16" fmla="*/ 8379386 w 9880057"/>
              <a:gd name="connsiteY16" fmla="*/ 365535 h 4945289"/>
              <a:gd name="connsiteX17" fmla="*/ 8548607 w 9880057"/>
              <a:gd name="connsiteY17" fmla="*/ 810778 h 4945289"/>
              <a:gd name="connsiteX18" fmla="*/ 8661488 w 9880057"/>
              <a:gd name="connsiteY18" fmla="*/ 944329 h 4945289"/>
              <a:gd name="connsiteX19" fmla="*/ 8909544 w 9880057"/>
              <a:gd name="connsiteY19" fmla="*/ 1221568 h 4945289"/>
              <a:gd name="connsiteX20" fmla="*/ 9011683 w 9880057"/>
              <a:gd name="connsiteY20" fmla="*/ 1255614 h 4945289"/>
              <a:gd name="connsiteX21" fmla="*/ 9152735 w 9880057"/>
              <a:gd name="connsiteY21" fmla="*/ 1367482 h 4945289"/>
              <a:gd name="connsiteX22" fmla="*/ 9379511 w 9880057"/>
              <a:gd name="connsiteY22" fmla="*/ 1305064 h 4945289"/>
              <a:gd name="connsiteX23" fmla="*/ 9622298 w 9880057"/>
              <a:gd name="connsiteY23" fmla="*/ 1485432 h 4945289"/>
              <a:gd name="connsiteX24" fmla="*/ 9867110 w 9880057"/>
              <a:gd name="connsiteY24" fmla="*/ 1380859 h 4945289"/>
              <a:gd name="connsiteX25" fmla="*/ 9880025 w 9880057"/>
              <a:gd name="connsiteY25" fmla="*/ 4897664 h 4945289"/>
              <a:gd name="connsiteX26" fmla="*/ 688400 w 9880057"/>
              <a:gd name="connsiteY26" fmla="*/ 4945289 h 4945289"/>
              <a:gd name="connsiteX27" fmla="*/ 658668 w 9880057"/>
              <a:gd name="connsiteY27" fmla="*/ 3327201 h 4945289"/>
              <a:gd name="connsiteX28" fmla="*/ 896792 w 9880057"/>
              <a:gd name="connsiteY28" fmla="*/ 3136701 h 4945289"/>
              <a:gd name="connsiteX29" fmla="*/ 1134917 w 9880057"/>
              <a:gd name="connsiteY29" fmla="*/ 3012876 h 4945289"/>
              <a:gd name="connsiteX30" fmla="*/ 1287317 w 9880057"/>
              <a:gd name="connsiteY30" fmla="*/ 2727126 h 4945289"/>
              <a:gd name="connsiteX31" fmla="*/ 1696891 w 9880057"/>
              <a:gd name="connsiteY31" fmla="*/ 2460426 h 4945289"/>
              <a:gd name="connsiteX32" fmla="*/ 2182666 w 9880057"/>
              <a:gd name="connsiteY32" fmla="*/ 2374701 h 4945289"/>
              <a:gd name="connsiteX33" fmla="*/ 2620816 w 9880057"/>
              <a:gd name="connsiteY33" fmla="*/ 2222301 h 4945289"/>
              <a:gd name="connsiteX34" fmla="*/ 3039915 w 9880057"/>
              <a:gd name="connsiteY34" fmla="*/ 1927026 h 4945289"/>
              <a:gd name="connsiteX35" fmla="*/ 3544740 w 9880057"/>
              <a:gd name="connsiteY35" fmla="*/ 2222301 h 4945289"/>
              <a:gd name="connsiteX36" fmla="*/ 3948944 w 9880057"/>
              <a:gd name="connsiteY36" fmla="*/ 1944989 h 4945289"/>
              <a:gd name="connsiteX0" fmla="*/ 3291484 w 9222597"/>
              <a:gd name="connsiteY0" fmla="*/ 1944989 h 4945289"/>
              <a:gd name="connsiteX1" fmla="*/ 3729196 w 9222597"/>
              <a:gd name="connsiteY1" fmla="*/ 1812029 h 4945289"/>
              <a:gd name="connsiteX2" fmla="*/ 4030279 w 9222597"/>
              <a:gd name="connsiteY2" fmla="*/ 1633610 h 4945289"/>
              <a:gd name="connsiteX3" fmla="*/ 4465176 w 9222597"/>
              <a:gd name="connsiteY3" fmla="*/ 1574136 h 4945289"/>
              <a:gd name="connsiteX4" fmla="*/ 4900074 w 9222597"/>
              <a:gd name="connsiteY4" fmla="*/ 1444039 h 4945289"/>
              <a:gd name="connsiteX5" fmla="*/ 5208591 w 9222597"/>
              <a:gd name="connsiteY5" fmla="*/ 1105785 h 4945289"/>
              <a:gd name="connsiteX6" fmla="*/ 5654640 w 9222597"/>
              <a:gd name="connsiteY6" fmla="*/ 756380 h 4945289"/>
              <a:gd name="connsiteX7" fmla="*/ 5795889 w 9222597"/>
              <a:gd name="connsiteY7" fmla="*/ 503619 h 4945289"/>
              <a:gd name="connsiteX8" fmla="*/ 6096972 w 9222597"/>
              <a:gd name="connsiteY8" fmla="*/ 511053 h 4945289"/>
              <a:gd name="connsiteX9" fmla="*/ 6322959 w 9222597"/>
              <a:gd name="connsiteY9" fmla="*/ 581678 h 4945289"/>
              <a:gd name="connsiteX10" fmla="*/ 6546737 w 9222597"/>
              <a:gd name="connsiteY10" fmla="*/ 425561 h 4945289"/>
              <a:gd name="connsiteX11" fmla="*/ 6743742 w 9222597"/>
              <a:gd name="connsiteY11" fmla="*/ 362372 h 4945289"/>
              <a:gd name="connsiteX12" fmla="*/ 6847820 w 9222597"/>
              <a:gd name="connsiteY12" fmla="*/ 306616 h 4945289"/>
              <a:gd name="connsiteX13" fmla="*/ 7057718 w 9222597"/>
              <a:gd name="connsiteY13" fmla="*/ 9724 h 4945289"/>
              <a:gd name="connsiteX14" fmla="*/ 7314224 w 9222597"/>
              <a:gd name="connsiteY14" fmla="*/ 17718 h 4945289"/>
              <a:gd name="connsiteX15" fmla="*/ 7472367 w 9222597"/>
              <a:gd name="connsiteY15" fmla="*/ 142669 h 4945289"/>
              <a:gd name="connsiteX16" fmla="*/ 7721926 w 9222597"/>
              <a:gd name="connsiteY16" fmla="*/ 365535 h 4945289"/>
              <a:gd name="connsiteX17" fmla="*/ 7891147 w 9222597"/>
              <a:gd name="connsiteY17" fmla="*/ 810778 h 4945289"/>
              <a:gd name="connsiteX18" fmla="*/ 8004028 w 9222597"/>
              <a:gd name="connsiteY18" fmla="*/ 944329 h 4945289"/>
              <a:gd name="connsiteX19" fmla="*/ 8252084 w 9222597"/>
              <a:gd name="connsiteY19" fmla="*/ 1221568 h 4945289"/>
              <a:gd name="connsiteX20" fmla="*/ 8354223 w 9222597"/>
              <a:gd name="connsiteY20" fmla="*/ 1255614 h 4945289"/>
              <a:gd name="connsiteX21" fmla="*/ 8495275 w 9222597"/>
              <a:gd name="connsiteY21" fmla="*/ 1367482 h 4945289"/>
              <a:gd name="connsiteX22" fmla="*/ 8722051 w 9222597"/>
              <a:gd name="connsiteY22" fmla="*/ 1305064 h 4945289"/>
              <a:gd name="connsiteX23" fmla="*/ 8964838 w 9222597"/>
              <a:gd name="connsiteY23" fmla="*/ 1485432 h 4945289"/>
              <a:gd name="connsiteX24" fmla="*/ 9209650 w 9222597"/>
              <a:gd name="connsiteY24" fmla="*/ 1380859 h 4945289"/>
              <a:gd name="connsiteX25" fmla="*/ 9222565 w 9222597"/>
              <a:gd name="connsiteY25" fmla="*/ 4897664 h 4945289"/>
              <a:gd name="connsiteX26" fmla="*/ 30940 w 9222597"/>
              <a:gd name="connsiteY26" fmla="*/ 4945289 h 4945289"/>
              <a:gd name="connsiteX27" fmla="*/ 1208 w 9222597"/>
              <a:gd name="connsiteY27" fmla="*/ 3327201 h 4945289"/>
              <a:gd name="connsiteX28" fmla="*/ 239332 w 9222597"/>
              <a:gd name="connsiteY28" fmla="*/ 3136701 h 4945289"/>
              <a:gd name="connsiteX29" fmla="*/ 477457 w 9222597"/>
              <a:gd name="connsiteY29" fmla="*/ 3012876 h 4945289"/>
              <a:gd name="connsiteX30" fmla="*/ 629857 w 9222597"/>
              <a:gd name="connsiteY30" fmla="*/ 2727126 h 4945289"/>
              <a:gd name="connsiteX31" fmla="*/ 1039431 w 9222597"/>
              <a:gd name="connsiteY31" fmla="*/ 2460426 h 4945289"/>
              <a:gd name="connsiteX32" fmla="*/ 1525206 w 9222597"/>
              <a:gd name="connsiteY32" fmla="*/ 2374701 h 4945289"/>
              <a:gd name="connsiteX33" fmla="*/ 1963356 w 9222597"/>
              <a:gd name="connsiteY33" fmla="*/ 2222301 h 4945289"/>
              <a:gd name="connsiteX34" fmla="*/ 2382455 w 9222597"/>
              <a:gd name="connsiteY34" fmla="*/ 1927026 h 4945289"/>
              <a:gd name="connsiteX35" fmla="*/ 2887280 w 9222597"/>
              <a:gd name="connsiteY35" fmla="*/ 2222301 h 4945289"/>
              <a:gd name="connsiteX36" fmla="*/ 3291484 w 9222597"/>
              <a:gd name="connsiteY36" fmla="*/ 1944989 h 4945289"/>
              <a:gd name="connsiteX0" fmla="*/ 3292264 w 9223377"/>
              <a:gd name="connsiteY0" fmla="*/ 1944989 h 4954814"/>
              <a:gd name="connsiteX1" fmla="*/ 3729976 w 9223377"/>
              <a:gd name="connsiteY1" fmla="*/ 1812029 h 4954814"/>
              <a:gd name="connsiteX2" fmla="*/ 4031059 w 9223377"/>
              <a:gd name="connsiteY2" fmla="*/ 1633610 h 4954814"/>
              <a:gd name="connsiteX3" fmla="*/ 4465956 w 9223377"/>
              <a:gd name="connsiteY3" fmla="*/ 1574136 h 4954814"/>
              <a:gd name="connsiteX4" fmla="*/ 4900854 w 9223377"/>
              <a:gd name="connsiteY4" fmla="*/ 1444039 h 4954814"/>
              <a:gd name="connsiteX5" fmla="*/ 5209371 w 9223377"/>
              <a:gd name="connsiteY5" fmla="*/ 1105785 h 4954814"/>
              <a:gd name="connsiteX6" fmla="*/ 5655420 w 9223377"/>
              <a:gd name="connsiteY6" fmla="*/ 756380 h 4954814"/>
              <a:gd name="connsiteX7" fmla="*/ 5796669 w 9223377"/>
              <a:gd name="connsiteY7" fmla="*/ 503619 h 4954814"/>
              <a:gd name="connsiteX8" fmla="*/ 6097752 w 9223377"/>
              <a:gd name="connsiteY8" fmla="*/ 511053 h 4954814"/>
              <a:gd name="connsiteX9" fmla="*/ 6323739 w 9223377"/>
              <a:gd name="connsiteY9" fmla="*/ 581678 h 4954814"/>
              <a:gd name="connsiteX10" fmla="*/ 6547517 w 9223377"/>
              <a:gd name="connsiteY10" fmla="*/ 425561 h 4954814"/>
              <a:gd name="connsiteX11" fmla="*/ 6744522 w 9223377"/>
              <a:gd name="connsiteY11" fmla="*/ 362372 h 4954814"/>
              <a:gd name="connsiteX12" fmla="*/ 6848600 w 9223377"/>
              <a:gd name="connsiteY12" fmla="*/ 306616 h 4954814"/>
              <a:gd name="connsiteX13" fmla="*/ 7058498 w 9223377"/>
              <a:gd name="connsiteY13" fmla="*/ 9724 h 4954814"/>
              <a:gd name="connsiteX14" fmla="*/ 7315004 w 9223377"/>
              <a:gd name="connsiteY14" fmla="*/ 17718 h 4954814"/>
              <a:gd name="connsiteX15" fmla="*/ 7473147 w 9223377"/>
              <a:gd name="connsiteY15" fmla="*/ 142669 h 4954814"/>
              <a:gd name="connsiteX16" fmla="*/ 7722706 w 9223377"/>
              <a:gd name="connsiteY16" fmla="*/ 365535 h 4954814"/>
              <a:gd name="connsiteX17" fmla="*/ 7891927 w 9223377"/>
              <a:gd name="connsiteY17" fmla="*/ 810778 h 4954814"/>
              <a:gd name="connsiteX18" fmla="*/ 8004808 w 9223377"/>
              <a:gd name="connsiteY18" fmla="*/ 944329 h 4954814"/>
              <a:gd name="connsiteX19" fmla="*/ 8252864 w 9223377"/>
              <a:gd name="connsiteY19" fmla="*/ 1221568 h 4954814"/>
              <a:gd name="connsiteX20" fmla="*/ 8355003 w 9223377"/>
              <a:gd name="connsiteY20" fmla="*/ 1255614 h 4954814"/>
              <a:gd name="connsiteX21" fmla="*/ 8496055 w 9223377"/>
              <a:gd name="connsiteY21" fmla="*/ 1367482 h 4954814"/>
              <a:gd name="connsiteX22" fmla="*/ 8722831 w 9223377"/>
              <a:gd name="connsiteY22" fmla="*/ 1305064 h 4954814"/>
              <a:gd name="connsiteX23" fmla="*/ 8965618 w 9223377"/>
              <a:gd name="connsiteY23" fmla="*/ 1485432 h 4954814"/>
              <a:gd name="connsiteX24" fmla="*/ 9210430 w 9223377"/>
              <a:gd name="connsiteY24" fmla="*/ 1380859 h 4954814"/>
              <a:gd name="connsiteX25" fmla="*/ 9223345 w 9223377"/>
              <a:gd name="connsiteY25" fmla="*/ 4897664 h 4954814"/>
              <a:gd name="connsiteX26" fmla="*/ 3145 w 9223377"/>
              <a:gd name="connsiteY26" fmla="*/ 4954814 h 4954814"/>
              <a:gd name="connsiteX27" fmla="*/ 1988 w 9223377"/>
              <a:gd name="connsiteY27" fmla="*/ 3327201 h 4954814"/>
              <a:gd name="connsiteX28" fmla="*/ 240112 w 9223377"/>
              <a:gd name="connsiteY28" fmla="*/ 3136701 h 4954814"/>
              <a:gd name="connsiteX29" fmla="*/ 478237 w 9223377"/>
              <a:gd name="connsiteY29" fmla="*/ 3012876 h 4954814"/>
              <a:gd name="connsiteX30" fmla="*/ 630637 w 9223377"/>
              <a:gd name="connsiteY30" fmla="*/ 2727126 h 4954814"/>
              <a:gd name="connsiteX31" fmla="*/ 1040211 w 9223377"/>
              <a:gd name="connsiteY31" fmla="*/ 2460426 h 4954814"/>
              <a:gd name="connsiteX32" fmla="*/ 1525986 w 9223377"/>
              <a:gd name="connsiteY32" fmla="*/ 2374701 h 4954814"/>
              <a:gd name="connsiteX33" fmla="*/ 1964136 w 9223377"/>
              <a:gd name="connsiteY33" fmla="*/ 2222301 h 4954814"/>
              <a:gd name="connsiteX34" fmla="*/ 2383235 w 9223377"/>
              <a:gd name="connsiteY34" fmla="*/ 1927026 h 4954814"/>
              <a:gd name="connsiteX35" fmla="*/ 2888060 w 9223377"/>
              <a:gd name="connsiteY35" fmla="*/ 2222301 h 4954814"/>
              <a:gd name="connsiteX36" fmla="*/ 3292264 w 9223377"/>
              <a:gd name="connsiteY36" fmla="*/ 1944989 h 4954814"/>
              <a:gd name="connsiteX0" fmla="*/ 3298047 w 9229160"/>
              <a:gd name="connsiteY0" fmla="*/ 1944989 h 4954814"/>
              <a:gd name="connsiteX1" fmla="*/ 3735759 w 9229160"/>
              <a:gd name="connsiteY1" fmla="*/ 1812029 h 4954814"/>
              <a:gd name="connsiteX2" fmla="*/ 4036842 w 9229160"/>
              <a:gd name="connsiteY2" fmla="*/ 1633610 h 4954814"/>
              <a:gd name="connsiteX3" fmla="*/ 4471739 w 9229160"/>
              <a:gd name="connsiteY3" fmla="*/ 1574136 h 4954814"/>
              <a:gd name="connsiteX4" fmla="*/ 4906637 w 9229160"/>
              <a:gd name="connsiteY4" fmla="*/ 1444039 h 4954814"/>
              <a:gd name="connsiteX5" fmla="*/ 5215154 w 9229160"/>
              <a:gd name="connsiteY5" fmla="*/ 1105785 h 4954814"/>
              <a:gd name="connsiteX6" fmla="*/ 5661203 w 9229160"/>
              <a:gd name="connsiteY6" fmla="*/ 756380 h 4954814"/>
              <a:gd name="connsiteX7" fmla="*/ 5802452 w 9229160"/>
              <a:gd name="connsiteY7" fmla="*/ 503619 h 4954814"/>
              <a:gd name="connsiteX8" fmla="*/ 6103535 w 9229160"/>
              <a:gd name="connsiteY8" fmla="*/ 511053 h 4954814"/>
              <a:gd name="connsiteX9" fmla="*/ 6329522 w 9229160"/>
              <a:gd name="connsiteY9" fmla="*/ 581678 h 4954814"/>
              <a:gd name="connsiteX10" fmla="*/ 6553300 w 9229160"/>
              <a:gd name="connsiteY10" fmla="*/ 425561 h 4954814"/>
              <a:gd name="connsiteX11" fmla="*/ 6750305 w 9229160"/>
              <a:gd name="connsiteY11" fmla="*/ 362372 h 4954814"/>
              <a:gd name="connsiteX12" fmla="*/ 6854383 w 9229160"/>
              <a:gd name="connsiteY12" fmla="*/ 306616 h 4954814"/>
              <a:gd name="connsiteX13" fmla="*/ 7064281 w 9229160"/>
              <a:gd name="connsiteY13" fmla="*/ 9724 h 4954814"/>
              <a:gd name="connsiteX14" fmla="*/ 7320787 w 9229160"/>
              <a:gd name="connsiteY14" fmla="*/ 17718 h 4954814"/>
              <a:gd name="connsiteX15" fmla="*/ 7478930 w 9229160"/>
              <a:gd name="connsiteY15" fmla="*/ 142669 h 4954814"/>
              <a:gd name="connsiteX16" fmla="*/ 7728489 w 9229160"/>
              <a:gd name="connsiteY16" fmla="*/ 365535 h 4954814"/>
              <a:gd name="connsiteX17" fmla="*/ 7897710 w 9229160"/>
              <a:gd name="connsiteY17" fmla="*/ 810778 h 4954814"/>
              <a:gd name="connsiteX18" fmla="*/ 8010591 w 9229160"/>
              <a:gd name="connsiteY18" fmla="*/ 944329 h 4954814"/>
              <a:gd name="connsiteX19" fmla="*/ 8258647 w 9229160"/>
              <a:gd name="connsiteY19" fmla="*/ 1221568 h 4954814"/>
              <a:gd name="connsiteX20" fmla="*/ 8360786 w 9229160"/>
              <a:gd name="connsiteY20" fmla="*/ 1255614 h 4954814"/>
              <a:gd name="connsiteX21" fmla="*/ 8501838 w 9229160"/>
              <a:gd name="connsiteY21" fmla="*/ 1367482 h 4954814"/>
              <a:gd name="connsiteX22" fmla="*/ 8728614 w 9229160"/>
              <a:gd name="connsiteY22" fmla="*/ 1305064 h 4954814"/>
              <a:gd name="connsiteX23" fmla="*/ 8971401 w 9229160"/>
              <a:gd name="connsiteY23" fmla="*/ 1485432 h 4954814"/>
              <a:gd name="connsiteX24" fmla="*/ 9216213 w 9229160"/>
              <a:gd name="connsiteY24" fmla="*/ 1380859 h 4954814"/>
              <a:gd name="connsiteX25" fmla="*/ 9229128 w 9229160"/>
              <a:gd name="connsiteY25" fmla="*/ 4897664 h 4954814"/>
              <a:gd name="connsiteX26" fmla="*/ 8928 w 9229160"/>
              <a:gd name="connsiteY26" fmla="*/ 4954814 h 4954814"/>
              <a:gd name="connsiteX27" fmla="*/ 7771 w 9229160"/>
              <a:gd name="connsiteY27" fmla="*/ 3327201 h 4954814"/>
              <a:gd name="connsiteX28" fmla="*/ 245895 w 9229160"/>
              <a:gd name="connsiteY28" fmla="*/ 3136701 h 4954814"/>
              <a:gd name="connsiteX29" fmla="*/ 484020 w 9229160"/>
              <a:gd name="connsiteY29" fmla="*/ 3012876 h 4954814"/>
              <a:gd name="connsiteX30" fmla="*/ 636420 w 9229160"/>
              <a:gd name="connsiteY30" fmla="*/ 2727126 h 4954814"/>
              <a:gd name="connsiteX31" fmla="*/ 1045994 w 9229160"/>
              <a:gd name="connsiteY31" fmla="*/ 2460426 h 4954814"/>
              <a:gd name="connsiteX32" fmla="*/ 1531769 w 9229160"/>
              <a:gd name="connsiteY32" fmla="*/ 2374701 h 4954814"/>
              <a:gd name="connsiteX33" fmla="*/ 1969919 w 9229160"/>
              <a:gd name="connsiteY33" fmla="*/ 2222301 h 4954814"/>
              <a:gd name="connsiteX34" fmla="*/ 2389018 w 9229160"/>
              <a:gd name="connsiteY34" fmla="*/ 1927026 h 4954814"/>
              <a:gd name="connsiteX35" fmla="*/ 2893843 w 9229160"/>
              <a:gd name="connsiteY35" fmla="*/ 2222301 h 4954814"/>
              <a:gd name="connsiteX36" fmla="*/ 3298047 w 9229160"/>
              <a:gd name="connsiteY36" fmla="*/ 1944989 h 4954814"/>
              <a:gd name="connsiteX0" fmla="*/ 3298047 w 9229160"/>
              <a:gd name="connsiteY0" fmla="*/ 1944989 h 4954814"/>
              <a:gd name="connsiteX1" fmla="*/ 3735759 w 9229160"/>
              <a:gd name="connsiteY1" fmla="*/ 1812029 h 4954814"/>
              <a:gd name="connsiteX2" fmla="*/ 4036842 w 9229160"/>
              <a:gd name="connsiteY2" fmla="*/ 1633610 h 4954814"/>
              <a:gd name="connsiteX3" fmla="*/ 4471739 w 9229160"/>
              <a:gd name="connsiteY3" fmla="*/ 1574136 h 4954814"/>
              <a:gd name="connsiteX4" fmla="*/ 4906637 w 9229160"/>
              <a:gd name="connsiteY4" fmla="*/ 1444039 h 4954814"/>
              <a:gd name="connsiteX5" fmla="*/ 5215154 w 9229160"/>
              <a:gd name="connsiteY5" fmla="*/ 1105785 h 4954814"/>
              <a:gd name="connsiteX6" fmla="*/ 5661203 w 9229160"/>
              <a:gd name="connsiteY6" fmla="*/ 756380 h 4954814"/>
              <a:gd name="connsiteX7" fmla="*/ 5802452 w 9229160"/>
              <a:gd name="connsiteY7" fmla="*/ 503619 h 4954814"/>
              <a:gd name="connsiteX8" fmla="*/ 6103535 w 9229160"/>
              <a:gd name="connsiteY8" fmla="*/ 511053 h 4954814"/>
              <a:gd name="connsiteX9" fmla="*/ 6329522 w 9229160"/>
              <a:gd name="connsiteY9" fmla="*/ 581678 h 4954814"/>
              <a:gd name="connsiteX10" fmla="*/ 6553300 w 9229160"/>
              <a:gd name="connsiteY10" fmla="*/ 425561 h 4954814"/>
              <a:gd name="connsiteX11" fmla="*/ 6750305 w 9229160"/>
              <a:gd name="connsiteY11" fmla="*/ 362372 h 4954814"/>
              <a:gd name="connsiteX12" fmla="*/ 6854383 w 9229160"/>
              <a:gd name="connsiteY12" fmla="*/ 306616 h 4954814"/>
              <a:gd name="connsiteX13" fmla="*/ 7064281 w 9229160"/>
              <a:gd name="connsiteY13" fmla="*/ 9724 h 4954814"/>
              <a:gd name="connsiteX14" fmla="*/ 7320787 w 9229160"/>
              <a:gd name="connsiteY14" fmla="*/ 17718 h 4954814"/>
              <a:gd name="connsiteX15" fmla="*/ 7478930 w 9229160"/>
              <a:gd name="connsiteY15" fmla="*/ 142669 h 4954814"/>
              <a:gd name="connsiteX16" fmla="*/ 7728489 w 9229160"/>
              <a:gd name="connsiteY16" fmla="*/ 365535 h 4954814"/>
              <a:gd name="connsiteX17" fmla="*/ 7897710 w 9229160"/>
              <a:gd name="connsiteY17" fmla="*/ 810778 h 4954814"/>
              <a:gd name="connsiteX18" fmla="*/ 8010591 w 9229160"/>
              <a:gd name="connsiteY18" fmla="*/ 944329 h 4954814"/>
              <a:gd name="connsiteX19" fmla="*/ 8258647 w 9229160"/>
              <a:gd name="connsiteY19" fmla="*/ 1221568 h 4954814"/>
              <a:gd name="connsiteX20" fmla="*/ 8360786 w 9229160"/>
              <a:gd name="connsiteY20" fmla="*/ 1255614 h 4954814"/>
              <a:gd name="connsiteX21" fmla="*/ 8501838 w 9229160"/>
              <a:gd name="connsiteY21" fmla="*/ 1367482 h 4954814"/>
              <a:gd name="connsiteX22" fmla="*/ 8728614 w 9229160"/>
              <a:gd name="connsiteY22" fmla="*/ 1305064 h 4954814"/>
              <a:gd name="connsiteX23" fmla="*/ 8971401 w 9229160"/>
              <a:gd name="connsiteY23" fmla="*/ 1485432 h 4954814"/>
              <a:gd name="connsiteX24" fmla="*/ 9216213 w 9229160"/>
              <a:gd name="connsiteY24" fmla="*/ 1380859 h 4954814"/>
              <a:gd name="connsiteX25" fmla="*/ 9229128 w 9229160"/>
              <a:gd name="connsiteY25" fmla="*/ 4926239 h 4954814"/>
              <a:gd name="connsiteX26" fmla="*/ 8928 w 9229160"/>
              <a:gd name="connsiteY26" fmla="*/ 4954814 h 4954814"/>
              <a:gd name="connsiteX27" fmla="*/ 7771 w 9229160"/>
              <a:gd name="connsiteY27" fmla="*/ 3327201 h 4954814"/>
              <a:gd name="connsiteX28" fmla="*/ 245895 w 9229160"/>
              <a:gd name="connsiteY28" fmla="*/ 3136701 h 4954814"/>
              <a:gd name="connsiteX29" fmla="*/ 484020 w 9229160"/>
              <a:gd name="connsiteY29" fmla="*/ 3012876 h 4954814"/>
              <a:gd name="connsiteX30" fmla="*/ 636420 w 9229160"/>
              <a:gd name="connsiteY30" fmla="*/ 2727126 h 4954814"/>
              <a:gd name="connsiteX31" fmla="*/ 1045994 w 9229160"/>
              <a:gd name="connsiteY31" fmla="*/ 2460426 h 4954814"/>
              <a:gd name="connsiteX32" fmla="*/ 1531769 w 9229160"/>
              <a:gd name="connsiteY32" fmla="*/ 2374701 h 4954814"/>
              <a:gd name="connsiteX33" fmla="*/ 1969919 w 9229160"/>
              <a:gd name="connsiteY33" fmla="*/ 2222301 h 4954814"/>
              <a:gd name="connsiteX34" fmla="*/ 2389018 w 9229160"/>
              <a:gd name="connsiteY34" fmla="*/ 1927026 h 4954814"/>
              <a:gd name="connsiteX35" fmla="*/ 2893843 w 9229160"/>
              <a:gd name="connsiteY35" fmla="*/ 2222301 h 4954814"/>
              <a:gd name="connsiteX36" fmla="*/ 3298047 w 9229160"/>
              <a:gd name="connsiteY36" fmla="*/ 1944989 h 4954814"/>
              <a:gd name="connsiteX0" fmla="*/ 3298047 w 9229160"/>
              <a:gd name="connsiteY0" fmla="*/ 1944989 h 4954814"/>
              <a:gd name="connsiteX1" fmla="*/ 3735759 w 9229160"/>
              <a:gd name="connsiteY1" fmla="*/ 1812029 h 4954814"/>
              <a:gd name="connsiteX2" fmla="*/ 4055892 w 9229160"/>
              <a:gd name="connsiteY2" fmla="*/ 1519310 h 4954814"/>
              <a:gd name="connsiteX3" fmla="*/ 4471739 w 9229160"/>
              <a:gd name="connsiteY3" fmla="*/ 1574136 h 4954814"/>
              <a:gd name="connsiteX4" fmla="*/ 4906637 w 9229160"/>
              <a:gd name="connsiteY4" fmla="*/ 1444039 h 4954814"/>
              <a:gd name="connsiteX5" fmla="*/ 5215154 w 9229160"/>
              <a:gd name="connsiteY5" fmla="*/ 1105785 h 4954814"/>
              <a:gd name="connsiteX6" fmla="*/ 5661203 w 9229160"/>
              <a:gd name="connsiteY6" fmla="*/ 756380 h 4954814"/>
              <a:gd name="connsiteX7" fmla="*/ 5802452 w 9229160"/>
              <a:gd name="connsiteY7" fmla="*/ 503619 h 4954814"/>
              <a:gd name="connsiteX8" fmla="*/ 6103535 w 9229160"/>
              <a:gd name="connsiteY8" fmla="*/ 511053 h 4954814"/>
              <a:gd name="connsiteX9" fmla="*/ 6329522 w 9229160"/>
              <a:gd name="connsiteY9" fmla="*/ 581678 h 4954814"/>
              <a:gd name="connsiteX10" fmla="*/ 6553300 w 9229160"/>
              <a:gd name="connsiteY10" fmla="*/ 425561 h 4954814"/>
              <a:gd name="connsiteX11" fmla="*/ 6750305 w 9229160"/>
              <a:gd name="connsiteY11" fmla="*/ 362372 h 4954814"/>
              <a:gd name="connsiteX12" fmla="*/ 6854383 w 9229160"/>
              <a:gd name="connsiteY12" fmla="*/ 306616 h 4954814"/>
              <a:gd name="connsiteX13" fmla="*/ 7064281 w 9229160"/>
              <a:gd name="connsiteY13" fmla="*/ 9724 h 4954814"/>
              <a:gd name="connsiteX14" fmla="*/ 7320787 w 9229160"/>
              <a:gd name="connsiteY14" fmla="*/ 17718 h 4954814"/>
              <a:gd name="connsiteX15" fmla="*/ 7478930 w 9229160"/>
              <a:gd name="connsiteY15" fmla="*/ 142669 h 4954814"/>
              <a:gd name="connsiteX16" fmla="*/ 7728489 w 9229160"/>
              <a:gd name="connsiteY16" fmla="*/ 365535 h 4954814"/>
              <a:gd name="connsiteX17" fmla="*/ 7897710 w 9229160"/>
              <a:gd name="connsiteY17" fmla="*/ 810778 h 4954814"/>
              <a:gd name="connsiteX18" fmla="*/ 8010591 w 9229160"/>
              <a:gd name="connsiteY18" fmla="*/ 944329 h 4954814"/>
              <a:gd name="connsiteX19" fmla="*/ 8258647 w 9229160"/>
              <a:gd name="connsiteY19" fmla="*/ 1221568 h 4954814"/>
              <a:gd name="connsiteX20" fmla="*/ 8360786 w 9229160"/>
              <a:gd name="connsiteY20" fmla="*/ 1255614 h 4954814"/>
              <a:gd name="connsiteX21" fmla="*/ 8501838 w 9229160"/>
              <a:gd name="connsiteY21" fmla="*/ 1367482 h 4954814"/>
              <a:gd name="connsiteX22" fmla="*/ 8728614 w 9229160"/>
              <a:gd name="connsiteY22" fmla="*/ 1305064 h 4954814"/>
              <a:gd name="connsiteX23" fmla="*/ 8971401 w 9229160"/>
              <a:gd name="connsiteY23" fmla="*/ 1485432 h 4954814"/>
              <a:gd name="connsiteX24" fmla="*/ 9216213 w 9229160"/>
              <a:gd name="connsiteY24" fmla="*/ 1380859 h 4954814"/>
              <a:gd name="connsiteX25" fmla="*/ 9229128 w 9229160"/>
              <a:gd name="connsiteY25" fmla="*/ 4926239 h 4954814"/>
              <a:gd name="connsiteX26" fmla="*/ 8928 w 9229160"/>
              <a:gd name="connsiteY26" fmla="*/ 4954814 h 4954814"/>
              <a:gd name="connsiteX27" fmla="*/ 7771 w 9229160"/>
              <a:gd name="connsiteY27" fmla="*/ 3327201 h 4954814"/>
              <a:gd name="connsiteX28" fmla="*/ 245895 w 9229160"/>
              <a:gd name="connsiteY28" fmla="*/ 3136701 h 4954814"/>
              <a:gd name="connsiteX29" fmla="*/ 484020 w 9229160"/>
              <a:gd name="connsiteY29" fmla="*/ 3012876 h 4954814"/>
              <a:gd name="connsiteX30" fmla="*/ 636420 w 9229160"/>
              <a:gd name="connsiteY30" fmla="*/ 2727126 h 4954814"/>
              <a:gd name="connsiteX31" fmla="*/ 1045994 w 9229160"/>
              <a:gd name="connsiteY31" fmla="*/ 2460426 h 4954814"/>
              <a:gd name="connsiteX32" fmla="*/ 1531769 w 9229160"/>
              <a:gd name="connsiteY32" fmla="*/ 2374701 h 4954814"/>
              <a:gd name="connsiteX33" fmla="*/ 1969919 w 9229160"/>
              <a:gd name="connsiteY33" fmla="*/ 2222301 h 4954814"/>
              <a:gd name="connsiteX34" fmla="*/ 2389018 w 9229160"/>
              <a:gd name="connsiteY34" fmla="*/ 1927026 h 4954814"/>
              <a:gd name="connsiteX35" fmla="*/ 2893843 w 9229160"/>
              <a:gd name="connsiteY35" fmla="*/ 2222301 h 4954814"/>
              <a:gd name="connsiteX36" fmla="*/ 3298047 w 9229160"/>
              <a:gd name="connsiteY36" fmla="*/ 1944989 h 4954814"/>
              <a:gd name="connsiteX0" fmla="*/ 3298047 w 9229160"/>
              <a:gd name="connsiteY0" fmla="*/ 1944989 h 4954814"/>
              <a:gd name="connsiteX1" fmla="*/ 3735759 w 9229160"/>
              <a:gd name="connsiteY1" fmla="*/ 1812029 h 4954814"/>
              <a:gd name="connsiteX2" fmla="*/ 4055892 w 9229160"/>
              <a:gd name="connsiteY2" fmla="*/ 1519310 h 4954814"/>
              <a:gd name="connsiteX3" fmla="*/ 4147303 w 9229160"/>
              <a:gd name="connsiteY3" fmla="*/ 1500572 h 4954814"/>
              <a:gd name="connsiteX4" fmla="*/ 4471739 w 9229160"/>
              <a:gd name="connsiteY4" fmla="*/ 1574136 h 4954814"/>
              <a:gd name="connsiteX5" fmla="*/ 4906637 w 9229160"/>
              <a:gd name="connsiteY5" fmla="*/ 1444039 h 4954814"/>
              <a:gd name="connsiteX6" fmla="*/ 5215154 w 9229160"/>
              <a:gd name="connsiteY6" fmla="*/ 1105785 h 4954814"/>
              <a:gd name="connsiteX7" fmla="*/ 5661203 w 9229160"/>
              <a:gd name="connsiteY7" fmla="*/ 756380 h 4954814"/>
              <a:gd name="connsiteX8" fmla="*/ 5802452 w 9229160"/>
              <a:gd name="connsiteY8" fmla="*/ 503619 h 4954814"/>
              <a:gd name="connsiteX9" fmla="*/ 6103535 w 9229160"/>
              <a:gd name="connsiteY9" fmla="*/ 511053 h 4954814"/>
              <a:gd name="connsiteX10" fmla="*/ 6329522 w 9229160"/>
              <a:gd name="connsiteY10" fmla="*/ 581678 h 4954814"/>
              <a:gd name="connsiteX11" fmla="*/ 6553300 w 9229160"/>
              <a:gd name="connsiteY11" fmla="*/ 425561 h 4954814"/>
              <a:gd name="connsiteX12" fmla="*/ 6750305 w 9229160"/>
              <a:gd name="connsiteY12" fmla="*/ 362372 h 4954814"/>
              <a:gd name="connsiteX13" fmla="*/ 6854383 w 9229160"/>
              <a:gd name="connsiteY13" fmla="*/ 306616 h 4954814"/>
              <a:gd name="connsiteX14" fmla="*/ 7064281 w 9229160"/>
              <a:gd name="connsiteY14" fmla="*/ 9724 h 4954814"/>
              <a:gd name="connsiteX15" fmla="*/ 7320787 w 9229160"/>
              <a:gd name="connsiteY15" fmla="*/ 17718 h 4954814"/>
              <a:gd name="connsiteX16" fmla="*/ 7478930 w 9229160"/>
              <a:gd name="connsiteY16" fmla="*/ 142669 h 4954814"/>
              <a:gd name="connsiteX17" fmla="*/ 7728489 w 9229160"/>
              <a:gd name="connsiteY17" fmla="*/ 365535 h 4954814"/>
              <a:gd name="connsiteX18" fmla="*/ 7897710 w 9229160"/>
              <a:gd name="connsiteY18" fmla="*/ 810778 h 4954814"/>
              <a:gd name="connsiteX19" fmla="*/ 8010591 w 9229160"/>
              <a:gd name="connsiteY19" fmla="*/ 944329 h 4954814"/>
              <a:gd name="connsiteX20" fmla="*/ 8258647 w 9229160"/>
              <a:gd name="connsiteY20" fmla="*/ 1221568 h 4954814"/>
              <a:gd name="connsiteX21" fmla="*/ 8360786 w 9229160"/>
              <a:gd name="connsiteY21" fmla="*/ 1255614 h 4954814"/>
              <a:gd name="connsiteX22" fmla="*/ 8501838 w 9229160"/>
              <a:gd name="connsiteY22" fmla="*/ 1367482 h 4954814"/>
              <a:gd name="connsiteX23" fmla="*/ 8728614 w 9229160"/>
              <a:gd name="connsiteY23" fmla="*/ 1305064 h 4954814"/>
              <a:gd name="connsiteX24" fmla="*/ 8971401 w 9229160"/>
              <a:gd name="connsiteY24" fmla="*/ 1485432 h 4954814"/>
              <a:gd name="connsiteX25" fmla="*/ 9216213 w 9229160"/>
              <a:gd name="connsiteY25" fmla="*/ 1380859 h 4954814"/>
              <a:gd name="connsiteX26" fmla="*/ 9229128 w 9229160"/>
              <a:gd name="connsiteY26" fmla="*/ 4926239 h 4954814"/>
              <a:gd name="connsiteX27" fmla="*/ 8928 w 9229160"/>
              <a:gd name="connsiteY27" fmla="*/ 4954814 h 4954814"/>
              <a:gd name="connsiteX28" fmla="*/ 7771 w 9229160"/>
              <a:gd name="connsiteY28" fmla="*/ 3327201 h 4954814"/>
              <a:gd name="connsiteX29" fmla="*/ 245895 w 9229160"/>
              <a:gd name="connsiteY29" fmla="*/ 3136701 h 4954814"/>
              <a:gd name="connsiteX30" fmla="*/ 484020 w 9229160"/>
              <a:gd name="connsiteY30" fmla="*/ 3012876 h 4954814"/>
              <a:gd name="connsiteX31" fmla="*/ 636420 w 9229160"/>
              <a:gd name="connsiteY31" fmla="*/ 2727126 h 4954814"/>
              <a:gd name="connsiteX32" fmla="*/ 1045994 w 9229160"/>
              <a:gd name="connsiteY32" fmla="*/ 2460426 h 4954814"/>
              <a:gd name="connsiteX33" fmla="*/ 1531769 w 9229160"/>
              <a:gd name="connsiteY33" fmla="*/ 2374701 h 4954814"/>
              <a:gd name="connsiteX34" fmla="*/ 1969919 w 9229160"/>
              <a:gd name="connsiteY34" fmla="*/ 2222301 h 4954814"/>
              <a:gd name="connsiteX35" fmla="*/ 2389018 w 9229160"/>
              <a:gd name="connsiteY35" fmla="*/ 1927026 h 4954814"/>
              <a:gd name="connsiteX36" fmla="*/ 2893843 w 9229160"/>
              <a:gd name="connsiteY36" fmla="*/ 2222301 h 4954814"/>
              <a:gd name="connsiteX37" fmla="*/ 3298047 w 9229160"/>
              <a:gd name="connsiteY37" fmla="*/ 1944989 h 4954814"/>
              <a:gd name="connsiteX0" fmla="*/ 3298047 w 9229160"/>
              <a:gd name="connsiteY0" fmla="*/ 1944989 h 4954814"/>
              <a:gd name="connsiteX1" fmla="*/ 3735759 w 9229160"/>
              <a:gd name="connsiteY1" fmla="*/ 1812029 h 4954814"/>
              <a:gd name="connsiteX2" fmla="*/ 4055892 w 9229160"/>
              <a:gd name="connsiteY2" fmla="*/ 1519310 h 4954814"/>
              <a:gd name="connsiteX3" fmla="*/ 4254250 w 9229160"/>
              <a:gd name="connsiteY3" fmla="*/ 1559393 h 4954814"/>
              <a:gd name="connsiteX4" fmla="*/ 4471739 w 9229160"/>
              <a:gd name="connsiteY4" fmla="*/ 1574136 h 4954814"/>
              <a:gd name="connsiteX5" fmla="*/ 4906637 w 9229160"/>
              <a:gd name="connsiteY5" fmla="*/ 1444039 h 4954814"/>
              <a:gd name="connsiteX6" fmla="*/ 5215154 w 9229160"/>
              <a:gd name="connsiteY6" fmla="*/ 1105785 h 4954814"/>
              <a:gd name="connsiteX7" fmla="*/ 5661203 w 9229160"/>
              <a:gd name="connsiteY7" fmla="*/ 756380 h 4954814"/>
              <a:gd name="connsiteX8" fmla="*/ 5802452 w 9229160"/>
              <a:gd name="connsiteY8" fmla="*/ 503619 h 4954814"/>
              <a:gd name="connsiteX9" fmla="*/ 6103535 w 9229160"/>
              <a:gd name="connsiteY9" fmla="*/ 511053 h 4954814"/>
              <a:gd name="connsiteX10" fmla="*/ 6329522 w 9229160"/>
              <a:gd name="connsiteY10" fmla="*/ 581678 h 4954814"/>
              <a:gd name="connsiteX11" fmla="*/ 6553300 w 9229160"/>
              <a:gd name="connsiteY11" fmla="*/ 425561 h 4954814"/>
              <a:gd name="connsiteX12" fmla="*/ 6750305 w 9229160"/>
              <a:gd name="connsiteY12" fmla="*/ 362372 h 4954814"/>
              <a:gd name="connsiteX13" fmla="*/ 6854383 w 9229160"/>
              <a:gd name="connsiteY13" fmla="*/ 306616 h 4954814"/>
              <a:gd name="connsiteX14" fmla="*/ 7064281 w 9229160"/>
              <a:gd name="connsiteY14" fmla="*/ 9724 h 4954814"/>
              <a:gd name="connsiteX15" fmla="*/ 7320787 w 9229160"/>
              <a:gd name="connsiteY15" fmla="*/ 17718 h 4954814"/>
              <a:gd name="connsiteX16" fmla="*/ 7478930 w 9229160"/>
              <a:gd name="connsiteY16" fmla="*/ 142669 h 4954814"/>
              <a:gd name="connsiteX17" fmla="*/ 7728489 w 9229160"/>
              <a:gd name="connsiteY17" fmla="*/ 365535 h 4954814"/>
              <a:gd name="connsiteX18" fmla="*/ 7897710 w 9229160"/>
              <a:gd name="connsiteY18" fmla="*/ 810778 h 4954814"/>
              <a:gd name="connsiteX19" fmla="*/ 8010591 w 9229160"/>
              <a:gd name="connsiteY19" fmla="*/ 944329 h 4954814"/>
              <a:gd name="connsiteX20" fmla="*/ 8258647 w 9229160"/>
              <a:gd name="connsiteY20" fmla="*/ 1221568 h 4954814"/>
              <a:gd name="connsiteX21" fmla="*/ 8360786 w 9229160"/>
              <a:gd name="connsiteY21" fmla="*/ 1255614 h 4954814"/>
              <a:gd name="connsiteX22" fmla="*/ 8501838 w 9229160"/>
              <a:gd name="connsiteY22" fmla="*/ 1367482 h 4954814"/>
              <a:gd name="connsiteX23" fmla="*/ 8728614 w 9229160"/>
              <a:gd name="connsiteY23" fmla="*/ 1305064 h 4954814"/>
              <a:gd name="connsiteX24" fmla="*/ 8971401 w 9229160"/>
              <a:gd name="connsiteY24" fmla="*/ 1485432 h 4954814"/>
              <a:gd name="connsiteX25" fmla="*/ 9216213 w 9229160"/>
              <a:gd name="connsiteY25" fmla="*/ 1380859 h 4954814"/>
              <a:gd name="connsiteX26" fmla="*/ 9229128 w 9229160"/>
              <a:gd name="connsiteY26" fmla="*/ 4926239 h 4954814"/>
              <a:gd name="connsiteX27" fmla="*/ 8928 w 9229160"/>
              <a:gd name="connsiteY27" fmla="*/ 4954814 h 4954814"/>
              <a:gd name="connsiteX28" fmla="*/ 7771 w 9229160"/>
              <a:gd name="connsiteY28" fmla="*/ 3327201 h 4954814"/>
              <a:gd name="connsiteX29" fmla="*/ 245895 w 9229160"/>
              <a:gd name="connsiteY29" fmla="*/ 3136701 h 4954814"/>
              <a:gd name="connsiteX30" fmla="*/ 484020 w 9229160"/>
              <a:gd name="connsiteY30" fmla="*/ 3012876 h 4954814"/>
              <a:gd name="connsiteX31" fmla="*/ 636420 w 9229160"/>
              <a:gd name="connsiteY31" fmla="*/ 2727126 h 4954814"/>
              <a:gd name="connsiteX32" fmla="*/ 1045994 w 9229160"/>
              <a:gd name="connsiteY32" fmla="*/ 2460426 h 4954814"/>
              <a:gd name="connsiteX33" fmla="*/ 1531769 w 9229160"/>
              <a:gd name="connsiteY33" fmla="*/ 2374701 h 4954814"/>
              <a:gd name="connsiteX34" fmla="*/ 1969919 w 9229160"/>
              <a:gd name="connsiteY34" fmla="*/ 2222301 h 4954814"/>
              <a:gd name="connsiteX35" fmla="*/ 2389018 w 9229160"/>
              <a:gd name="connsiteY35" fmla="*/ 1927026 h 4954814"/>
              <a:gd name="connsiteX36" fmla="*/ 2893843 w 9229160"/>
              <a:gd name="connsiteY36" fmla="*/ 2222301 h 4954814"/>
              <a:gd name="connsiteX37" fmla="*/ 3298047 w 9229160"/>
              <a:gd name="connsiteY37" fmla="*/ 1944989 h 4954814"/>
              <a:gd name="connsiteX0" fmla="*/ 3298047 w 9848214"/>
              <a:gd name="connsiteY0" fmla="*/ 1944989 h 4954814"/>
              <a:gd name="connsiteX1" fmla="*/ 3735759 w 9848214"/>
              <a:gd name="connsiteY1" fmla="*/ 1812029 h 4954814"/>
              <a:gd name="connsiteX2" fmla="*/ 4055892 w 9848214"/>
              <a:gd name="connsiteY2" fmla="*/ 1519310 h 4954814"/>
              <a:gd name="connsiteX3" fmla="*/ 4254250 w 9848214"/>
              <a:gd name="connsiteY3" fmla="*/ 1559393 h 4954814"/>
              <a:gd name="connsiteX4" fmla="*/ 4471739 w 9848214"/>
              <a:gd name="connsiteY4" fmla="*/ 1574136 h 4954814"/>
              <a:gd name="connsiteX5" fmla="*/ 4906637 w 9848214"/>
              <a:gd name="connsiteY5" fmla="*/ 1444039 h 4954814"/>
              <a:gd name="connsiteX6" fmla="*/ 5215154 w 9848214"/>
              <a:gd name="connsiteY6" fmla="*/ 1105785 h 4954814"/>
              <a:gd name="connsiteX7" fmla="*/ 5661203 w 9848214"/>
              <a:gd name="connsiteY7" fmla="*/ 756380 h 4954814"/>
              <a:gd name="connsiteX8" fmla="*/ 5802452 w 9848214"/>
              <a:gd name="connsiteY8" fmla="*/ 503619 h 4954814"/>
              <a:gd name="connsiteX9" fmla="*/ 6103535 w 9848214"/>
              <a:gd name="connsiteY9" fmla="*/ 511053 h 4954814"/>
              <a:gd name="connsiteX10" fmla="*/ 6329522 w 9848214"/>
              <a:gd name="connsiteY10" fmla="*/ 581678 h 4954814"/>
              <a:gd name="connsiteX11" fmla="*/ 6553300 w 9848214"/>
              <a:gd name="connsiteY11" fmla="*/ 425561 h 4954814"/>
              <a:gd name="connsiteX12" fmla="*/ 6750305 w 9848214"/>
              <a:gd name="connsiteY12" fmla="*/ 362372 h 4954814"/>
              <a:gd name="connsiteX13" fmla="*/ 6854383 w 9848214"/>
              <a:gd name="connsiteY13" fmla="*/ 306616 h 4954814"/>
              <a:gd name="connsiteX14" fmla="*/ 7064281 w 9848214"/>
              <a:gd name="connsiteY14" fmla="*/ 9724 h 4954814"/>
              <a:gd name="connsiteX15" fmla="*/ 7320787 w 9848214"/>
              <a:gd name="connsiteY15" fmla="*/ 17718 h 4954814"/>
              <a:gd name="connsiteX16" fmla="*/ 7478930 w 9848214"/>
              <a:gd name="connsiteY16" fmla="*/ 142669 h 4954814"/>
              <a:gd name="connsiteX17" fmla="*/ 7728489 w 9848214"/>
              <a:gd name="connsiteY17" fmla="*/ 365535 h 4954814"/>
              <a:gd name="connsiteX18" fmla="*/ 7897710 w 9848214"/>
              <a:gd name="connsiteY18" fmla="*/ 810778 h 4954814"/>
              <a:gd name="connsiteX19" fmla="*/ 8010591 w 9848214"/>
              <a:gd name="connsiteY19" fmla="*/ 944329 h 4954814"/>
              <a:gd name="connsiteX20" fmla="*/ 8258647 w 9848214"/>
              <a:gd name="connsiteY20" fmla="*/ 1221568 h 4954814"/>
              <a:gd name="connsiteX21" fmla="*/ 8360786 w 9848214"/>
              <a:gd name="connsiteY21" fmla="*/ 1255614 h 4954814"/>
              <a:gd name="connsiteX22" fmla="*/ 8501838 w 9848214"/>
              <a:gd name="connsiteY22" fmla="*/ 1367482 h 4954814"/>
              <a:gd name="connsiteX23" fmla="*/ 8728614 w 9848214"/>
              <a:gd name="connsiteY23" fmla="*/ 1305064 h 4954814"/>
              <a:gd name="connsiteX24" fmla="*/ 8971401 w 9848214"/>
              <a:gd name="connsiteY24" fmla="*/ 1485432 h 4954814"/>
              <a:gd name="connsiteX25" fmla="*/ 9229128 w 9848214"/>
              <a:gd name="connsiteY25" fmla="*/ 4926239 h 4954814"/>
              <a:gd name="connsiteX26" fmla="*/ 8928 w 9848214"/>
              <a:gd name="connsiteY26" fmla="*/ 4954814 h 4954814"/>
              <a:gd name="connsiteX27" fmla="*/ 7771 w 9848214"/>
              <a:gd name="connsiteY27" fmla="*/ 3327201 h 4954814"/>
              <a:gd name="connsiteX28" fmla="*/ 245895 w 9848214"/>
              <a:gd name="connsiteY28" fmla="*/ 3136701 h 4954814"/>
              <a:gd name="connsiteX29" fmla="*/ 484020 w 9848214"/>
              <a:gd name="connsiteY29" fmla="*/ 3012876 h 4954814"/>
              <a:gd name="connsiteX30" fmla="*/ 636420 w 9848214"/>
              <a:gd name="connsiteY30" fmla="*/ 2727126 h 4954814"/>
              <a:gd name="connsiteX31" fmla="*/ 1045994 w 9848214"/>
              <a:gd name="connsiteY31" fmla="*/ 2460426 h 4954814"/>
              <a:gd name="connsiteX32" fmla="*/ 1531769 w 9848214"/>
              <a:gd name="connsiteY32" fmla="*/ 2374701 h 4954814"/>
              <a:gd name="connsiteX33" fmla="*/ 1969919 w 9848214"/>
              <a:gd name="connsiteY33" fmla="*/ 2222301 h 4954814"/>
              <a:gd name="connsiteX34" fmla="*/ 2389018 w 9848214"/>
              <a:gd name="connsiteY34" fmla="*/ 1927026 h 4954814"/>
              <a:gd name="connsiteX35" fmla="*/ 2893843 w 9848214"/>
              <a:gd name="connsiteY35" fmla="*/ 2222301 h 4954814"/>
              <a:gd name="connsiteX36" fmla="*/ 3298047 w 9848214"/>
              <a:gd name="connsiteY36" fmla="*/ 1944989 h 4954814"/>
              <a:gd name="connsiteX0" fmla="*/ 3298047 w 9793452"/>
              <a:gd name="connsiteY0" fmla="*/ 1944989 h 4954814"/>
              <a:gd name="connsiteX1" fmla="*/ 3735759 w 9793452"/>
              <a:gd name="connsiteY1" fmla="*/ 1812029 h 4954814"/>
              <a:gd name="connsiteX2" fmla="*/ 4055892 w 9793452"/>
              <a:gd name="connsiteY2" fmla="*/ 1519310 h 4954814"/>
              <a:gd name="connsiteX3" fmla="*/ 4254250 w 9793452"/>
              <a:gd name="connsiteY3" fmla="*/ 1559393 h 4954814"/>
              <a:gd name="connsiteX4" fmla="*/ 4471739 w 9793452"/>
              <a:gd name="connsiteY4" fmla="*/ 1574136 h 4954814"/>
              <a:gd name="connsiteX5" fmla="*/ 4906637 w 9793452"/>
              <a:gd name="connsiteY5" fmla="*/ 1444039 h 4954814"/>
              <a:gd name="connsiteX6" fmla="*/ 5215154 w 9793452"/>
              <a:gd name="connsiteY6" fmla="*/ 1105785 h 4954814"/>
              <a:gd name="connsiteX7" fmla="*/ 5661203 w 9793452"/>
              <a:gd name="connsiteY7" fmla="*/ 756380 h 4954814"/>
              <a:gd name="connsiteX8" fmla="*/ 5802452 w 9793452"/>
              <a:gd name="connsiteY8" fmla="*/ 503619 h 4954814"/>
              <a:gd name="connsiteX9" fmla="*/ 6103535 w 9793452"/>
              <a:gd name="connsiteY9" fmla="*/ 511053 h 4954814"/>
              <a:gd name="connsiteX10" fmla="*/ 6329522 w 9793452"/>
              <a:gd name="connsiteY10" fmla="*/ 581678 h 4954814"/>
              <a:gd name="connsiteX11" fmla="*/ 6553300 w 9793452"/>
              <a:gd name="connsiteY11" fmla="*/ 425561 h 4954814"/>
              <a:gd name="connsiteX12" fmla="*/ 6750305 w 9793452"/>
              <a:gd name="connsiteY12" fmla="*/ 362372 h 4954814"/>
              <a:gd name="connsiteX13" fmla="*/ 6854383 w 9793452"/>
              <a:gd name="connsiteY13" fmla="*/ 306616 h 4954814"/>
              <a:gd name="connsiteX14" fmla="*/ 7064281 w 9793452"/>
              <a:gd name="connsiteY14" fmla="*/ 9724 h 4954814"/>
              <a:gd name="connsiteX15" fmla="*/ 7320787 w 9793452"/>
              <a:gd name="connsiteY15" fmla="*/ 17718 h 4954814"/>
              <a:gd name="connsiteX16" fmla="*/ 7478930 w 9793452"/>
              <a:gd name="connsiteY16" fmla="*/ 142669 h 4954814"/>
              <a:gd name="connsiteX17" fmla="*/ 7728489 w 9793452"/>
              <a:gd name="connsiteY17" fmla="*/ 365535 h 4954814"/>
              <a:gd name="connsiteX18" fmla="*/ 7897710 w 9793452"/>
              <a:gd name="connsiteY18" fmla="*/ 810778 h 4954814"/>
              <a:gd name="connsiteX19" fmla="*/ 8010591 w 9793452"/>
              <a:gd name="connsiteY19" fmla="*/ 944329 h 4954814"/>
              <a:gd name="connsiteX20" fmla="*/ 8258647 w 9793452"/>
              <a:gd name="connsiteY20" fmla="*/ 1221568 h 4954814"/>
              <a:gd name="connsiteX21" fmla="*/ 8360786 w 9793452"/>
              <a:gd name="connsiteY21" fmla="*/ 1255614 h 4954814"/>
              <a:gd name="connsiteX22" fmla="*/ 8501838 w 9793452"/>
              <a:gd name="connsiteY22" fmla="*/ 1367482 h 4954814"/>
              <a:gd name="connsiteX23" fmla="*/ 8728614 w 9793452"/>
              <a:gd name="connsiteY23" fmla="*/ 1305064 h 4954814"/>
              <a:gd name="connsiteX24" fmla="*/ 8704701 w 9793452"/>
              <a:gd name="connsiteY24" fmla="*/ 2056932 h 4954814"/>
              <a:gd name="connsiteX25" fmla="*/ 9229128 w 9793452"/>
              <a:gd name="connsiteY25" fmla="*/ 4926239 h 4954814"/>
              <a:gd name="connsiteX26" fmla="*/ 8928 w 9793452"/>
              <a:gd name="connsiteY26" fmla="*/ 4954814 h 4954814"/>
              <a:gd name="connsiteX27" fmla="*/ 7771 w 9793452"/>
              <a:gd name="connsiteY27" fmla="*/ 3327201 h 4954814"/>
              <a:gd name="connsiteX28" fmla="*/ 245895 w 9793452"/>
              <a:gd name="connsiteY28" fmla="*/ 3136701 h 4954814"/>
              <a:gd name="connsiteX29" fmla="*/ 484020 w 9793452"/>
              <a:gd name="connsiteY29" fmla="*/ 3012876 h 4954814"/>
              <a:gd name="connsiteX30" fmla="*/ 636420 w 9793452"/>
              <a:gd name="connsiteY30" fmla="*/ 2727126 h 4954814"/>
              <a:gd name="connsiteX31" fmla="*/ 1045994 w 9793452"/>
              <a:gd name="connsiteY31" fmla="*/ 2460426 h 4954814"/>
              <a:gd name="connsiteX32" fmla="*/ 1531769 w 9793452"/>
              <a:gd name="connsiteY32" fmla="*/ 2374701 h 4954814"/>
              <a:gd name="connsiteX33" fmla="*/ 1969919 w 9793452"/>
              <a:gd name="connsiteY33" fmla="*/ 2222301 h 4954814"/>
              <a:gd name="connsiteX34" fmla="*/ 2389018 w 9793452"/>
              <a:gd name="connsiteY34" fmla="*/ 1927026 h 4954814"/>
              <a:gd name="connsiteX35" fmla="*/ 2893843 w 9793452"/>
              <a:gd name="connsiteY35" fmla="*/ 2222301 h 4954814"/>
              <a:gd name="connsiteX36" fmla="*/ 3298047 w 9793452"/>
              <a:gd name="connsiteY36" fmla="*/ 1944989 h 4954814"/>
              <a:gd name="connsiteX0" fmla="*/ 3298047 w 9782540"/>
              <a:gd name="connsiteY0" fmla="*/ 1944989 h 4954814"/>
              <a:gd name="connsiteX1" fmla="*/ 3735759 w 9782540"/>
              <a:gd name="connsiteY1" fmla="*/ 1812029 h 4954814"/>
              <a:gd name="connsiteX2" fmla="*/ 4055892 w 9782540"/>
              <a:gd name="connsiteY2" fmla="*/ 1519310 h 4954814"/>
              <a:gd name="connsiteX3" fmla="*/ 4254250 w 9782540"/>
              <a:gd name="connsiteY3" fmla="*/ 1559393 h 4954814"/>
              <a:gd name="connsiteX4" fmla="*/ 4471739 w 9782540"/>
              <a:gd name="connsiteY4" fmla="*/ 1574136 h 4954814"/>
              <a:gd name="connsiteX5" fmla="*/ 4906637 w 9782540"/>
              <a:gd name="connsiteY5" fmla="*/ 1444039 h 4954814"/>
              <a:gd name="connsiteX6" fmla="*/ 5215154 w 9782540"/>
              <a:gd name="connsiteY6" fmla="*/ 1105785 h 4954814"/>
              <a:gd name="connsiteX7" fmla="*/ 5661203 w 9782540"/>
              <a:gd name="connsiteY7" fmla="*/ 756380 h 4954814"/>
              <a:gd name="connsiteX8" fmla="*/ 5802452 w 9782540"/>
              <a:gd name="connsiteY8" fmla="*/ 503619 h 4954814"/>
              <a:gd name="connsiteX9" fmla="*/ 6103535 w 9782540"/>
              <a:gd name="connsiteY9" fmla="*/ 511053 h 4954814"/>
              <a:gd name="connsiteX10" fmla="*/ 6329522 w 9782540"/>
              <a:gd name="connsiteY10" fmla="*/ 581678 h 4954814"/>
              <a:gd name="connsiteX11" fmla="*/ 6553300 w 9782540"/>
              <a:gd name="connsiteY11" fmla="*/ 425561 h 4954814"/>
              <a:gd name="connsiteX12" fmla="*/ 6750305 w 9782540"/>
              <a:gd name="connsiteY12" fmla="*/ 362372 h 4954814"/>
              <a:gd name="connsiteX13" fmla="*/ 6854383 w 9782540"/>
              <a:gd name="connsiteY13" fmla="*/ 306616 h 4954814"/>
              <a:gd name="connsiteX14" fmla="*/ 7064281 w 9782540"/>
              <a:gd name="connsiteY14" fmla="*/ 9724 h 4954814"/>
              <a:gd name="connsiteX15" fmla="*/ 7320787 w 9782540"/>
              <a:gd name="connsiteY15" fmla="*/ 17718 h 4954814"/>
              <a:gd name="connsiteX16" fmla="*/ 7478930 w 9782540"/>
              <a:gd name="connsiteY16" fmla="*/ 142669 h 4954814"/>
              <a:gd name="connsiteX17" fmla="*/ 7728489 w 9782540"/>
              <a:gd name="connsiteY17" fmla="*/ 365535 h 4954814"/>
              <a:gd name="connsiteX18" fmla="*/ 7897710 w 9782540"/>
              <a:gd name="connsiteY18" fmla="*/ 810778 h 4954814"/>
              <a:gd name="connsiteX19" fmla="*/ 8010591 w 9782540"/>
              <a:gd name="connsiteY19" fmla="*/ 944329 h 4954814"/>
              <a:gd name="connsiteX20" fmla="*/ 8258647 w 9782540"/>
              <a:gd name="connsiteY20" fmla="*/ 1221568 h 4954814"/>
              <a:gd name="connsiteX21" fmla="*/ 8360786 w 9782540"/>
              <a:gd name="connsiteY21" fmla="*/ 1255614 h 4954814"/>
              <a:gd name="connsiteX22" fmla="*/ 8501838 w 9782540"/>
              <a:gd name="connsiteY22" fmla="*/ 1367482 h 4954814"/>
              <a:gd name="connsiteX23" fmla="*/ 8728614 w 9782540"/>
              <a:gd name="connsiteY23" fmla="*/ 1305064 h 4954814"/>
              <a:gd name="connsiteX24" fmla="*/ 8704701 w 9782540"/>
              <a:gd name="connsiteY24" fmla="*/ 2056932 h 4954814"/>
              <a:gd name="connsiteX25" fmla="*/ 9229128 w 9782540"/>
              <a:gd name="connsiteY25" fmla="*/ 4926239 h 4954814"/>
              <a:gd name="connsiteX26" fmla="*/ 8928 w 9782540"/>
              <a:gd name="connsiteY26" fmla="*/ 4954814 h 4954814"/>
              <a:gd name="connsiteX27" fmla="*/ 7771 w 9782540"/>
              <a:gd name="connsiteY27" fmla="*/ 3327201 h 4954814"/>
              <a:gd name="connsiteX28" fmla="*/ 245895 w 9782540"/>
              <a:gd name="connsiteY28" fmla="*/ 3136701 h 4954814"/>
              <a:gd name="connsiteX29" fmla="*/ 484020 w 9782540"/>
              <a:gd name="connsiteY29" fmla="*/ 3012876 h 4954814"/>
              <a:gd name="connsiteX30" fmla="*/ 636420 w 9782540"/>
              <a:gd name="connsiteY30" fmla="*/ 2727126 h 4954814"/>
              <a:gd name="connsiteX31" fmla="*/ 1045994 w 9782540"/>
              <a:gd name="connsiteY31" fmla="*/ 2460426 h 4954814"/>
              <a:gd name="connsiteX32" fmla="*/ 1531769 w 9782540"/>
              <a:gd name="connsiteY32" fmla="*/ 2374701 h 4954814"/>
              <a:gd name="connsiteX33" fmla="*/ 1969919 w 9782540"/>
              <a:gd name="connsiteY33" fmla="*/ 2222301 h 4954814"/>
              <a:gd name="connsiteX34" fmla="*/ 2389018 w 9782540"/>
              <a:gd name="connsiteY34" fmla="*/ 1927026 h 4954814"/>
              <a:gd name="connsiteX35" fmla="*/ 2893843 w 9782540"/>
              <a:gd name="connsiteY35" fmla="*/ 2222301 h 4954814"/>
              <a:gd name="connsiteX36" fmla="*/ 3298047 w 9782540"/>
              <a:gd name="connsiteY36" fmla="*/ 1944989 h 4954814"/>
              <a:gd name="connsiteX0" fmla="*/ 3298047 w 9786010"/>
              <a:gd name="connsiteY0" fmla="*/ 1944989 h 4954814"/>
              <a:gd name="connsiteX1" fmla="*/ 3735759 w 9786010"/>
              <a:gd name="connsiteY1" fmla="*/ 1812029 h 4954814"/>
              <a:gd name="connsiteX2" fmla="*/ 4055892 w 9786010"/>
              <a:gd name="connsiteY2" fmla="*/ 1519310 h 4954814"/>
              <a:gd name="connsiteX3" fmla="*/ 4254250 w 9786010"/>
              <a:gd name="connsiteY3" fmla="*/ 1559393 h 4954814"/>
              <a:gd name="connsiteX4" fmla="*/ 4471739 w 9786010"/>
              <a:gd name="connsiteY4" fmla="*/ 1574136 h 4954814"/>
              <a:gd name="connsiteX5" fmla="*/ 4906637 w 9786010"/>
              <a:gd name="connsiteY5" fmla="*/ 1444039 h 4954814"/>
              <a:gd name="connsiteX6" fmla="*/ 5215154 w 9786010"/>
              <a:gd name="connsiteY6" fmla="*/ 1105785 h 4954814"/>
              <a:gd name="connsiteX7" fmla="*/ 5661203 w 9786010"/>
              <a:gd name="connsiteY7" fmla="*/ 756380 h 4954814"/>
              <a:gd name="connsiteX8" fmla="*/ 5802452 w 9786010"/>
              <a:gd name="connsiteY8" fmla="*/ 503619 h 4954814"/>
              <a:gd name="connsiteX9" fmla="*/ 6103535 w 9786010"/>
              <a:gd name="connsiteY9" fmla="*/ 511053 h 4954814"/>
              <a:gd name="connsiteX10" fmla="*/ 6329522 w 9786010"/>
              <a:gd name="connsiteY10" fmla="*/ 581678 h 4954814"/>
              <a:gd name="connsiteX11" fmla="*/ 6553300 w 9786010"/>
              <a:gd name="connsiteY11" fmla="*/ 425561 h 4954814"/>
              <a:gd name="connsiteX12" fmla="*/ 6750305 w 9786010"/>
              <a:gd name="connsiteY12" fmla="*/ 362372 h 4954814"/>
              <a:gd name="connsiteX13" fmla="*/ 6854383 w 9786010"/>
              <a:gd name="connsiteY13" fmla="*/ 306616 h 4954814"/>
              <a:gd name="connsiteX14" fmla="*/ 7064281 w 9786010"/>
              <a:gd name="connsiteY14" fmla="*/ 9724 h 4954814"/>
              <a:gd name="connsiteX15" fmla="*/ 7320787 w 9786010"/>
              <a:gd name="connsiteY15" fmla="*/ 17718 h 4954814"/>
              <a:gd name="connsiteX16" fmla="*/ 7478930 w 9786010"/>
              <a:gd name="connsiteY16" fmla="*/ 142669 h 4954814"/>
              <a:gd name="connsiteX17" fmla="*/ 7728489 w 9786010"/>
              <a:gd name="connsiteY17" fmla="*/ 365535 h 4954814"/>
              <a:gd name="connsiteX18" fmla="*/ 7897710 w 9786010"/>
              <a:gd name="connsiteY18" fmla="*/ 810778 h 4954814"/>
              <a:gd name="connsiteX19" fmla="*/ 8010591 w 9786010"/>
              <a:gd name="connsiteY19" fmla="*/ 944329 h 4954814"/>
              <a:gd name="connsiteX20" fmla="*/ 8258647 w 9786010"/>
              <a:gd name="connsiteY20" fmla="*/ 1221568 h 4954814"/>
              <a:gd name="connsiteX21" fmla="*/ 8360786 w 9786010"/>
              <a:gd name="connsiteY21" fmla="*/ 1255614 h 4954814"/>
              <a:gd name="connsiteX22" fmla="*/ 8501838 w 9786010"/>
              <a:gd name="connsiteY22" fmla="*/ 1367482 h 4954814"/>
              <a:gd name="connsiteX23" fmla="*/ 8728614 w 9786010"/>
              <a:gd name="connsiteY23" fmla="*/ 1305064 h 4954814"/>
              <a:gd name="connsiteX24" fmla="*/ 8723751 w 9786010"/>
              <a:gd name="connsiteY24" fmla="*/ 2028357 h 4954814"/>
              <a:gd name="connsiteX25" fmla="*/ 9229128 w 9786010"/>
              <a:gd name="connsiteY25" fmla="*/ 4926239 h 4954814"/>
              <a:gd name="connsiteX26" fmla="*/ 8928 w 9786010"/>
              <a:gd name="connsiteY26" fmla="*/ 4954814 h 4954814"/>
              <a:gd name="connsiteX27" fmla="*/ 7771 w 9786010"/>
              <a:gd name="connsiteY27" fmla="*/ 3327201 h 4954814"/>
              <a:gd name="connsiteX28" fmla="*/ 245895 w 9786010"/>
              <a:gd name="connsiteY28" fmla="*/ 3136701 h 4954814"/>
              <a:gd name="connsiteX29" fmla="*/ 484020 w 9786010"/>
              <a:gd name="connsiteY29" fmla="*/ 3012876 h 4954814"/>
              <a:gd name="connsiteX30" fmla="*/ 636420 w 9786010"/>
              <a:gd name="connsiteY30" fmla="*/ 2727126 h 4954814"/>
              <a:gd name="connsiteX31" fmla="*/ 1045994 w 9786010"/>
              <a:gd name="connsiteY31" fmla="*/ 2460426 h 4954814"/>
              <a:gd name="connsiteX32" fmla="*/ 1531769 w 9786010"/>
              <a:gd name="connsiteY32" fmla="*/ 2374701 h 4954814"/>
              <a:gd name="connsiteX33" fmla="*/ 1969919 w 9786010"/>
              <a:gd name="connsiteY33" fmla="*/ 2222301 h 4954814"/>
              <a:gd name="connsiteX34" fmla="*/ 2389018 w 9786010"/>
              <a:gd name="connsiteY34" fmla="*/ 1927026 h 4954814"/>
              <a:gd name="connsiteX35" fmla="*/ 2893843 w 9786010"/>
              <a:gd name="connsiteY35" fmla="*/ 2222301 h 4954814"/>
              <a:gd name="connsiteX36" fmla="*/ 3298047 w 9786010"/>
              <a:gd name="connsiteY36" fmla="*/ 1944989 h 4954814"/>
              <a:gd name="connsiteX0" fmla="*/ 3298047 w 9387887"/>
              <a:gd name="connsiteY0" fmla="*/ 1944989 h 4954814"/>
              <a:gd name="connsiteX1" fmla="*/ 3735759 w 9387887"/>
              <a:gd name="connsiteY1" fmla="*/ 1812029 h 4954814"/>
              <a:gd name="connsiteX2" fmla="*/ 4055892 w 9387887"/>
              <a:gd name="connsiteY2" fmla="*/ 1519310 h 4954814"/>
              <a:gd name="connsiteX3" fmla="*/ 4254250 w 9387887"/>
              <a:gd name="connsiteY3" fmla="*/ 1559393 h 4954814"/>
              <a:gd name="connsiteX4" fmla="*/ 4471739 w 9387887"/>
              <a:gd name="connsiteY4" fmla="*/ 1574136 h 4954814"/>
              <a:gd name="connsiteX5" fmla="*/ 4906637 w 9387887"/>
              <a:gd name="connsiteY5" fmla="*/ 1444039 h 4954814"/>
              <a:gd name="connsiteX6" fmla="*/ 5215154 w 9387887"/>
              <a:gd name="connsiteY6" fmla="*/ 1105785 h 4954814"/>
              <a:gd name="connsiteX7" fmla="*/ 5661203 w 9387887"/>
              <a:gd name="connsiteY7" fmla="*/ 756380 h 4954814"/>
              <a:gd name="connsiteX8" fmla="*/ 5802452 w 9387887"/>
              <a:gd name="connsiteY8" fmla="*/ 503619 h 4954814"/>
              <a:gd name="connsiteX9" fmla="*/ 6103535 w 9387887"/>
              <a:gd name="connsiteY9" fmla="*/ 511053 h 4954814"/>
              <a:gd name="connsiteX10" fmla="*/ 6329522 w 9387887"/>
              <a:gd name="connsiteY10" fmla="*/ 581678 h 4954814"/>
              <a:gd name="connsiteX11" fmla="*/ 6553300 w 9387887"/>
              <a:gd name="connsiteY11" fmla="*/ 425561 h 4954814"/>
              <a:gd name="connsiteX12" fmla="*/ 6750305 w 9387887"/>
              <a:gd name="connsiteY12" fmla="*/ 362372 h 4954814"/>
              <a:gd name="connsiteX13" fmla="*/ 6854383 w 9387887"/>
              <a:gd name="connsiteY13" fmla="*/ 306616 h 4954814"/>
              <a:gd name="connsiteX14" fmla="*/ 7064281 w 9387887"/>
              <a:gd name="connsiteY14" fmla="*/ 9724 h 4954814"/>
              <a:gd name="connsiteX15" fmla="*/ 7320787 w 9387887"/>
              <a:gd name="connsiteY15" fmla="*/ 17718 h 4954814"/>
              <a:gd name="connsiteX16" fmla="*/ 7478930 w 9387887"/>
              <a:gd name="connsiteY16" fmla="*/ 142669 h 4954814"/>
              <a:gd name="connsiteX17" fmla="*/ 7728489 w 9387887"/>
              <a:gd name="connsiteY17" fmla="*/ 365535 h 4954814"/>
              <a:gd name="connsiteX18" fmla="*/ 7897710 w 9387887"/>
              <a:gd name="connsiteY18" fmla="*/ 810778 h 4954814"/>
              <a:gd name="connsiteX19" fmla="*/ 8010591 w 9387887"/>
              <a:gd name="connsiteY19" fmla="*/ 944329 h 4954814"/>
              <a:gd name="connsiteX20" fmla="*/ 8258647 w 9387887"/>
              <a:gd name="connsiteY20" fmla="*/ 1221568 h 4954814"/>
              <a:gd name="connsiteX21" fmla="*/ 8360786 w 9387887"/>
              <a:gd name="connsiteY21" fmla="*/ 1255614 h 4954814"/>
              <a:gd name="connsiteX22" fmla="*/ 8501838 w 9387887"/>
              <a:gd name="connsiteY22" fmla="*/ 1367482 h 4954814"/>
              <a:gd name="connsiteX23" fmla="*/ 8728614 w 9387887"/>
              <a:gd name="connsiteY23" fmla="*/ 1305064 h 4954814"/>
              <a:gd name="connsiteX24" fmla="*/ 8723751 w 9387887"/>
              <a:gd name="connsiteY24" fmla="*/ 2028357 h 4954814"/>
              <a:gd name="connsiteX25" fmla="*/ 8724303 w 9387887"/>
              <a:gd name="connsiteY25" fmla="*/ 4926239 h 4954814"/>
              <a:gd name="connsiteX26" fmla="*/ 8928 w 9387887"/>
              <a:gd name="connsiteY26" fmla="*/ 4954814 h 4954814"/>
              <a:gd name="connsiteX27" fmla="*/ 7771 w 9387887"/>
              <a:gd name="connsiteY27" fmla="*/ 3327201 h 4954814"/>
              <a:gd name="connsiteX28" fmla="*/ 245895 w 9387887"/>
              <a:gd name="connsiteY28" fmla="*/ 3136701 h 4954814"/>
              <a:gd name="connsiteX29" fmla="*/ 484020 w 9387887"/>
              <a:gd name="connsiteY29" fmla="*/ 3012876 h 4954814"/>
              <a:gd name="connsiteX30" fmla="*/ 636420 w 9387887"/>
              <a:gd name="connsiteY30" fmla="*/ 2727126 h 4954814"/>
              <a:gd name="connsiteX31" fmla="*/ 1045994 w 9387887"/>
              <a:gd name="connsiteY31" fmla="*/ 2460426 h 4954814"/>
              <a:gd name="connsiteX32" fmla="*/ 1531769 w 9387887"/>
              <a:gd name="connsiteY32" fmla="*/ 2374701 h 4954814"/>
              <a:gd name="connsiteX33" fmla="*/ 1969919 w 9387887"/>
              <a:gd name="connsiteY33" fmla="*/ 2222301 h 4954814"/>
              <a:gd name="connsiteX34" fmla="*/ 2389018 w 9387887"/>
              <a:gd name="connsiteY34" fmla="*/ 1927026 h 4954814"/>
              <a:gd name="connsiteX35" fmla="*/ 2893843 w 9387887"/>
              <a:gd name="connsiteY35" fmla="*/ 2222301 h 4954814"/>
              <a:gd name="connsiteX36" fmla="*/ 3298047 w 9387887"/>
              <a:gd name="connsiteY36" fmla="*/ 1944989 h 4954814"/>
              <a:gd name="connsiteX0" fmla="*/ 3298047 w 8762134"/>
              <a:gd name="connsiteY0" fmla="*/ 1944989 h 4954814"/>
              <a:gd name="connsiteX1" fmla="*/ 3735759 w 8762134"/>
              <a:gd name="connsiteY1" fmla="*/ 1812029 h 4954814"/>
              <a:gd name="connsiteX2" fmla="*/ 4055892 w 8762134"/>
              <a:gd name="connsiteY2" fmla="*/ 1519310 h 4954814"/>
              <a:gd name="connsiteX3" fmla="*/ 4254250 w 8762134"/>
              <a:gd name="connsiteY3" fmla="*/ 1559393 h 4954814"/>
              <a:gd name="connsiteX4" fmla="*/ 4471739 w 8762134"/>
              <a:gd name="connsiteY4" fmla="*/ 1574136 h 4954814"/>
              <a:gd name="connsiteX5" fmla="*/ 4906637 w 8762134"/>
              <a:gd name="connsiteY5" fmla="*/ 1444039 h 4954814"/>
              <a:gd name="connsiteX6" fmla="*/ 5215154 w 8762134"/>
              <a:gd name="connsiteY6" fmla="*/ 1105785 h 4954814"/>
              <a:gd name="connsiteX7" fmla="*/ 5661203 w 8762134"/>
              <a:gd name="connsiteY7" fmla="*/ 756380 h 4954814"/>
              <a:gd name="connsiteX8" fmla="*/ 5802452 w 8762134"/>
              <a:gd name="connsiteY8" fmla="*/ 503619 h 4954814"/>
              <a:gd name="connsiteX9" fmla="*/ 6103535 w 8762134"/>
              <a:gd name="connsiteY9" fmla="*/ 511053 h 4954814"/>
              <a:gd name="connsiteX10" fmla="*/ 6329522 w 8762134"/>
              <a:gd name="connsiteY10" fmla="*/ 581678 h 4954814"/>
              <a:gd name="connsiteX11" fmla="*/ 6553300 w 8762134"/>
              <a:gd name="connsiteY11" fmla="*/ 425561 h 4954814"/>
              <a:gd name="connsiteX12" fmla="*/ 6750305 w 8762134"/>
              <a:gd name="connsiteY12" fmla="*/ 362372 h 4954814"/>
              <a:gd name="connsiteX13" fmla="*/ 6854383 w 8762134"/>
              <a:gd name="connsiteY13" fmla="*/ 306616 h 4954814"/>
              <a:gd name="connsiteX14" fmla="*/ 7064281 w 8762134"/>
              <a:gd name="connsiteY14" fmla="*/ 9724 h 4954814"/>
              <a:gd name="connsiteX15" fmla="*/ 7320787 w 8762134"/>
              <a:gd name="connsiteY15" fmla="*/ 17718 h 4954814"/>
              <a:gd name="connsiteX16" fmla="*/ 7478930 w 8762134"/>
              <a:gd name="connsiteY16" fmla="*/ 142669 h 4954814"/>
              <a:gd name="connsiteX17" fmla="*/ 7728489 w 8762134"/>
              <a:gd name="connsiteY17" fmla="*/ 365535 h 4954814"/>
              <a:gd name="connsiteX18" fmla="*/ 7897710 w 8762134"/>
              <a:gd name="connsiteY18" fmla="*/ 810778 h 4954814"/>
              <a:gd name="connsiteX19" fmla="*/ 8010591 w 8762134"/>
              <a:gd name="connsiteY19" fmla="*/ 944329 h 4954814"/>
              <a:gd name="connsiteX20" fmla="*/ 8258647 w 8762134"/>
              <a:gd name="connsiteY20" fmla="*/ 1221568 h 4954814"/>
              <a:gd name="connsiteX21" fmla="*/ 8360786 w 8762134"/>
              <a:gd name="connsiteY21" fmla="*/ 1255614 h 4954814"/>
              <a:gd name="connsiteX22" fmla="*/ 8501838 w 8762134"/>
              <a:gd name="connsiteY22" fmla="*/ 1367482 h 4954814"/>
              <a:gd name="connsiteX23" fmla="*/ 8728614 w 8762134"/>
              <a:gd name="connsiteY23" fmla="*/ 1305064 h 4954814"/>
              <a:gd name="connsiteX24" fmla="*/ 8723751 w 8762134"/>
              <a:gd name="connsiteY24" fmla="*/ 2028357 h 4954814"/>
              <a:gd name="connsiteX25" fmla="*/ 8724303 w 8762134"/>
              <a:gd name="connsiteY25" fmla="*/ 4926239 h 4954814"/>
              <a:gd name="connsiteX26" fmla="*/ 8928 w 8762134"/>
              <a:gd name="connsiteY26" fmla="*/ 4954814 h 4954814"/>
              <a:gd name="connsiteX27" fmla="*/ 7771 w 8762134"/>
              <a:gd name="connsiteY27" fmla="*/ 3327201 h 4954814"/>
              <a:gd name="connsiteX28" fmla="*/ 245895 w 8762134"/>
              <a:gd name="connsiteY28" fmla="*/ 3136701 h 4954814"/>
              <a:gd name="connsiteX29" fmla="*/ 484020 w 8762134"/>
              <a:gd name="connsiteY29" fmla="*/ 3012876 h 4954814"/>
              <a:gd name="connsiteX30" fmla="*/ 636420 w 8762134"/>
              <a:gd name="connsiteY30" fmla="*/ 2727126 h 4954814"/>
              <a:gd name="connsiteX31" fmla="*/ 1045994 w 8762134"/>
              <a:gd name="connsiteY31" fmla="*/ 2460426 h 4954814"/>
              <a:gd name="connsiteX32" fmla="*/ 1531769 w 8762134"/>
              <a:gd name="connsiteY32" fmla="*/ 2374701 h 4954814"/>
              <a:gd name="connsiteX33" fmla="*/ 1969919 w 8762134"/>
              <a:gd name="connsiteY33" fmla="*/ 2222301 h 4954814"/>
              <a:gd name="connsiteX34" fmla="*/ 2389018 w 8762134"/>
              <a:gd name="connsiteY34" fmla="*/ 1927026 h 4954814"/>
              <a:gd name="connsiteX35" fmla="*/ 2893843 w 8762134"/>
              <a:gd name="connsiteY35" fmla="*/ 2222301 h 4954814"/>
              <a:gd name="connsiteX36" fmla="*/ 3298047 w 8762134"/>
              <a:gd name="connsiteY36" fmla="*/ 1944989 h 4954814"/>
              <a:gd name="connsiteX0" fmla="*/ 3298047 w 8782195"/>
              <a:gd name="connsiteY0" fmla="*/ 1944989 h 4954814"/>
              <a:gd name="connsiteX1" fmla="*/ 3735759 w 8782195"/>
              <a:gd name="connsiteY1" fmla="*/ 1812029 h 4954814"/>
              <a:gd name="connsiteX2" fmla="*/ 4055892 w 8782195"/>
              <a:gd name="connsiteY2" fmla="*/ 1519310 h 4954814"/>
              <a:gd name="connsiteX3" fmla="*/ 4254250 w 8782195"/>
              <a:gd name="connsiteY3" fmla="*/ 1559393 h 4954814"/>
              <a:gd name="connsiteX4" fmla="*/ 4471739 w 8782195"/>
              <a:gd name="connsiteY4" fmla="*/ 1574136 h 4954814"/>
              <a:gd name="connsiteX5" fmla="*/ 4906637 w 8782195"/>
              <a:gd name="connsiteY5" fmla="*/ 1444039 h 4954814"/>
              <a:gd name="connsiteX6" fmla="*/ 5215154 w 8782195"/>
              <a:gd name="connsiteY6" fmla="*/ 1105785 h 4954814"/>
              <a:gd name="connsiteX7" fmla="*/ 5661203 w 8782195"/>
              <a:gd name="connsiteY7" fmla="*/ 756380 h 4954814"/>
              <a:gd name="connsiteX8" fmla="*/ 5802452 w 8782195"/>
              <a:gd name="connsiteY8" fmla="*/ 503619 h 4954814"/>
              <a:gd name="connsiteX9" fmla="*/ 6103535 w 8782195"/>
              <a:gd name="connsiteY9" fmla="*/ 511053 h 4954814"/>
              <a:gd name="connsiteX10" fmla="*/ 6329522 w 8782195"/>
              <a:gd name="connsiteY10" fmla="*/ 581678 h 4954814"/>
              <a:gd name="connsiteX11" fmla="*/ 6553300 w 8782195"/>
              <a:gd name="connsiteY11" fmla="*/ 425561 h 4954814"/>
              <a:gd name="connsiteX12" fmla="*/ 6750305 w 8782195"/>
              <a:gd name="connsiteY12" fmla="*/ 362372 h 4954814"/>
              <a:gd name="connsiteX13" fmla="*/ 6854383 w 8782195"/>
              <a:gd name="connsiteY13" fmla="*/ 306616 h 4954814"/>
              <a:gd name="connsiteX14" fmla="*/ 7064281 w 8782195"/>
              <a:gd name="connsiteY14" fmla="*/ 9724 h 4954814"/>
              <a:gd name="connsiteX15" fmla="*/ 7320787 w 8782195"/>
              <a:gd name="connsiteY15" fmla="*/ 17718 h 4954814"/>
              <a:gd name="connsiteX16" fmla="*/ 7478930 w 8782195"/>
              <a:gd name="connsiteY16" fmla="*/ 142669 h 4954814"/>
              <a:gd name="connsiteX17" fmla="*/ 7728489 w 8782195"/>
              <a:gd name="connsiteY17" fmla="*/ 365535 h 4954814"/>
              <a:gd name="connsiteX18" fmla="*/ 7897710 w 8782195"/>
              <a:gd name="connsiteY18" fmla="*/ 810778 h 4954814"/>
              <a:gd name="connsiteX19" fmla="*/ 8010591 w 8782195"/>
              <a:gd name="connsiteY19" fmla="*/ 944329 h 4954814"/>
              <a:gd name="connsiteX20" fmla="*/ 8258647 w 8782195"/>
              <a:gd name="connsiteY20" fmla="*/ 1221568 h 4954814"/>
              <a:gd name="connsiteX21" fmla="*/ 8360786 w 8782195"/>
              <a:gd name="connsiteY21" fmla="*/ 1255614 h 4954814"/>
              <a:gd name="connsiteX22" fmla="*/ 8501838 w 8782195"/>
              <a:gd name="connsiteY22" fmla="*/ 1367482 h 4954814"/>
              <a:gd name="connsiteX23" fmla="*/ 8728614 w 8782195"/>
              <a:gd name="connsiteY23" fmla="*/ 1305064 h 4954814"/>
              <a:gd name="connsiteX24" fmla="*/ 8723751 w 8782195"/>
              <a:gd name="connsiteY24" fmla="*/ 2028357 h 4954814"/>
              <a:gd name="connsiteX25" fmla="*/ 8781453 w 8782195"/>
              <a:gd name="connsiteY25" fmla="*/ 4926239 h 4954814"/>
              <a:gd name="connsiteX26" fmla="*/ 8928 w 8782195"/>
              <a:gd name="connsiteY26" fmla="*/ 4954814 h 4954814"/>
              <a:gd name="connsiteX27" fmla="*/ 7771 w 8782195"/>
              <a:gd name="connsiteY27" fmla="*/ 3327201 h 4954814"/>
              <a:gd name="connsiteX28" fmla="*/ 245895 w 8782195"/>
              <a:gd name="connsiteY28" fmla="*/ 3136701 h 4954814"/>
              <a:gd name="connsiteX29" fmla="*/ 484020 w 8782195"/>
              <a:gd name="connsiteY29" fmla="*/ 3012876 h 4954814"/>
              <a:gd name="connsiteX30" fmla="*/ 636420 w 8782195"/>
              <a:gd name="connsiteY30" fmla="*/ 2727126 h 4954814"/>
              <a:gd name="connsiteX31" fmla="*/ 1045994 w 8782195"/>
              <a:gd name="connsiteY31" fmla="*/ 2460426 h 4954814"/>
              <a:gd name="connsiteX32" fmla="*/ 1531769 w 8782195"/>
              <a:gd name="connsiteY32" fmla="*/ 2374701 h 4954814"/>
              <a:gd name="connsiteX33" fmla="*/ 1969919 w 8782195"/>
              <a:gd name="connsiteY33" fmla="*/ 2222301 h 4954814"/>
              <a:gd name="connsiteX34" fmla="*/ 2389018 w 8782195"/>
              <a:gd name="connsiteY34" fmla="*/ 1927026 h 4954814"/>
              <a:gd name="connsiteX35" fmla="*/ 2893843 w 8782195"/>
              <a:gd name="connsiteY35" fmla="*/ 2222301 h 4954814"/>
              <a:gd name="connsiteX36" fmla="*/ 3298047 w 8782195"/>
              <a:gd name="connsiteY36" fmla="*/ 1944989 h 4954814"/>
              <a:gd name="connsiteX0" fmla="*/ 3298047 w 8762134"/>
              <a:gd name="connsiteY0" fmla="*/ 1944989 h 4954814"/>
              <a:gd name="connsiteX1" fmla="*/ 3735759 w 8762134"/>
              <a:gd name="connsiteY1" fmla="*/ 1812029 h 4954814"/>
              <a:gd name="connsiteX2" fmla="*/ 4055892 w 8762134"/>
              <a:gd name="connsiteY2" fmla="*/ 1519310 h 4954814"/>
              <a:gd name="connsiteX3" fmla="*/ 4254250 w 8762134"/>
              <a:gd name="connsiteY3" fmla="*/ 1559393 h 4954814"/>
              <a:gd name="connsiteX4" fmla="*/ 4471739 w 8762134"/>
              <a:gd name="connsiteY4" fmla="*/ 1574136 h 4954814"/>
              <a:gd name="connsiteX5" fmla="*/ 4906637 w 8762134"/>
              <a:gd name="connsiteY5" fmla="*/ 1444039 h 4954814"/>
              <a:gd name="connsiteX6" fmla="*/ 5215154 w 8762134"/>
              <a:gd name="connsiteY6" fmla="*/ 1105785 h 4954814"/>
              <a:gd name="connsiteX7" fmla="*/ 5661203 w 8762134"/>
              <a:gd name="connsiteY7" fmla="*/ 756380 h 4954814"/>
              <a:gd name="connsiteX8" fmla="*/ 5802452 w 8762134"/>
              <a:gd name="connsiteY8" fmla="*/ 503619 h 4954814"/>
              <a:gd name="connsiteX9" fmla="*/ 6103535 w 8762134"/>
              <a:gd name="connsiteY9" fmla="*/ 511053 h 4954814"/>
              <a:gd name="connsiteX10" fmla="*/ 6329522 w 8762134"/>
              <a:gd name="connsiteY10" fmla="*/ 581678 h 4954814"/>
              <a:gd name="connsiteX11" fmla="*/ 6553300 w 8762134"/>
              <a:gd name="connsiteY11" fmla="*/ 425561 h 4954814"/>
              <a:gd name="connsiteX12" fmla="*/ 6750305 w 8762134"/>
              <a:gd name="connsiteY12" fmla="*/ 362372 h 4954814"/>
              <a:gd name="connsiteX13" fmla="*/ 6854383 w 8762134"/>
              <a:gd name="connsiteY13" fmla="*/ 306616 h 4954814"/>
              <a:gd name="connsiteX14" fmla="*/ 7064281 w 8762134"/>
              <a:gd name="connsiteY14" fmla="*/ 9724 h 4954814"/>
              <a:gd name="connsiteX15" fmla="*/ 7320787 w 8762134"/>
              <a:gd name="connsiteY15" fmla="*/ 17718 h 4954814"/>
              <a:gd name="connsiteX16" fmla="*/ 7478930 w 8762134"/>
              <a:gd name="connsiteY16" fmla="*/ 142669 h 4954814"/>
              <a:gd name="connsiteX17" fmla="*/ 7728489 w 8762134"/>
              <a:gd name="connsiteY17" fmla="*/ 365535 h 4954814"/>
              <a:gd name="connsiteX18" fmla="*/ 7897710 w 8762134"/>
              <a:gd name="connsiteY18" fmla="*/ 810778 h 4954814"/>
              <a:gd name="connsiteX19" fmla="*/ 8010591 w 8762134"/>
              <a:gd name="connsiteY19" fmla="*/ 944329 h 4954814"/>
              <a:gd name="connsiteX20" fmla="*/ 8258647 w 8762134"/>
              <a:gd name="connsiteY20" fmla="*/ 1221568 h 4954814"/>
              <a:gd name="connsiteX21" fmla="*/ 8360786 w 8762134"/>
              <a:gd name="connsiteY21" fmla="*/ 1255614 h 4954814"/>
              <a:gd name="connsiteX22" fmla="*/ 8501838 w 8762134"/>
              <a:gd name="connsiteY22" fmla="*/ 1367482 h 4954814"/>
              <a:gd name="connsiteX23" fmla="*/ 8728614 w 8762134"/>
              <a:gd name="connsiteY23" fmla="*/ 1305064 h 4954814"/>
              <a:gd name="connsiteX24" fmla="*/ 8723751 w 8762134"/>
              <a:gd name="connsiteY24" fmla="*/ 2028357 h 4954814"/>
              <a:gd name="connsiteX25" fmla="*/ 8724303 w 8762134"/>
              <a:gd name="connsiteY25" fmla="*/ 4926239 h 4954814"/>
              <a:gd name="connsiteX26" fmla="*/ 8928 w 8762134"/>
              <a:gd name="connsiteY26" fmla="*/ 4954814 h 4954814"/>
              <a:gd name="connsiteX27" fmla="*/ 7771 w 8762134"/>
              <a:gd name="connsiteY27" fmla="*/ 3327201 h 4954814"/>
              <a:gd name="connsiteX28" fmla="*/ 245895 w 8762134"/>
              <a:gd name="connsiteY28" fmla="*/ 3136701 h 4954814"/>
              <a:gd name="connsiteX29" fmla="*/ 484020 w 8762134"/>
              <a:gd name="connsiteY29" fmla="*/ 3012876 h 4954814"/>
              <a:gd name="connsiteX30" fmla="*/ 636420 w 8762134"/>
              <a:gd name="connsiteY30" fmla="*/ 2727126 h 4954814"/>
              <a:gd name="connsiteX31" fmla="*/ 1045994 w 8762134"/>
              <a:gd name="connsiteY31" fmla="*/ 2460426 h 4954814"/>
              <a:gd name="connsiteX32" fmla="*/ 1531769 w 8762134"/>
              <a:gd name="connsiteY32" fmla="*/ 2374701 h 4954814"/>
              <a:gd name="connsiteX33" fmla="*/ 1969919 w 8762134"/>
              <a:gd name="connsiteY33" fmla="*/ 2222301 h 4954814"/>
              <a:gd name="connsiteX34" fmla="*/ 2389018 w 8762134"/>
              <a:gd name="connsiteY34" fmla="*/ 1927026 h 4954814"/>
              <a:gd name="connsiteX35" fmla="*/ 2893843 w 8762134"/>
              <a:gd name="connsiteY35" fmla="*/ 2222301 h 4954814"/>
              <a:gd name="connsiteX36" fmla="*/ 3298047 w 8762134"/>
              <a:gd name="connsiteY36" fmla="*/ 1944989 h 4954814"/>
              <a:gd name="connsiteX0" fmla="*/ 3298047 w 8762134"/>
              <a:gd name="connsiteY0" fmla="*/ 1944989 h 4954814"/>
              <a:gd name="connsiteX1" fmla="*/ 3735759 w 8762134"/>
              <a:gd name="connsiteY1" fmla="*/ 1812029 h 4954814"/>
              <a:gd name="connsiteX2" fmla="*/ 4055892 w 8762134"/>
              <a:gd name="connsiteY2" fmla="*/ 1519310 h 4954814"/>
              <a:gd name="connsiteX3" fmla="*/ 4254250 w 8762134"/>
              <a:gd name="connsiteY3" fmla="*/ 1559393 h 4954814"/>
              <a:gd name="connsiteX4" fmla="*/ 4471739 w 8762134"/>
              <a:gd name="connsiteY4" fmla="*/ 1574136 h 4954814"/>
              <a:gd name="connsiteX5" fmla="*/ 4906637 w 8762134"/>
              <a:gd name="connsiteY5" fmla="*/ 1444039 h 4954814"/>
              <a:gd name="connsiteX6" fmla="*/ 5215154 w 8762134"/>
              <a:gd name="connsiteY6" fmla="*/ 1105785 h 4954814"/>
              <a:gd name="connsiteX7" fmla="*/ 5661203 w 8762134"/>
              <a:gd name="connsiteY7" fmla="*/ 756380 h 4954814"/>
              <a:gd name="connsiteX8" fmla="*/ 5802452 w 8762134"/>
              <a:gd name="connsiteY8" fmla="*/ 503619 h 4954814"/>
              <a:gd name="connsiteX9" fmla="*/ 6103535 w 8762134"/>
              <a:gd name="connsiteY9" fmla="*/ 511053 h 4954814"/>
              <a:gd name="connsiteX10" fmla="*/ 6329522 w 8762134"/>
              <a:gd name="connsiteY10" fmla="*/ 581678 h 4954814"/>
              <a:gd name="connsiteX11" fmla="*/ 6553300 w 8762134"/>
              <a:gd name="connsiteY11" fmla="*/ 425561 h 4954814"/>
              <a:gd name="connsiteX12" fmla="*/ 6750305 w 8762134"/>
              <a:gd name="connsiteY12" fmla="*/ 362372 h 4954814"/>
              <a:gd name="connsiteX13" fmla="*/ 6854383 w 8762134"/>
              <a:gd name="connsiteY13" fmla="*/ 306616 h 4954814"/>
              <a:gd name="connsiteX14" fmla="*/ 7064281 w 8762134"/>
              <a:gd name="connsiteY14" fmla="*/ 9724 h 4954814"/>
              <a:gd name="connsiteX15" fmla="*/ 7320787 w 8762134"/>
              <a:gd name="connsiteY15" fmla="*/ 17718 h 4954814"/>
              <a:gd name="connsiteX16" fmla="*/ 7478930 w 8762134"/>
              <a:gd name="connsiteY16" fmla="*/ 142669 h 4954814"/>
              <a:gd name="connsiteX17" fmla="*/ 7728489 w 8762134"/>
              <a:gd name="connsiteY17" fmla="*/ 365535 h 4954814"/>
              <a:gd name="connsiteX18" fmla="*/ 7897710 w 8762134"/>
              <a:gd name="connsiteY18" fmla="*/ 810778 h 4954814"/>
              <a:gd name="connsiteX19" fmla="*/ 8010591 w 8762134"/>
              <a:gd name="connsiteY19" fmla="*/ 944329 h 4954814"/>
              <a:gd name="connsiteX20" fmla="*/ 8258647 w 8762134"/>
              <a:gd name="connsiteY20" fmla="*/ 1221568 h 4954814"/>
              <a:gd name="connsiteX21" fmla="*/ 8360786 w 8762134"/>
              <a:gd name="connsiteY21" fmla="*/ 1255614 h 4954814"/>
              <a:gd name="connsiteX22" fmla="*/ 8501838 w 8762134"/>
              <a:gd name="connsiteY22" fmla="*/ 1367482 h 4954814"/>
              <a:gd name="connsiteX23" fmla="*/ 8728614 w 8762134"/>
              <a:gd name="connsiteY23" fmla="*/ 1305064 h 4954814"/>
              <a:gd name="connsiteX24" fmla="*/ 8723751 w 8762134"/>
              <a:gd name="connsiteY24" fmla="*/ 2037882 h 4954814"/>
              <a:gd name="connsiteX25" fmla="*/ 8724303 w 8762134"/>
              <a:gd name="connsiteY25" fmla="*/ 4926239 h 4954814"/>
              <a:gd name="connsiteX26" fmla="*/ 8928 w 8762134"/>
              <a:gd name="connsiteY26" fmla="*/ 4954814 h 4954814"/>
              <a:gd name="connsiteX27" fmla="*/ 7771 w 8762134"/>
              <a:gd name="connsiteY27" fmla="*/ 3327201 h 4954814"/>
              <a:gd name="connsiteX28" fmla="*/ 245895 w 8762134"/>
              <a:gd name="connsiteY28" fmla="*/ 3136701 h 4954814"/>
              <a:gd name="connsiteX29" fmla="*/ 484020 w 8762134"/>
              <a:gd name="connsiteY29" fmla="*/ 3012876 h 4954814"/>
              <a:gd name="connsiteX30" fmla="*/ 636420 w 8762134"/>
              <a:gd name="connsiteY30" fmla="*/ 2727126 h 4954814"/>
              <a:gd name="connsiteX31" fmla="*/ 1045994 w 8762134"/>
              <a:gd name="connsiteY31" fmla="*/ 2460426 h 4954814"/>
              <a:gd name="connsiteX32" fmla="*/ 1531769 w 8762134"/>
              <a:gd name="connsiteY32" fmla="*/ 2374701 h 4954814"/>
              <a:gd name="connsiteX33" fmla="*/ 1969919 w 8762134"/>
              <a:gd name="connsiteY33" fmla="*/ 2222301 h 4954814"/>
              <a:gd name="connsiteX34" fmla="*/ 2389018 w 8762134"/>
              <a:gd name="connsiteY34" fmla="*/ 1927026 h 4954814"/>
              <a:gd name="connsiteX35" fmla="*/ 2893843 w 8762134"/>
              <a:gd name="connsiteY35" fmla="*/ 2222301 h 4954814"/>
              <a:gd name="connsiteX36" fmla="*/ 3298047 w 8762134"/>
              <a:gd name="connsiteY36" fmla="*/ 1944989 h 4954814"/>
              <a:gd name="connsiteX0" fmla="*/ 3298047 w 9379668"/>
              <a:gd name="connsiteY0" fmla="*/ 1944989 h 4954814"/>
              <a:gd name="connsiteX1" fmla="*/ 3735759 w 9379668"/>
              <a:gd name="connsiteY1" fmla="*/ 1812029 h 4954814"/>
              <a:gd name="connsiteX2" fmla="*/ 4055892 w 9379668"/>
              <a:gd name="connsiteY2" fmla="*/ 1519310 h 4954814"/>
              <a:gd name="connsiteX3" fmla="*/ 4254250 w 9379668"/>
              <a:gd name="connsiteY3" fmla="*/ 1559393 h 4954814"/>
              <a:gd name="connsiteX4" fmla="*/ 4471739 w 9379668"/>
              <a:gd name="connsiteY4" fmla="*/ 1574136 h 4954814"/>
              <a:gd name="connsiteX5" fmla="*/ 4906637 w 9379668"/>
              <a:gd name="connsiteY5" fmla="*/ 1444039 h 4954814"/>
              <a:gd name="connsiteX6" fmla="*/ 5215154 w 9379668"/>
              <a:gd name="connsiteY6" fmla="*/ 1105785 h 4954814"/>
              <a:gd name="connsiteX7" fmla="*/ 5661203 w 9379668"/>
              <a:gd name="connsiteY7" fmla="*/ 756380 h 4954814"/>
              <a:gd name="connsiteX8" fmla="*/ 5802452 w 9379668"/>
              <a:gd name="connsiteY8" fmla="*/ 503619 h 4954814"/>
              <a:gd name="connsiteX9" fmla="*/ 6103535 w 9379668"/>
              <a:gd name="connsiteY9" fmla="*/ 511053 h 4954814"/>
              <a:gd name="connsiteX10" fmla="*/ 6329522 w 9379668"/>
              <a:gd name="connsiteY10" fmla="*/ 581678 h 4954814"/>
              <a:gd name="connsiteX11" fmla="*/ 6553300 w 9379668"/>
              <a:gd name="connsiteY11" fmla="*/ 425561 h 4954814"/>
              <a:gd name="connsiteX12" fmla="*/ 6750305 w 9379668"/>
              <a:gd name="connsiteY12" fmla="*/ 362372 h 4954814"/>
              <a:gd name="connsiteX13" fmla="*/ 6854383 w 9379668"/>
              <a:gd name="connsiteY13" fmla="*/ 306616 h 4954814"/>
              <a:gd name="connsiteX14" fmla="*/ 7064281 w 9379668"/>
              <a:gd name="connsiteY14" fmla="*/ 9724 h 4954814"/>
              <a:gd name="connsiteX15" fmla="*/ 7320787 w 9379668"/>
              <a:gd name="connsiteY15" fmla="*/ 17718 h 4954814"/>
              <a:gd name="connsiteX16" fmla="*/ 7478930 w 9379668"/>
              <a:gd name="connsiteY16" fmla="*/ 142669 h 4954814"/>
              <a:gd name="connsiteX17" fmla="*/ 7728489 w 9379668"/>
              <a:gd name="connsiteY17" fmla="*/ 365535 h 4954814"/>
              <a:gd name="connsiteX18" fmla="*/ 7897710 w 9379668"/>
              <a:gd name="connsiteY18" fmla="*/ 810778 h 4954814"/>
              <a:gd name="connsiteX19" fmla="*/ 8010591 w 9379668"/>
              <a:gd name="connsiteY19" fmla="*/ 944329 h 4954814"/>
              <a:gd name="connsiteX20" fmla="*/ 8258647 w 9379668"/>
              <a:gd name="connsiteY20" fmla="*/ 1221568 h 4954814"/>
              <a:gd name="connsiteX21" fmla="*/ 8360786 w 9379668"/>
              <a:gd name="connsiteY21" fmla="*/ 1255614 h 4954814"/>
              <a:gd name="connsiteX22" fmla="*/ 8501838 w 9379668"/>
              <a:gd name="connsiteY22" fmla="*/ 1367482 h 4954814"/>
              <a:gd name="connsiteX23" fmla="*/ 8728614 w 9379668"/>
              <a:gd name="connsiteY23" fmla="*/ 1305064 h 4954814"/>
              <a:gd name="connsiteX24" fmla="*/ 8724303 w 9379668"/>
              <a:gd name="connsiteY24" fmla="*/ 4926239 h 4954814"/>
              <a:gd name="connsiteX25" fmla="*/ 8928 w 9379668"/>
              <a:gd name="connsiteY25" fmla="*/ 4954814 h 4954814"/>
              <a:gd name="connsiteX26" fmla="*/ 7771 w 9379668"/>
              <a:gd name="connsiteY26" fmla="*/ 3327201 h 4954814"/>
              <a:gd name="connsiteX27" fmla="*/ 245895 w 9379668"/>
              <a:gd name="connsiteY27" fmla="*/ 3136701 h 4954814"/>
              <a:gd name="connsiteX28" fmla="*/ 484020 w 9379668"/>
              <a:gd name="connsiteY28" fmla="*/ 3012876 h 4954814"/>
              <a:gd name="connsiteX29" fmla="*/ 636420 w 9379668"/>
              <a:gd name="connsiteY29" fmla="*/ 2727126 h 4954814"/>
              <a:gd name="connsiteX30" fmla="*/ 1045994 w 9379668"/>
              <a:gd name="connsiteY30" fmla="*/ 2460426 h 4954814"/>
              <a:gd name="connsiteX31" fmla="*/ 1531769 w 9379668"/>
              <a:gd name="connsiteY31" fmla="*/ 2374701 h 4954814"/>
              <a:gd name="connsiteX32" fmla="*/ 1969919 w 9379668"/>
              <a:gd name="connsiteY32" fmla="*/ 2222301 h 4954814"/>
              <a:gd name="connsiteX33" fmla="*/ 2389018 w 9379668"/>
              <a:gd name="connsiteY33" fmla="*/ 1927026 h 4954814"/>
              <a:gd name="connsiteX34" fmla="*/ 2893843 w 9379668"/>
              <a:gd name="connsiteY34" fmla="*/ 2222301 h 4954814"/>
              <a:gd name="connsiteX35" fmla="*/ 3298047 w 9379668"/>
              <a:gd name="connsiteY35" fmla="*/ 1944989 h 4954814"/>
              <a:gd name="connsiteX0" fmla="*/ 3298047 w 9379668"/>
              <a:gd name="connsiteY0" fmla="*/ 1944989 h 4954814"/>
              <a:gd name="connsiteX1" fmla="*/ 3735759 w 9379668"/>
              <a:gd name="connsiteY1" fmla="*/ 1812029 h 4954814"/>
              <a:gd name="connsiteX2" fmla="*/ 4055892 w 9379668"/>
              <a:gd name="connsiteY2" fmla="*/ 1519310 h 4954814"/>
              <a:gd name="connsiteX3" fmla="*/ 4254250 w 9379668"/>
              <a:gd name="connsiteY3" fmla="*/ 1559393 h 4954814"/>
              <a:gd name="connsiteX4" fmla="*/ 4471739 w 9379668"/>
              <a:gd name="connsiteY4" fmla="*/ 1574136 h 4954814"/>
              <a:gd name="connsiteX5" fmla="*/ 4906637 w 9379668"/>
              <a:gd name="connsiteY5" fmla="*/ 1444039 h 4954814"/>
              <a:gd name="connsiteX6" fmla="*/ 5215154 w 9379668"/>
              <a:gd name="connsiteY6" fmla="*/ 1105785 h 4954814"/>
              <a:gd name="connsiteX7" fmla="*/ 5661203 w 9379668"/>
              <a:gd name="connsiteY7" fmla="*/ 756380 h 4954814"/>
              <a:gd name="connsiteX8" fmla="*/ 5802452 w 9379668"/>
              <a:gd name="connsiteY8" fmla="*/ 503619 h 4954814"/>
              <a:gd name="connsiteX9" fmla="*/ 6103535 w 9379668"/>
              <a:gd name="connsiteY9" fmla="*/ 511053 h 4954814"/>
              <a:gd name="connsiteX10" fmla="*/ 6329522 w 9379668"/>
              <a:gd name="connsiteY10" fmla="*/ 581678 h 4954814"/>
              <a:gd name="connsiteX11" fmla="*/ 6553300 w 9379668"/>
              <a:gd name="connsiteY11" fmla="*/ 425561 h 4954814"/>
              <a:gd name="connsiteX12" fmla="*/ 6750305 w 9379668"/>
              <a:gd name="connsiteY12" fmla="*/ 362372 h 4954814"/>
              <a:gd name="connsiteX13" fmla="*/ 6854383 w 9379668"/>
              <a:gd name="connsiteY13" fmla="*/ 306616 h 4954814"/>
              <a:gd name="connsiteX14" fmla="*/ 7064281 w 9379668"/>
              <a:gd name="connsiteY14" fmla="*/ 9724 h 4954814"/>
              <a:gd name="connsiteX15" fmla="*/ 7320787 w 9379668"/>
              <a:gd name="connsiteY15" fmla="*/ 17718 h 4954814"/>
              <a:gd name="connsiteX16" fmla="*/ 7478930 w 9379668"/>
              <a:gd name="connsiteY16" fmla="*/ 142669 h 4954814"/>
              <a:gd name="connsiteX17" fmla="*/ 7728489 w 9379668"/>
              <a:gd name="connsiteY17" fmla="*/ 365535 h 4954814"/>
              <a:gd name="connsiteX18" fmla="*/ 7897710 w 9379668"/>
              <a:gd name="connsiteY18" fmla="*/ 810778 h 4954814"/>
              <a:gd name="connsiteX19" fmla="*/ 8010591 w 9379668"/>
              <a:gd name="connsiteY19" fmla="*/ 944329 h 4954814"/>
              <a:gd name="connsiteX20" fmla="*/ 8258647 w 9379668"/>
              <a:gd name="connsiteY20" fmla="*/ 1221568 h 4954814"/>
              <a:gd name="connsiteX21" fmla="*/ 8360786 w 9379668"/>
              <a:gd name="connsiteY21" fmla="*/ 1255614 h 4954814"/>
              <a:gd name="connsiteX22" fmla="*/ 8501838 w 9379668"/>
              <a:gd name="connsiteY22" fmla="*/ 1367482 h 4954814"/>
              <a:gd name="connsiteX23" fmla="*/ 8728614 w 9379668"/>
              <a:gd name="connsiteY23" fmla="*/ 1305064 h 4954814"/>
              <a:gd name="connsiteX24" fmla="*/ 8724303 w 9379668"/>
              <a:gd name="connsiteY24" fmla="*/ 4935764 h 4954814"/>
              <a:gd name="connsiteX25" fmla="*/ 8928 w 9379668"/>
              <a:gd name="connsiteY25" fmla="*/ 4954814 h 4954814"/>
              <a:gd name="connsiteX26" fmla="*/ 7771 w 9379668"/>
              <a:gd name="connsiteY26" fmla="*/ 3327201 h 4954814"/>
              <a:gd name="connsiteX27" fmla="*/ 245895 w 9379668"/>
              <a:gd name="connsiteY27" fmla="*/ 3136701 h 4954814"/>
              <a:gd name="connsiteX28" fmla="*/ 484020 w 9379668"/>
              <a:gd name="connsiteY28" fmla="*/ 3012876 h 4954814"/>
              <a:gd name="connsiteX29" fmla="*/ 636420 w 9379668"/>
              <a:gd name="connsiteY29" fmla="*/ 2727126 h 4954814"/>
              <a:gd name="connsiteX30" fmla="*/ 1045994 w 9379668"/>
              <a:gd name="connsiteY30" fmla="*/ 2460426 h 4954814"/>
              <a:gd name="connsiteX31" fmla="*/ 1531769 w 9379668"/>
              <a:gd name="connsiteY31" fmla="*/ 2374701 h 4954814"/>
              <a:gd name="connsiteX32" fmla="*/ 1969919 w 9379668"/>
              <a:gd name="connsiteY32" fmla="*/ 2222301 h 4954814"/>
              <a:gd name="connsiteX33" fmla="*/ 2389018 w 9379668"/>
              <a:gd name="connsiteY33" fmla="*/ 1927026 h 4954814"/>
              <a:gd name="connsiteX34" fmla="*/ 2893843 w 9379668"/>
              <a:gd name="connsiteY34" fmla="*/ 2222301 h 4954814"/>
              <a:gd name="connsiteX35" fmla="*/ 3298047 w 9379668"/>
              <a:gd name="connsiteY35" fmla="*/ 1944989 h 4954814"/>
              <a:gd name="connsiteX0" fmla="*/ 3298047 w 8743275"/>
              <a:gd name="connsiteY0" fmla="*/ 1944989 h 4954814"/>
              <a:gd name="connsiteX1" fmla="*/ 3735759 w 8743275"/>
              <a:gd name="connsiteY1" fmla="*/ 1812029 h 4954814"/>
              <a:gd name="connsiteX2" fmla="*/ 4055892 w 8743275"/>
              <a:gd name="connsiteY2" fmla="*/ 1519310 h 4954814"/>
              <a:gd name="connsiteX3" fmla="*/ 4254250 w 8743275"/>
              <a:gd name="connsiteY3" fmla="*/ 1559393 h 4954814"/>
              <a:gd name="connsiteX4" fmla="*/ 4471739 w 8743275"/>
              <a:gd name="connsiteY4" fmla="*/ 1574136 h 4954814"/>
              <a:gd name="connsiteX5" fmla="*/ 4906637 w 8743275"/>
              <a:gd name="connsiteY5" fmla="*/ 1444039 h 4954814"/>
              <a:gd name="connsiteX6" fmla="*/ 5215154 w 8743275"/>
              <a:gd name="connsiteY6" fmla="*/ 1105785 h 4954814"/>
              <a:gd name="connsiteX7" fmla="*/ 5661203 w 8743275"/>
              <a:gd name="connsiteY7" fmla="*/ 756380 h 4954814"/>
              <a:gd name="connsiteX8" fmla="*/ 5802452 w 8743275"/>
              <a:gd name="connsiteY8" fmla="*/ 503619 h 4954814"/>
              <a:gd name="connsiteX9" fmla="*/ 6103535 w 8743275"/>
              <a:gd name="connsiteY9" fmla="*/ 511053 h 4954814"/>
              <a:gd name="connsiteX10" fmla="*/ 6329522 w 8743275"/>
              <a:gd name="connsiteY10" fmla="*/ 581678 h 4954814"/>
              <a:gd name="connsiteX11" fmla="*/ 6553300 w 8743275"/>
              <a:gd name="connsiteY11" fmla="*/ 425561 h 4954814"/>
              <a:gd name="connsiteX12" fmla="*/ 6750305 w 8743275"/>
              <a:gd name="connsiteY12" fmla="*/ 362372 h 4954814"/>
              <a:gd name="connsiteX13" fmla="*/ 6854383 w 8743275"/>
              <a:gd name="connsiteY13" fmla="*/ 306616 h 4954814"/>
              <a:gd name="connsiteX14" fmla="*/ 7064281 w 8743275"/>
              <a:gd name="connsiteY14" fmla="*/ 9724 h 4954814"/>
              <a:gd name="connsiteX15" fmla="*/ 7320787 w 8743275"/>
              <a:gd name="connsiteY15" fmla="*/ 17718 h 4954814"/>
              <a:gd name="connsiteX16" fmla="*/ 7478930 w 8743275"/>
              <a:gd name="connsiteY16" fmla="*/ 142669 h 4954814"/>
              <a:gd name="connsiteX17" fmla="*/ 7728489 w 8743275"/>
              <a:gd name="connsiteY17" fmla="*/ 365535 h 4954814"/>
              <a:gd name="connsiteX18" fmla="*/ 7897710 w 8743275"/>
              <a:gd name="connsiteY18" fmla="*/ 810778 h 4954814"/>
              <a:gd name="connsiteX19" fmla="*/ 8010591 w 8743275"/>
              <a:gd name="connsiteY19" fmla="*/ 944329 h 4954814"/>
              <a:gd name="connsiteX20" fmla="*/ 8258647 w 8743275"/>
              <a:gd name="connsiteY20" fmla="*/ 1221568 h 4954814"/>
              <a:gd name="connsiteX21" fmla="*/ 8360786 w 8743275"/>
              <a:gd name="connsiteY21" fmla="*/ 1255614 h 4954814"/>
              <a:gd name="connsiteX22" fmla="*/ 8501838 w 8743275"/>
              <a:gd name="connsiteY22" fmla="*/ 1367482 h 4954814"/>
              <a:gd name="connsiteX23" fmla="*/ 8728614 w 8743275"/>
              <a:gd name="connsiteY23" fmla="*/ 1305064 h 4954814"/>
              <a:gd name="connsiteX24" fmla="*/ 8724303 w 8743275"/>
              <a:gd name="connsiteY24" fmla="*/ 4935764 h 4954814"/>
              <a:gd name="connsiteX25" fmla="*/ 8928 w 8743275"/>
              <a:gd name="connsiteY25" fmla="*/ 4954814 h 4954814"/>
              <a:gd name="connsiteX26" fmla="*/ 7771 w 8743275"/>
              <a:gd name="connsiteY26" fmla="*/ 3327201 h 4954814"/>
              <a:gd name="connsiteX27" fmla="*/ 245895 w 8743275"/>
              <a:gd name="connsiteY27" fmla="*/ 3136701 h 4954814"/>
              <a:gd name="connsiteX28" fmla="*/ 484020 w 8743275"/>
              <a:gd name="connsiteY28" fmla="*/ 3012876 h 4954814"/>
              <a:gd name="connsiteX29" fmla="*/ 636420 w 8743275"/>
              <a:gd name="connsiteY29" fmla="*/ 2727126 h 4954814"/>
              <a:gd name="connsiteX30" fmla="*/ 1045994 w 8743275"/>
              <a:gd name="connsiteY30" fmla="*/ 2460426 h 4954814"/>
              <a:gd name="connsiteX31" fmla="*/ 1531769 w 8743275"/>
              <a:gd name="connsiteY31" fmla="*/ 2374701 h 4954814"/>
              <a:gd name="connsiteX32" fmla="*/ 1969919 w 8743275"/>
              <a:gd name="connsiteY32" fmla="*/ 2222301 h 4954814"/>
              <a:gd name="connsiteX33" fmla="*/ 2389018 w 8743275"/>
              <a:gd name="connsiteY33" fmla="*/ 1927026 h 4954814"/>
              <a:gd name="connsiteX34" fmla="*/ 2893843 w 8743275"/>
              <a:gd name="connsiteY34" fmla="*/ 2222301 h 4954814"/>
              <a:gd name="connsiteX35" fmla="*/ 3298047 w 8743275"/>
              <a:gd name="connsiteY35" fmla="*/ 1944989 h 4954814"/>
              <a:gd name="connsiteX0" fmla="*/ 3298047 w 8745193"/>
              <a:gd name="connsiteY0" fmla="*/ 1944989 h 4954814"/>
              <a:gd name="connsiteX1" fmla="*/ 3735759 w 8745193"/>
              <a:gd name="connsiteY1" fmla="*/ 1812029 h 4954814"/>
              <a:gd name="connsiteX2" fmla="*/ 4055892 w 8745193"/>
              <a:gd name="connsiteY2" fmla="*/ 1519310 h 4954814"/>
              <a:gd name="connsiteX3" fmla="*/ 4254250 w 8745193"/>
              <a:gd name="connsiteY3" fmla="*/ 1559393 h 4954814"/>
              <a:gd name="connsiteX4" fmla="*/ 4471739 w 8745193"/>
              <a:gd name="connsiteY4" fmla="*/ 1574136 h 4954814"/>
              <a:gd name="connsiteX5" fmla="*/ 4906637 w 8745193"/>
              <a:gd name="connsiteY5" fmla="*/ 1444039 h 4954814"/>
              <a:gd name="connsiteX6" fmla="*/ 5215154 w 8745193"/>
              <a:gd name="connsiteY6" fmla="*/ 1105785 h 4954814"/>
              <a:gd name="connsiteX7" fmla="*/ 5661203 w 8745193"/>
              <a:gd name="connsiteY7" fmla="*/ 756380 h 4954814"/>
              <a:gd name="connsiteX8" fmla="*/ 5802452 w 8745193"/>
              <a:gd name="connsiteY8" fmla="*/ 503619 h 4954814"/>
              <a:gd name="connsiteX9" fmla="*/ 6103535 w 8745193"/>
              <a:gd name="connsiteY9" fmla="*/ 511053 h 4954814"/>
              <a:gd name="connsiteX10" fmla="*/ 6329522 w 8745193"/>
              <a:gd name="connsiteY10" fmla="*/ 581678 h 4954814"/>
              <a:gd name="connsiteX11" fmla="*/ 6553300 w 8745193"/>
              <a:gd name="connsiteY11" fmla="*/ 425561 h 4954814"/>
              <a:gd name="connsiteX12" fmla="*/ 6750305 w 8745193"/>
              <a:gd name="connsiteY12" fmla="*/ 362372 h 4954814"/>
              <a:gd name="connsiteX13" fmla="*/ 6854383 w 8745193"/>
              <a:gd name="connsiteY13" fmla="*/ 306616 h 4954814"/>
              <a:gd name="connsiteX14" fmla="*/ 7064281 w 8745193"/>
              <a:gd name="connsiteY14" fmla="*/ 9724 h 4954814"/>
              <a:gd name="connsiteX15" fmla="*/ 7320787 w 8745193"/>
              <a:gd name="connsiteY15" fmla="*/ 17718 h 4954814"/>
              <a:gd name="connsiteX16" fmla="*/ 7478930 w 8745193"/>
              <a:gd name="connsiteY16" fmla="*/ 142669 h 4954814"/>
              <a:gd name="connsiteX17" fmla="*/ 7728489 w 8745193"/>
              <a:gd name="connsiteY17" fmla="*/ 365535 h 4954814"/>
              <a:gd name="connsiteX18" fmla="*/ 7897710 w 8745193"/>
              <a:gd name="connsiteY18" fmla="*/ 810778 h 4954814"/>
              <a:gd name="connsiteX19" fmla="*/ 8010591 w 8745193"/>
              <a:gd name="connsiteY19" fmla="*/ 944329 h 4954814"/>
              <a:gd name="connsiteX20" fmla="*/ 8258647 w 8745193"/>
              <a:gd name="connsiteY20" fmla="*/ 1221568 h 4954814"/>
              <a:gd name="connsiteX21" fmla="*/ 8360786 w 8745193"/>
              <a:gd name="connsiteY21" fmla="*/ 1255614 h 4954814"/>
              <a:gd name="connsiteX22" fmla="*/ 8501838 w 8745193"/>
              <a:gd name="connsiteY22" fmla="*/ 1367482 h 4954814"/>
              <a:gd name="connsiteX23" fmla="*/ 8728614 w 8745193"/>
              <a:gd name="connsiteY23" fmla="*/ 1305064 h 4954814"/>
              <a:gd name="connsiteX24" fmla="*/ 8724303 w 8745193"/>
              <a:gd name="connsiteY24" fmla="*/ 4935764 h 4954814"/>
              <a:gd name="connsiteX25" fmla="*/ 8928 w 8745193"/>
              <a:gd name="connsiteY25" fmla="*/ 4954814 h 4954814"/>
              <a:gd name="connsiteX26" fmla="*/ 7771 w 8745193"/>
              <a:gd name="connsiteY26" fmla="*/ 3327201 h 4954814"/>
              <a:gd name="connsiteX27" fmla="*/ 245895 w 8745193"/>
              <a:gd name="connsiteY27" fmla="*/ 3136701 h 4954814"/>
              <a:gd name="connsiteX28" fmla="*/ 484020 w 8745193"/>
              <a:gd name="connsiteY28" fmla="*/ 3012876 h 4954814"/>
              <a:gd name="connsiteX29" fmla="*/ 636420 w 8745193"/>
              <a:gd name="connsiteY29" fmla="*/ 2727126 h 4954814"/>
              <a:gd name="connsiteX30" fmla="*/ 1045994 w 8745193"/>
              <a:gd name="connsiteY30" fmla="*/ 2460426 h 4954814"/>
              <a:gd name="connsiteX31" fmla="*/ 1531769 w 8745193"/>
              <a:gd name="connsiteY31" fmla="*/ 2374701 h 4954814"/>
              <a:gd name="connsiteX32" fmla="*/ 1969919 w 8745193"/>
              <a:gd name="connsiteY32" fmla="*/ 2222301 h 4954814"/>
              <a:gd name="connsiteX33" fmla="*/ 2389018 w 8745193"/>
              <a:gd name="connsiteY33" fmla="*/ 1927026 h 4954814"/>
              <a:gd name="connsiteX34" fmla="*/ 2893843 w 8745193"/>
              <a:gd name="connsiteY34" fmla="*/ 2222301 h 4954814"/>
              <a:gd name="connsiteX35" fmla="*/ 3298047 w 8745193"/>
              <a:gd name="connsiteY35" fmla="*/ 1944989 h 4954814"/>
              <a:gd name="connsiteX0" fmla="*/ 3298047 w 8745193"/>
              <a:gd name="connsiteY0" fmla="*/ 1944989 h 4954814"/>
              <a:gd name="connsiteX1" fmla="*/ 3735759 w 8745193"/>
              <a:gd name="connsiteY1" fmla="*/ 1812029 h 4954814"/>
              <a:gd name="connsiteX2" fmla="*/ 4055892 w 8745193"/>
              <a:gd name="connsiteY2" fmla="*/ 1519310 h 4954814"/>
              <a:gd name="connsiteX3" fmla="*/ 4254250 w 8745193"/>
              <a:gd name="connsiteY3" fmla="*/ 1559393 h 4954814"/>
              <a:gd name="connsiteX4" fmla="*/ 4471739 w 8745193"/>
              <a:gd name="connsiteY4" fmla="*/ 1574136 h 4954814"/>
              <a:gd name="connsiteX5" fmla="*/ 4906637 w 8745193"/>
              <a:gd name="connsiteY5" fmla="*/ 1444039 h 4954814"/>
              <a:gd name="connsiteX6" fmla="*/ 5215154 w 8745193"/>
              <a:gd name="connsiteY6" fmla="*/ 1105785 h 4954814"/>
              <a:gd name="connsiteX7" fmla="*/ 5661203 w 8745193"/>
              <a:gd name="connsiteY7" fmla="*/ 756380 h 4954814"/>
              <a:gd name="connsiteX8" fmla="*/ 5802452 w 8745193"/>
              <a:gd name="connsiteY8" fmla="*/ 503619 h 4954814"/>
              <a:gd name="connsiteX9" fmla="*/ 6103535 w 8745193"/>
              <a:gd name="connsiteY9" fmla="*/ 511053 h 4954814"/>
              <a:gd name="connsiteX10" fmla="*/ 6329522 w 8745193"/>
              <a:gd name="connsiteY10" fmla="*/ 581678 h 4954814"/>
              <a:gd name="connsiteX11" fmla="*/ 6553300 w 8745193"/>
              <a:gd name="connsiteY11" fmla="*/ 425561 h 4954814"/>
              <a:gd name="connsiteX12" fmla="*/ 6750305 w 8745193"/>
              <a:gd name="connsiteY12" fmla="*/ 362372 h 4954814"/>
              <a:gd name="connsiteX13" fmla="*/ 6854383 w 8745193"/>
              <a:gd name="connsiteY13" fmla="*/ 306616 h 4954814"/>
              <a:gd name="connsiteX14" fmla="*/ 7064281 w 8745193"/>
              <a:gd name="connsiteY14" fmla="*/ 9724 h 4954814"/>
              <a:gd name="connsiteX15" fmla="*/ 7320787 w 8745193"/>
              <a:gd name="connsiteY15" fmla="*/ 17718 h 4954814"/>
              <a:gd name="connsiteX16" fmla="*/ 7478930 w 8745193"/>
              <a:gd name="connsiteY16" fmla="*/ 142669 h 4954814"/>
              <a:gd name="connsiteX17" fmla="*/ 7728489 w 8745193"/>
              <a:gd name="connsiteY17" fmla="*/ 365535 h 4954814"/>
              <a:gd name="connsiteX18" fmla="*/ 7897710 w 8745193"/>
              <a:gd name="connsiteY18" fmla="*/ 810778 h 4954814"/>
              <a:gd name="connsiteX19" fmla="*/ 8010591 w 8745193"/>
              <a:gd name="connsiteY19" fmla="*/ 944329 h 4954814"/>
              <a:gd name="connsiteX20" fmla="*/ 8258647 w 8745193"/>
              <a:gd name="connsiteY20" fmla="*/ 1221568 h 4954814"/>
              <a:gd name="connsiteX21" fmla="*/ 8360786 w 8745193"/>
              <a:gd name="connsiteY21" fmla="*/ 1255614 h 4954814"/>
              <a:gd name="connsiteX22" fmla="*/ 8501838 w 8745193"/>
              <a:gd name="connsiteY22" fmla="*/ 1367482 h 4954814"/>
              <a:gd name="connsiteX23" fmla="*/ 8728614 w 8745193"/>
              <a:gd name="connsiteY23" fmla="*/ 1305064 h 4954814"/>
              <a:gd name="connsiteX24" fmla="*/ 8724303 w 8745193"/>
              <a:gd name="connsiteY24" fmla="*/ 4935764 h 4954814"/>
              <a:gd name="connsiteX25" fmla="*/ 8928 w 8745193"/>
              <a:gd name="connsiteY25" fmla="*/ 4954814 h 4954814"/>
              <a:gd name="connsiteX26" fmla="*/ 7771 w 8745193"/>
              <a:gd name="connsiteY26" fmla="*/ 3327201 h 4954814"/>
              <a:gd name="connsiteX27" fmla="*/ 245895 w 8745193"/>
              <a:gd name="connsiteY27" fmla="*/ 3136701 h 4954814"/>
              <a:gd name="connsiteX28" fmla="*/ 484020 w 8745193"/>
              <a:gd name="connsiteY28" fmla="*/ 3012876 h 4954814"/>
              <a:gd name="connsiteX29" fmla="*/ 636420 w 8745193"/>
              <a:gd name="connsiteY29" fmla="*/ 2727126 h 4954814"/>
              <a:gd name="connsiteX30" fmla="*/ 1045994 w 8745193"/>
              <a:gd name="connsiteY30" fmla="*/ 2460426 h 4954814"/>
              <a:gd name="connsiteX31" fmla="*/ 1531769 w 8745193"/>
              <a:gd name="connsiteY31" fmla="*/ 2374701 h 4954814"/>
              <a:gd name="connsiteX32" fmla="*/ 1969919 w 8745193"/>
              <a:gd name="connsiteY32" fmla="*/ 2222301 h 4954814"/>
              <a:gd name="connsiteX33" fmla="*/ 2389018 w 8745193"/>
              <a:gd name="connsiteY33" fmla="*/ 1927026 h 4954814"/>
              <a:gd name="connsiteX34" fmla="*/ 2893843 w 8745193"/>
              <a:gd name="connsiteY34" fmla="*/ 2222301 h 4954814"/>
              <a:gd name="connsiteX35" fmla="*/ 3298047 w 8745193"/>
              <a:gd name="connsiteY35" fmla="*/ 1944989 h 4954814"/>
              <a:gd name="connsiteX0" fmla="*/ 3298047 w 8738389"/>
              <a:gd name="connsiteY0" fmla="*/ 1944989 h 4954814"/>
              <a:gd name="connsiteX1" fmla="*/ 3735759 w 8738389"/>
              <a:gd name="connsiteY1" fmla="*/ 1812029 h 4954814"/>
              <a:gd name="connsiteX2" fmla="*/ 4055892 w 8738389"/>
              <a:gd name="connsiteY2" fmla="*/ 1519310 h 4954814"/>
              <a:gd name="connsiteX3" fmla="*/ 4254250 w 8738389"/>
              <a:gd name="connsiteY3" fmla="*/ 1559393 h 4954814"/>
              <a:gd name="connsiteX4" fmla="*/ 4471739 w 8738389"/>
              <a:gd name="connsiteY4" fmla="*/ 1574136 h 4954814"/>
              <a:gd name="connsiteX5" fmla="*/ 4906637 w 8738389"/>
              <a:gd name="connsiteY5" fmla="*/ 1444039 h 4954814"/>
              <a:gd name="connsiteX6" fmla="*/ 5215154 w 8738389"/>
              <a:gd name="connsiteY6" fmla="*/ 1105785 h 4954814"/>
              <a:gd name="connsiteX7" fmla="*/ 5661203 w 8738389"/>
              <a:gd name="connsiteY7" fmla="*/ 756380 h 4954814"/>
              <a:gd name="connsiteX8" fmla="*/ 5802452 w 8738389"/>
              <a:gd name="connsiteY8" fmla="*/ 503619 h 4954814"/>
              <a:gd name="connsiteX9" fmla="*/ 6103535 w 8738389"/>
              <a:gd name="connsiteY9" fmla="*/ 511053 h 4954814"/>
              <a:gd name="connsiteX10" fmla="*/ 6329522 w 8738389"/>
              <a:gd name="connsiteY10" fmla="*/ 581678 h 4954814"/>
              <a:gd name="connsiteX11" fmla="*/ 6553300 w 8738389"/>
              <a:gd name="connsiteY11" fmla="*/ 425561 h 4954814"/>
              <a:gd name="connsiteX12" fmla="*/ 6750305 w 8738389"/>
              <a:gd name="connsiteY12" fmla="*/ 362372 h 4954814"/>
              <a:gd name="connsiteX13" fmla="*/ 6854383 w 8738389"/>
              <a:gd name="connsiteY13" fmla="*/ 306616 h 4954814"/>
              <a:gd name="connsiteX14" fmla="*/ 7064281 w 8738389"/>
              <a:gd name="connsiteY14" fmla="*/ 9724 h 4954814"/>
              <a:gd name="connsiteX15" fmla="*/ 7320787 w 8738389"/>
              <a:gd name="connsiteY15" fmla="*/ 17718 h 4954814"/>
              <a:gd name="connsiteX16" fmla="*/ 7478930 w 8738389"/>
              <a:gd name="connsiteY16" fmla="*/ 142669 h 4954814"/>
              <a:gd name="connsiteX17" fmla="*/ 7728489 w 8738389"/>
              <a:gd name="connsiteY17" fmla="*/ 365535 h 4954814"/>
              <a:gd name="connsiteX18" fmla="*/ 7897710 w 8738389"/>
              <a:gd name="connsiteY18" fmla="*/ 810778 h 4954814"/>
              <a:gd name="connsiteX19" fmla="*/ 8010591 w 8738389"/>
              <a:gd name="connsiteY19" fmla="*/ 944329 h 4954814"/>
              <a:gd name="connsiteX20" fmla="*/ 8258647 w 8738389"/>
              <a:gd name="connsiteY20" fmla="*/ 1221568 h 4954814"/>
              <a:gd name="connsiteX21" fmla="*/ 8360786 w 8738389"/>
              <a:gd name="connsiteY21" fmla="*/ 1255614 h 4954814"/>
              <a:gd name="connsiteX22" fmla="*/ 8501838 w 8738389"/>
              <a:gd name="connsiteY22" fmla="*/ 1367482 h 4954814"/>
              <a:gd name="connsiteX23" fmla="*/ 8718887 w 8738389"/>
              <a:gd name="connsiteY23" fmla="*/ 1300200 h 4954814"/>
              <a:gd name="connsiteX24" fmla="*/ 8724303 w 8738389"/>
              <a:gd name="connsiteY24" fmla="*/ 4935764 h 4954814"/>
              <a:gd name="connsiteX25" fmla="*/ 8928 w 8738389"/>
              <a:gd name="connsiteY25" fmla="*/ 4954814 h 4954814"/>
              <a:gd name="connsiteX26" fmla="*/ 7771 w 8738389"/>
              <a:gd name="connsiteY26" fmla="*/ 3327201 h 4954814"/>
              <a:gd name="connsiteX27" fmla="*/ 245895 w 8738389"/>
              <a:gd name="connsiteY27" fmla="*/ 3136701 h 4954814"/>
              <a:gd name="connsiteX28" fmla="*/ 484020 w 8738389"/>
              <a:gd name="connsiteY28" fmla="*/ 3012876 h 4954814"/>
              <a:gd name="connsiteX29" fmla="*/ 636420 w 8738389"/>
              <a:gd name="connsiteY29" fmla="*/ 2727126 h 4954814"/>
              <a:gd name="connsiteX30" fmla="*/ 1045994 w 8738389"/>
              <a:gd name="connsiteY30" fmla="*/ 2460426 h 4954814"/>
              <a:gd name="connsiteX31" fmla="*/ 1531769 w 8738389"/>
              <a:gd name="connsiteY31" fmla="*/ 2374701 h 4954814"/>
              <a:gd name="connsiteX32" fmla="*/ 1969919 w 8738389"/>
              <a:gd name="connsiteY32" fmla="*/ 2222301 h 4954814"/>
              <a:gd name="connsiteX33" fmla="*/ 2389018 w 8738389"/>
              <a:gd name="connsiteY33" fmla="*/ 1927026 h 4954814"/>
              <a:gd name="connsiteX34" fmla="*/ 2893843 w 8738389"/>
              <a:gd name="connsiteY34" fmla="*/ 2222301 h 4954814"/>
              <a:gd name="connsiteX35" fmla="*/ 3298047 w 8738389"/>
              <a:gd name="connsiteY35" fmla="*/ 1944989 h 4954814"/>
              <a:gd name="connsiteX0" fmla="*/ 3298047 w 8728501"/>
              <a:gd name="connsiteY0" fmla="*/ 1944989 h 4954814"/>
              <a:gd name="connsiteX1" fmla="*/ 3735759 w 8728501"/>
              <a:gd name="connsiteY1" fmla="*/ 1812029 h 4954814"/>
              <a:gd name="connsiteX2" fmla="*/ 4055892 w 8728501"/>
              <a:gd name="connsiteY2" fmla="*/ 1519310 h 4954814"/>
              <a:gd name="connsiteX3" fmla="*/ 4254250 w 8728501"/>
              <a:gd name="connsiteY3" fmla="*/ 1559393 h 4954814"/>
              <a:gd name="connsiteX4" fmla="*/ 4471739 w 8728501"/>
              <a:gd name="connsiteY4" fmla="*/ 1574136 h 4954814"/>
              <a:gd name="connsiteX5" fmla="*/ 4906637 w 8728501"/>
              <a:gd name="connsiteY5" fmla="*/ 1444039 h 4954814"/>
              <a:gd name="connsiteX6" fmla="*/ 5215154 w 8728501"/>
              <a:gd name="connsiteY6" fmla="*/ 1105785 h 4954814"/>
              <a:gd name="connsiteX7" fmla="*/ 5661203 w 8728501"/>
              <a:gd name="connsiteY7" fmla="*/ 756380 h 4954814"/>
              <a:gd name="connsiteX8" fmla="*/ 5802452 w 8728501"/>
              <a:gd name="connsiteY8" fmla="*/ 503619 h 4954814"/>
              <a:gd name="connsiteX9" fmla="*/ 6103535 w 8728501"/>
              <a:gd name="connsiteY9" fmla="*/ 511053 h 4954814"/>
              <a:gd name="connsiteX10" fmla="*/ 6329522 w 8728501"/>
              <a:gd name="connsiteY10" fmla="*/ 581678 h 4954814"/>
              <a:gd name="connsiteX11" fmla="*/ 6553300 w 8728501"/>
              <a:gd name="connsiteY11" fmla="*/ 425561 h 4954814"/>
              <a:gd name="connsiteX12" fmla="*/ 6750305 w 8728501"/>
              <a:gd name="connsiteY12" fmla="*/ 362372 h 4954814"/>
              <a:gd name="connsiteX13" fmla="*/ 6854383 w 8728501"/>
              <a:gd name="connsiteY13" fmla="*/ 306616 h 4954814"/>
              <a:gd name="connsiteX14" fmla="*/ 7064281 w 8728501"/>
              <a:gd name="connsiteY14" fmla="*/ 9724 h 4954814"/>
              <a:gd name="connsiteX15" fmla="*/ 7320787 w 8728501"/>
              <a:gd name="connsiteY15" fmla="*/ 17718 h 4954814"/>
              <a:gd name="connsiteX16" fmla="*/ 7478930 w 8728501"/>
              <a:gd name="connsiteY16" fmla="*/ 142669 h 4954814"/>
              <a:gd name="connsiteX17" fmla="*/ 7728489 w 8728501"/>
              <a:gd name="connsiteY17" fmla="*/ 365535 h 4954814"/>
              <a:gd name="connsiteX18" fmla="*/ 7897710 w 8728501"/>
              <a:gd name="connsiteY18" fmla="*/ 810778 h 4954814"/>
              <a:gd name="connsiteX19" fmla="*/ 8010591 w 8728501"/>
              <a:gd name="connsiteY19" fmla="*/ 944329 h 4954814"/>
              <a:gd name="connsiteX20" fmla="*/ 8258647 w 8728501"/>
              <a:gd name="connsiteY20" fmla="*/ 1221568 h 4954814"/>
              <a:gd name="connsiteX21" fmla="*/ 8360786 w 8728501"/>
              <a:gd name="connsiteY21" fmla="*/ 1255614 h 4954814"/>
              <a:gd name="connsiteX22" fmla="*/ 8501838 w 8728501"/>
              <a:gd name="connsiteY22" fmla="*/ 1367482 h 4954814"/>
              <a:gd name="connsiteX23" fmla="*/ 8718887 w 8728501"/>
              <a:gd name="connsiteY23" fmla="*/ 1300200 h 4954814"/>
              <a:gd name="connsiteX24" fmla="*/ 8724303 w 8728501"/>
              <a:gd name="connsiteY24" fmla="*/ 4935764 h 4954814"/>
              <a:gd name="connsiteX25" fmla="*/ 8928 w 8728501"/>
              <a:gd name="connsiteY25" fmla="*/ 4954814 h 4954814"/>
              <a:gd name="connsiteX26" fmla="*/ 7771 w 8728501"/>
              <a:gd name="connsiteY26" fmla="*/ 3327201 h 4954814"/>
              <a:gd name="connsiteX27" fmla="*/ 245895 w 8728501"/>
              <a:gd name="connsiteY27" fmla="*/ 3136701 h 4954814"/>
              <a:gd name="connsiteX28" fmla="*/ 484020 w 8728501"/>
              <a:gd name="connsiteY28" fmla="*/ 3012876 h 4954814"/>
              <a:gd name="connsiteX29" fmla="*/ 636420 w 8728501"/>
              <a:gd name="connsiteY29" fmla="*/ 2727126 h 4954814"/>
              <a:gd name="connsiteX30" fmla="*/ 1045994 w 8728501"/>
              <a:gd name="connsiteY30" fmla="*/ 2460426 h 4954814"/>
              <a:gd name="connsiteX31" fmla="*/ 1531769 w 8728501"/>
              <a:gd name="connsiteY31" fmla="*/ 2374701 h 4954814"/>
              <a:gd name="connsiteX32" fmla="*/ 1969919 w 8728501"/>
              <a:gd name="connsiteY32" fmla="*/ 2222301 h 4954814"/>
              <a:gd name="connsiteX33" fmla="*/ 2389018 w 8728501"/>
              <a:gd name="connsiteY33" fmla="*/ 1927026 h 4954814"/>
              <a:gd name="connsiteX34" fmla="*/ 2893843 w 8728501"/>
              <a:gd name="connsiteY34" fmla="*/ 2222301 h 4954814"/>
              <a:gd name="connsiteX35" fmla="*/ 3298047 w 8728501"/>
              <a:gd name="connsiteY35" fmla="*/ 1944989 h 4954814"/>
              <a:gd name="connsiteX0" fmla="*/ 3298047 w 8728501"/>
              <a:gd name="connsiteY0" fmla="*/ 1944989 h 4954814"/>
              <a:gd name="connsiteX1" fmla="*/ 3735759 w 8728501"/>
              <a:gd name="connsiteY1" fmla="*/ 1812029 h 4954814"/>
              <a:gd name="connsiteX2" fmla="*/ 4055892 w 8728501"/>
              <a:gd name="connsiteY2" fmla="*/ 1519310 h 4954814"/>
              <a:gd name="connsiteX3" fmla="*/ 4254250 w 8728501"/>
              <a:gd name="connsiteY3" fmla="*/ 1559393 h 4954814"/>
              <a:gd name="connsiteX4" fmla="*/ 4471739 w 8728501"/>
              <a:gd name="connsiteY4" fmla="*/ 1574136 h 4954814"/>
              <a:gd name="connsiteX5" fmla="*/ 4906637 w 8728501"/>
              <a:gd name="connsiteY5" fmla="*/ 1444039 h 4954814"/>
              <a:gd name="connsiteX6" fmla="*/ 5215154 w 8728501"/>
              <a:gd name="connsiteY6" fmla="*/ 1105785 h 4954814"/>
              <a:gd name="connsiteX7" fmla="*/ 5661203 w 8728501"/>
              <a:gd name="connsiteY7" fmla="*/ 756380 h 4954814"/>
              <a:gd name="connsiteX8" fmla="*/ 5802452 w 8728501"/>
              <a:gd name="connsiteY8" fmla="*/ 503619 h 4954814"/>
              <a:gd name="connsiteX9" fmla="*/ 6103535 w 8728501"/>
              <a:gd name="connsiteY9" fmla="*/ 511053 h 4954814"/>
              <a:gd name="connsiteX10" fmla="*/ 6329522 w 8728501"/>
              <a:gd name="connsiteY10" fmla="*/ 581678 h 4954814"/>
              <a:gd name="connsiteX11" fmla="*/ 6553300 w 8728501"/>
              <a:gd name="connsiteY11" fmla="*/ 425561 h 4954814"/>
              <a:gd name="connsiteX12" fmla="*/ 6750305 w 8728501"/>
              <a:gd name="connsiteY12" fmla="*/ 362372 h 4954814"/>
              <a:gd name="connsiteX13" fmla="*/ 6854383 w 8728501"/>
              <a:gd name="connsiteY13" fmla="*/ 306616 h 4954814"/>
              <a:gd name="connsiteX14" fmla="*/ 7064281 w 8728501"/>
              <a:gd name="connsiteY14" fmla="*/ 9724 h 4954814"/>
              <a:gd name="connsiteX15" fmla="*/ 7320787 w 8728501"/>
              <a:gd name="connsiteY15" fmla="*/ 17718 h 4954814"/>
              <a:gd name="connsiteX16" fmla="*/ 7478930 w 8728501"/>
              <a:gd name="connsiteY16" fmla="*/ 142669 h 4954814"/>
              <a:gd name="connsiteX17" fmla="*/ 7728489 w 8728501"/>
              <a:gd name="connsiteY17" fmla="*/ 365535 h 4954814"/>
              <a:gd name="connsiteX18" fmla="*/ 7897710 w 8728501"/>
              <a:gd name="connsiteY18" fmla="*/ 810778 h 4954814"/>
              <a:gd name="connsiteX19" fmla="*/ 8010591 w 8728501"/>
              <a:gd name="connsiteY19" fmla="*/ 944329 h 4954814"/>
              <a:gd name="connsiteX20" fmla="*/ 8258647 w 8728501"/>
              <a:gd name="connsiteY20" fmla="*/ 1221568 h 4954814"/>
              <a:gd name="connsiteX21" fmla="*/ 8360786 w 8728501"/>
              <a:gd name="connsiteY21" fmla="*/ 1255614 h 4954814"/>
              <a:gd name="connsiteX22" fmla="*/ 8501838 w 8728501"/>
              <a:gd name="connsiteY22" fmla="*/ 1367482 h 4954814"/>
              <a:gd name="connsiteX23" fmla="*/ 8718887 w 8728501"/>
              <a:gd name="connsiteY23" fmla="*/ 1300200 h 4954814"/>
              <a:gd name="connsiteX24" fmla="*/ 8724303 w 8728501"/>
              <a:gd name="connsiteY24" fmla="*/ 4935764 h 4954814"/>
              <a:gd name="connsiteX25" fmla="*/ 8928 w 8728501"/>
              <a:gd name="connsiteY25" fmla="*/ 4954814 h 4954814"/>
              <a:gd name="connsiteX26" fmla="*/ 7771 w 8728501"/>
              <a:gd name="connsiteY26" fmla="*/ 3327201 h 4954814"/>
              <a:gd name="connsiteX27" fmla="*/ 245895 w 8728501"/>
              <a:gd name="connsiteY27" fmla="*/ 3136701 h 4954814"/>
              <a:gd name="connsiteX28" fmla="*/ 484020 w 8728501"/>
              <a:gd name="connsiteY28" fmla="*/ 3012876 h 4954814"/>
              <a:gd name="connsiteX29" fmla="*/ 636420 w 8728501"/>
              <a:gd name="connsiteY29" fmla="*/ 2727126 h 4954814"/>
              <a:gd name="connsiteX30" fmla="*/ 1045994 w 8728501"/>
              <a:gd name="connsiteY30" fmla="*/ 2460426 h 4954814"/>
              <a:gd name="connsiteX31" fmla="*/ 1531769 w 8728501"/>
              <a:gd name="connsiteY31" fmla="*/ 2374701 h 4954814"/>
              <a:gd name="connsiteX32" fmla="*/ 1969919 w 8728501"/>
              <a:gd name="connsiteY32" fmla="*/ 2222301 h 4954814"/>
              <a:gd name="connsiteX33" fmla="*/ 2389018 w 8728501"/>
              <a:gd name="connsiteY33" fmla="*/ 1927026 h 4954814"/>
              <a:gd name="connsiteX34" fmla="*/ 2893843 w 8728501"/>
              <a:gd name="connsiteY34" fmla="*/ 2222301 h 4954814"/>
              <a:gd name="connsiteX35" fmla="*/ 3298047 w 8728501"/>
              <a:gd name="connsiteY35" fmla="*/ 1944989 h 4954814"/>
              <a:gd name="connsiteX0" fmla="*/ 3298047 w 8734235"/>
              <a:gd name="connsiteY0" fmla="*/ 1944989 h 4954814"/>
              <a:gd name="connsiteX1" fmla="*/ 3735759 w 8734235"/>
              <a:gd name="connsiteY1" fmla="*/ 1812029 h 4954814"/>
              <a:gd name="connsiteX2" fmla="*/ 4055892 w 8734235"/>
              <a:gd name="connsiteY2" fmla="*/ 1519310 h 4954814"/>
              <a:gd name="connsiteX3" fmla="*/ 4254250 w 8734235"/>
              <a:gd name="connsiteY3" fmla="*/ 1559393 h 4954814"/>
              <a:gd name="connsiteX4" fmla="*/ 4471739 w 8734235"/>
              <a:gd name="connsiteY4" fmla="*/ 1574136 h 4954814"/>
              <a:gd name="connsiteX5" fmla="*/ 4906637 w 8734235"/>
              <a:gd name="connsiteY5" fmla="*/ 1444039 h 4954814"/>
              <a:gd name="connsiteX6" fmla="*/ 5215154 w 8734235"/>
              <a:gd name="connsiteY6" fmla="*/ 1105785 h 4954814"/>
              <a:gd name="connsiteX7" fmla="*/ 5661203 w 8734235"/>
              <a:gd name="connsiteY7" fmla="*/ 756380 h 4954814"/>
              <a:gd name="connsiteX8" fmla="*/ 5802452 w 8734235"/>
              <a:gd name="connsiteY8" fmla="*/ 503619 h 4954814"/>
              <a:gd name="connsiteX9" fmla="*/ 6103535 w 8734235"/>
              <a:gd name="connsiteY9" fmla="*/ 511053 h 4954814"/>
              <a:gd name="connsiteX10" fmla="*/ 6329522 w 8734235"/>
              <a:gd name="connsiteY10" fmla="*/ 581678 h 4954814"/>
              <a:gd name="connsiteX11" fmla="*/ 6553300 w 8734235"/>
              <a:gd name="connsiteY11" fmla="*/ 425561 h 4954814"/>
              <a:gd name="connsiteX12" fmla="*/ 6750305 w 8734235"/>
              <a:gd name="connsiteY12" fmla="*/ 362372 h 4954814"/>
              <a:gd name="connsiteX13" fmla="*/ 6854383 w 8734235"/>
              <a:gd name="connsiteY13" fmla="*/ 306616 h 4954814"/>
              <a:gd name="connsiteX14" fmla="*/ 7064281 w 8734235"/>
              <a:gd name="connsiteY14" fmla="*/ 9724 h 4954814"/>
              <a:gd name="connsiteX15" fmla="*/ 7320787 w 8734235"/>
              <a:gd name="connsiteY15" fmla="*/ 17718 h 4954814"/>
              <a:gd name="connsiteX16" fmla="*/ 7478930 w 8734235"/>
              <a:gd name="connsiteY16" fmla="*/ 142669 h 4954814"/>
              <a:gd name="connsiteX17" fmla="*/ 7728489 w 8734235"/>
              <a:gd name="connsiteY17" fmla="*/ 365535 h 4954814"/>
              <a:gd name="connsiteX18" fmla="*/ 7897710 w 8734235"/>
              <a:gd name="connsiteY18" fmla="*/ 810778 h 4954814"/>
              <a:gd name="connsiteX19" fmla="*/ 8010591 w 8734235"/>
              <a:gd name="connsiteY19" fmla="*/ 944329 h 4954814"/>
              <a:gd name="connsiteX20" fmla="*/ 8258647 w 8734235"/>
              <a:gd name="connsiteY20" fmla="*/ 1221568 h 4954814"/>
              <a:gd name="connsiteX21" fmla="*/ 8360786 w 8734235"/>
              <a:gd name="connsiteY21" fmla="*/ 1255614 h 4954814"/>
              <a:gd name="connsiteX22" fmla="*/ 8501838 w 8734235"/>
              <a:gd name="connsiteY22" fmla="*/ 1367482 h 4954814"/>
              <a:gd name="connsiteX23" fmla="*/ 8728412 w 8734235"/>
              <a:gd name="connsiteY23" fmla="*/ 1290675 h 4954814"/>
              <a:gd name="connsiteX24" fmla="*/ 8724303 w 8734235"/>
              <a:gd name="connsiteY24" fmla="*/ 4935764 h 4954814"/>
              <a:gd name="connsiteX25" fmla="*/ 8928 w 8734235"/>
              <a:gd name="connsiteY25" fmla="*/ 4954814 h 4954814"/>
              <a:gd name="connsiteX26" fmla="*/ 7771 w 8734235"/>
              <a:gd name="connsiteY26" fmla="*/ 3327201 h 4954814"/>
              <a:gd name="connsiteX27" fmla="*/ 245895 w 8734235"/>
              <a:gd name="connsiteY27" fmla="*/ 3136701 h 4954814"/>
              <a:gd name="connsiteX28" fmla="*/ 484020 w 8734235"/>
              <a:gd name="connsiteY28" fmla="*/ 3012876 h 4954814"/>
              <a:gd name="connsiteX29" fmla="*/ 636420 w 8734235"/>
              <a:gd name="connsiteY29" fmla="*/ 2727126 h 4954814"/>
              <a:gd name="connsiteX30" fmla="*/ 1045994 w 8734235"/>
              <a:gd name="connsiteY30" fmla="*/ 2460426 h 4954814"/>
              <a:gd name="connsiteX31" fmla="*/ 1531769 w 8734235"/>
              <a:gd name="connsiteY31" fmla="*/ 2374701 h 4954814"/>
              <a:gd name="connsiteX32" fmla="*/ 1969919 w 8734235"/>
              <a:gd name="connsiteY32" fmla="*/ 2222301 h 4954814"/>
              <a:gd name="connsiteX33" fmla="*/ 2389018 w 8734235"/>
              <a:gd name="connsiteY33" fmla="*/ 1927026 h 4954814"/>
              <a:gd name="connsiteX34" fmla="*/ 2893843 w 8734235"/>
              <a:gd name="connsiteY34" fmla="*/ 2222301 h 4954814"/>
              <a:gd name="connsiteX35" fmla="*/ 3298047 w 8734235"/>
              <a:gd name="connsiteY35" fmla="*/ 1944989 h 4954814"/>
              <a:gd name="connsiteX0" fmla="*/ 3298047 w 8730002"/>
              <a:gd name="connsiteY0" fmla="*/ 1944989 h 4954814"/>
              <a:gd name="connsiteX1" fmla="*/ 3735759 w 8730002"/>
              <a:gd name="connsiteY1" fmla="*/ 1812029 h 4954814"/>
              <a:gd name="connsiteX2" fmla="*/ 4055892 w 8730002"/>
              <a:gd name="connsiteY2" fmla="*/ 1519310 h 4954814"/>
              <a:gd name="connsiteX3" fmla="*/ 4254250 w 8730002"/>
              <a:gd name="connsiteY3" fmla="*/ 1559393 h 4954814"/>
              <a:gd name="connsiteX4" fmla="*/ 4471739 w 8730002"/>
              <a:gd name="connsiteY4" fmla="*/ 1574136 h 4954814"/>
              <a:gd name="connsiteX5" fmla="*/ 4906637 w 8730002"/>
              <a:gd name="connsiteY5" fmla="*/ 1444039 h 4954814"/>
              <a:gd name="connsiteX6" fmla="*/ 5215154 w 8730002"/>
              <a:gd name="connsiteY6" fmla="*/ 1105785 h 4954814"/>
              <a:gd name="connsiteX7" fmla="*/ 5661203 w 8730002"/>
              <a:gd name="connsiteY7" fmla="*/ 756380 h 4954814"/>
              <a:gd name="connsiteX8" fmla="*/ 5802452 w 8730002"/>
              <a:gd name="connsiteY8" fmla="*/ 503619 h 4954814"/>
              <a:gd name="connsiteX9" fmla="*/ 6103535 w 8730002"/>
              <a:gd name="connsiteY9" fmla="*/ 511053 h 4954814"/>
              <a:gd name="connsiteX10" fmla="*/ 6329522 w 8730002"/>
              <a:gd name="connsiteY10" fmla="*/ 581678 h 4954814"/>
              <a:gd name="connsiteX11" fmla="*/ 6553300 w 8730002"/>
              <a:gd name="connsiteY11" fmla="*/ 425561 h 4954814"/>
              <a:gd name="connsiteX12" fmla="*/ 6750305 w 8730002"/>
              <a:gd name="connsiteY12" fmla="*/ 362372 h 4954814"/>
              <a:gd name="connsiteX13" fmla="*/ 6854383 w 8730002"/>
              <a:gd name="connsiteY13" fmla="*/ 306616 h 4954814"/>
              <a:gd name="connsiteX14" fmla="*/ 7064281 w 8730002"/>
              <a:gd name="connsiteY14" fmla="*/ 9724 h 4954814"/>
              <a:gd name="connsiteX15" fmla="*/ 7320787 w 8730002"/>
              <a:gd name="connsiteY15" fmla="*/ 17718 h 4954814"/>
              <a:gd name="connsiteX16" fmla="*/ 7478930 w 8730002"/>
              <a:gd name="connsiteY16" fmla="*/ 142669 h 4954814"/>
              <a:gd name="connsiteX17" fmla="*/ 7728489 w 8730002"/>
              <a:gd name="connsiteY17" fmla="*/ 365535 h 4954814"/>
              <a:gd name="connsiteX18" fmla="*/ 7897710 w 8730002"/>
              <a:gd name="connsiteY18" fmla="*/ 810778 h 4954814"/>
              <a:gd name="connsiteX19" fmla="*/ 8010591 w 8730002"/>
              <a:gd name="connsiteY19" fmla="*/ 944329 h 4954814"/>
              <a:gd name="connsiteX20" fmla="*/ 8258647 w 8730002"/>
              <a:gd name="connsiteY20" fmla="*/ 1221568 h 4954814"/>
              <a:gd name="connsiteX21" fmla="*/ 8360786 w 8730002"/>
              <a:gd name="connsiteY21" fmla="*/ 1255614 h 4954814"/>
              <a:gd name="connsiteX22" fmla="*/ 8501838 w 8730002"/>
              <a:gd name="connsiteY22" fmla="*/ 1367482 h 4954814"/>
              <a:gd name="connsiteX23" fmla="*/ 8728412 w 8730002"/>
              <a:gd name="connsiteY23" fmla="*/ 1290675 h 4954814"/>
              <a:gd name="connsiteX24" fmla="*/ 8724303 w 8730002"/>
              <a:gd name="connsiteY24" fmla="*/ 4935764 h 4954814"/>
              <a:gd name="connsiteX25" fmla="*/ 8928 w 8730002"/>
              <a:gd name="connsiteY25" fmla="*/ 4954814 h 4954814"/>
              <a:gd name="connsiteX26" fmla="*/ 7771 w 8730002"/>
              <a:gd name="connsiteY26" fmla="*/ 3327201 h 4954814"/>
              <a:gd name="connsiteX27" fmla="*/ 245895 w 8730002"/>
              <a:gd name="connsiteY27" fmla="*/ 3136701 h 4954814"/>
              <a:gd name="connsiteX28" fmla="*/ 484020 w 8730002"/>
              <a:gd name="connsiteY28" fmla="*/ 3012876 h 4954814"/>
              <a:gd name="connsiteX29" fmla="*/ 636420 w 8730002"/>
              <a:gd name="connsiteY29" fmla="*/ 2727126 h 4954814"/>
              <a:gd name="connsiteX30" fmla="*/ 1045994 w 8730002"/>
              <a:gd name="connsiteY30" fmla="*/ 2460426 h 4954814"/>
              <a:gd name="connsiteX31" fmla="*/ 1531769 w 8730002"/>
              <a:gd name="connsiteY31" fmla="*/ 2374701 h 4954814"/>
              <a:gd name="connsiteX32" fmla="*/ 1969919 w 8730002"/>
              <a:gd name="connsiteY32" fmla="*/ 2222301 h 4954814"/>
              <a:gd name="connsiteX33" fmla="*/ 2389018 w 8730002"/>
              <a:gd name="connsiteY33" fmla="*/ 1927026 h 4954814"/>
              <a:gd name="connsiteX34" fmla="*/ 2893843 w 8730002"/>
              <a:gd name="connsiteY34" fmla="*/ 2222301 h 4954814"/>
              <a:gd name="connsiteX35" fmla="*/ 3298047 w 8730002"/>
              <a:gd name="connsiteY35" fmla="*/ 1944989 h 4954814"/>
              <a:gd name="connsiteX0" fmla="*/ 4030794 w 9462749"/>
              <a:gd name="connsiteY0" fmla="*/ 1944989 h 4954814"/>
              <a:gd name="connsiteX1" fmla="*/ 4468506 w 9462749"/>
              <a:gd name="connsiteY1" fmla="*/ 1812029 h 4954814"/>
              <a:gd name="connsiteX2" fmla="*/ 4788639 w 9462749"/>
              <a:gd name="connsiteY2" fmla="*/ 1519310 h 4954814"/>
              <a:gd name="connsiteX3" fmla="*/ 4986997 w 9462749"/>
              <a:gd name="connsiteY3" fmla="*/ 1559393 h 4954814"/>
              <a:gd name="connsiteX4" fmla="*/ 5204486 w 9462749"/>
              <a:gd name="connsiteY4" fmla="*/ 1574136 h 4954814"/>
              <a:gd name="connsiteX5" fmla="*/ 5639384 w 9462749"/>
              <a:gd name="connsiteY5" fmla="*/ 1444039 h 4954814"/>
              <a:gd name="connsiteX6" fmla="*/ 5947901 w 9462749"/>
              <a:gd name="connsiteY6" fmla="*/ 1105785 h 4954814"/>
              <a:gd name="connsiteX7" fmla="*/ 6393950 w 9462749"/>
              <a:gd name="connsiteY7" fmla="*/ 756380 h 4954814"/>
              <a:gd name="connsiteX8" fmla="*/ 6535199 w 9462749"/>
              <a:gd name="connsiteY8" fmla="*/ 503619 h 4954814"/>
              <a:gd name="connsiteX9" fmla="*/ 6836282 w 9462749"/>
              <a:gd name="connsiteY9" fmla="*/ 511053 h 4954814"/>
              <a:gd name="connsiteX10" fmla="*/ 7062269 w 9462749"/>
              <a:gd name="connsiteY10" fmla="*/ 581678 h 4954814"/>
              <a:gd name="connsiteX11" fmla="*/ 7286047 w 9462749"/>
              <a:gd name="connsiteY11" fmla="*/ 425561 h 4954814"/>
              <a:gd name="connsiteX12" fmla="*/ 7483052 w 9462749"/>
              <a:gd name="connsiteY12" fmla="*/ 362372 h 4954814"/>
              <a:gd name="connsiteX13" fmla="*/ 7587130 w 9462749"/>
              <a:gd name="connsiteY13" fmla="*/ 306616 h 4954814"/>
              <a:gd name="connsiteX14" fmla="*/ 7797028 w 9462749"/>
              <a:gd name="connsiteY14" fmla="*/ 9724 h 4954814"/>
              <a:gd name="connsiteX15" fmla="*/ 8053534 w 9462749"/>
              <a:gd name="connsiteY15" fmla="*/ 17718 h 4954814"/>
              <a:gd name="connsiteX16" fmla="*/ 8211677 w 9462749"/>
              <a:gd name="connsiteY16" fmla="*/ 142669 h 4954814"/>
              <a:gd name="connsiteX17" fmla="*/ 8461236 w 9462749"/>
              <a:gd name="connsiteY17" fmla="*/ 365535 h 4954814"/>
              <a:gd name="connsiteX18" fmla="*/ 8630457 w 9462749"/>
              <a:gd name="connsiteY18" fmla="*/ 810778 h 4954814"/>
              <a:gd name="connsiteX19" fmla="*/ 8743338 w 9462749"/>
              <a:gd name="connsiteY19" fmla="*/ 944329 h 4954814"/>
              <a:gd name="connsiteX20" fmla="*/ 8991394 w 9462749"/>
              <a:gd name="connsiteY20" fmla="*/ 1221568 h 4954814"/>
              <a:gd name="connsiteX21" fmla="*/ 9093533 w 9462749"/>
              <a:gd name="connsiteY21" fmla="*/ 1255614 h 4954814"/>
              <a:gd name="connsiteX22" fmla="*/ 9234585 w 9462749"/>
              <a:gd name="connsiteY22" fmla="*/ 1367482 h 4954814"/>
              <a:gd name="connsiteX23" fmla="*/ 9461159 w 9462749"/>
              <a:gd name="connsiteY23" fmla="*/ 1290675 h 4954814"/>
              <a:gd name="connsiteX24" fmla="*/ 9457050 w 9462749"/>
              <a:gd name="connsiteY24" fmla="*/ 4935764 h 4954814"/>
              <a:gd name="connsiteX25" fmla="*/ 741675 w 9462749"/>
              <a:gd name="connsiteY25" fmla="*/ 4954814 h 4954814"/>
              <a:gd name="connsiteX26" fmla="*/ 417859 w 9462749"/>
              <a:gd name="connsiteY26" fmla="*/ 3374825 h 4954814"/>
              <a:gd name="connsiteX27" fmla="*/ 740518 w 9462749"/>
              <a:gd name="connsiteY27" fmla="*/ 3327201 h 4954814"/>
              <a:gd name="connsiteX28" fmla="*/ 978642 w 9462749"/>
              <a:gd name="connsiteY28" fmla="*/ 3136701 h 4954814"/>
              <a:gd name="connsiteX29" fmla="*/ 1216767 w 9462749"/>
              <a:gd name="connsiteY29" fmla="*/ 3012876 h 4954814"/>
              <a:gd name="connsiteX30" fmla="*/ 1369167 w 9462749"/>
              <a:gd name="connsiteY30" fmla="*/ 2727126 h 4954814"/>
              <a:gd name="connsiteX31" fmla="*/ 1778741 w 9462749"/>
              <a:gd name="connsiteY31" fmla="*/ 2460426 h 4954814"/>
              <a:gd name="connsiteX32" fmla="*/ 2264516 w 9462749"/>
              <a:gd name="connsiteY32" fmla="*/ 2374701 h 4954814"/>
              <a:gd name="connsiteX33" fmla="*/ 2702666 w 9462749"/>
              <a:gd name="connsiteY33" fmla="*/ 2222301 h 4954814"/>
              <a:gd name="connsiteX34" fmla="*/ 3121765 w 9462749"/>
              <a:gd name="connsiteY34" fmla="*/ 1927026 h 4954814"/>
              <a:gd name="connsiteX35" fmla="*/ 3626590 w 9462749"/>
              <a:gd name="connsiteY35" fmla="*/ 2222301 h 4954814"/>
              <a:gd name="connsiteX36" fmla="*/ 4030794 w 9462749"/>
              <a:gd name="connsiteY36" fmla="*/ 1944989 h 4954814"/>
              <a:gd name="connsiteX0" fmla="*/ 4030794 w 9462749"/>
              <a:gd name="connsiteY0" fmla="*/ 1944989 h 4954814"/>
              <a:gd name="connsiteX1" fmla="*/ 4468506 w 9462749"/>
              <a:gd name="connsiteY1" fmla="*/ 1812029 h 4954814"/>
              <a:gd name="connsiteX2" fmla="*/ 4788639 w 9462749"/>
              <a:gd name="connsiteY2" fmla="*/ 1519310 h 4954814"/>
              <a:gd name="connsiteX3" fmla="*/ 4986997 w 9462749"/>
              <a:gd name="connsiteY3" fmla="*/ 1559393 h 4954814"/>
              <a:gd name="connsiteX4" fmla="*/ 5204486 w 9462749"/>
              <a:gd name="connsiteY4" fmla="*/ 1574136 h 4954814"/>
              <a:gd name="connsiteX5" fmla="*/ 5639384 w 9462749"/>
              <a:gd name="connsiteY5" fmla="*/ 1444039 h 4954814"/>
              <a:gd name="connsiteX6" fmla="*/ 5947901 w 9462749"/>
              <a:gd name="connsiteY6" fmla="*/ 1105785 h 4954814"/>
              <a:gd name="connsiteX7" fmla="*/ 6393950 w 9462749"/>
              <a:gd name="connsiteY7" fmla="*/ 756380 h 4954814"/>
              <a:gd name="connsiteX8" fmla="*/ 6535199 w 9462749"/>
              <a:gd name="connsiteY8" fmla="*/ 503619 h 4954814"/>
              <a:gd name="connsiteX9" fmla="*/ 6836282 w 9462749"/>
              <a:gd name="connsiteY9" fmla="*/ 511053 h 4954814"/>
              <a:gd name="connsiteX10" fmla="*/ 7062269 w 9462749"/>
              <a:gd name="connsiteY10" fmla="*/ 581678 h 4954814"/>
              <a:gd name="connsiteX11" fmla="*/ 7286047 w 9462749"/>
              <a:gd name="connsiteY11" fmla="*/ 425561 h 4954814"/>
              <a:gd name="connsiteX12" fmla="*/ 7483052 w 9462749"/>
              <a:gd name="connsiteY12" fmla="*/ 362372 h 4954814"/>
              <a:gd name="connsiteX13" fmla="*/ 7587130 w 9462749"/>
              <a:gd name="connsiteY13" fmla="*/ 306616 h 4954814"/>
              <a:gd name="connsiteX14" fmla="*/ 7797028 w 9462749"/>
              <a:gd name="connsiteY14" fmla="*/ 9724 h 4954814"/>
              <a:gd name="connsiteX15" fmla="*/ 8053534 w 9462749"/>
              <a:gd name="connsiteY15" fmla="*/ 17718 h 4954814"/>
              <a:gd name="connsiteX16" fmla="*/ 8211677 w 9462749"/>
              <a:gd name="connsiteY16" fmla="*/ 142669 h 4954814"/>
              <a:gd name="connsiteX17" fmla="*/ 8461236 w 9462749"/>
              <a:gd name="connsiteY17" fmla="*/ 365535 h 4954814"/>
              <a:gd name="connsiteX18" fmla="*/ 8630457 w 9462749"/>
              <a:gd name="connsiteY18" fmla="*/ 810778 h 4954814"/>
              <a:gd name="connsiteX19" fmla="*/ 8743338 w 9462749"/>
              <a:gd name="connsiteY19" fmla="*/ 944329 h 4954814"/>
              <a:gd name="connsiteX20" fmla="*/ 8991394 w 9462749"/>
              <a:gd name="connsiteY20" fmla="*/ 1221568 h 4954814"/>
              <a:gd name="connsiteX21" fmla="*/ 9093533 w 9462749"/>
              <a:gd name="connsiteY21" fmla="*/ 1255614 h 4954814"/>
              <a:gd name="connsiteX22" fmla="*/ 9234585 w 9462749"/>
              <a:gd name="connsiteY22" fmla="*/ 1367482 h 4954814"/>
              <a:gd name="connsiteX23" fmla="*/ 9461159 w 9462749"/>
              <a:gd name="connsiteY23" fmla="*/ 1290675 h 4954814"/>
              <a:gd name="connsiteX24" fmla="*/ 9457050 w 9462749"/>
              <a:gd name="connsiteY24" fmla="*/ 4935764 h 4954814"/>
              <a:gd name="connsiteX25" fmla="*/ 741675 w 9462749"/>
              <a:gd name="connsiteY25" fmla="*/ 4954814 h 4954814"/>
              <a:gd name="connsiteX26" fmla="*/ 417859 w 9462749"/>
              <a:gd name="connsiteY26" fmla="*/ 3374825 h 4954814"/>
              <a:gd name="connsiteX27" fmla="*/ 740518 w 9462749"/>
              <a:gd name="connsiteY27" fmla="*/ 3327201 h 4954814"/>
              <a:gd name="connsiteX28" fmla="*/ 978642 w 9462749"/>
              <a:gd name="connsiteY28" fmla="*/ 3136701 h 4954814"/>
              <a:gd name="connsiteX29" fmla="*/ 1216767 w 9462749"/>
              <a:gd name="connsiteY29" fmla="*/ 3012876 h 4954814"/>
              <a:gd name="connsiteX30" fmla="*/ 1369167 w 9462749"/>
              <a:gd name="connsiteY30" fmla="*/ 2727126 h 4954814"/>
              <a:gd name="connsiteX31" fmla="*/ 1778741 w 9462749"/>
              <a:gd name="connsiteY31" fmla="*/ 2460426 h 4954814"/>
              <a:gd name="connsiteX32" fmla="*/ 2264516 w 9462749"/>
              <a:gd name="connsiteY32" fmla="*/ 2374701 h 4954814"/>
              <a:gd name="connsiteX33" fmla="*/ 2702666 w 9462749"/>
              <a:gd name="connsiteY33" fmla="*/ 2222301 h 4954814"/>
              <a:gd name="connsiteX34" fmla="*/ 3121765 w 9462749"/>
              <a:gd name="connsiteY34" fmla="*/ 1927026 h 4954814"/>
              <a:gd name="connsiteX35" fmla="*/ 3626590 w 9462749"/>
              <a:gd name="connsiteY35" fmla="*/ 2222301 h 4954814"/>
              <a:gd name="connsiteX36" fmla="*/ 4030794 w 9462749"/>
              <a:gd name="connsiteY36" fmla="*/ 1944989 h 4954814"/>
              <a:gd name="connsiteX0" fmla="*/ 4087617 w 9519572"/>
              <a:gd name="connsiteY0" fmla="*/ 1944989 h 4954814"/>
              <a:gd name="connsiteX1" fmla="*/ 4525329 w 9519572"/>
              <a:gd name="connsiteY1" fmla="*/ 1812029 h 4954814"/>
              <a:gd name="connsiteX2" fmla="*/ 4845462 w 9519572"/>
              <a:gd name="connsiteY2" fmla="*/ 1519310 h 4954814"/>
              <a:gd name="connsiteX3" fmla="*/ 5043820 w 9519572"/>
              <a:gd name="connsiteY3" fmla="*/ 1559393 h 4954814"/>
              <a:gd name="connsiteX4" fmla="*/ 5261309 w 9519572"/>
              <a:gd name="connsiteY4" fmla="*/ 1574136 h 4954814"/>
              <a:gd name="connsiteX5" fmla="*/ 5696207 w 9519572"/>
              <a:gd name="connsiteY5" fmla="*/ 1444039 h 4954814"/>
              <a:gd name="connsiteX6" fmla="*/ 6004724 w 9519572"/>
              <a:gd name="connsiteY6" fmla="*/ 1105785 h 4954814"/>
              <a:gd name="connsiteX7" fmla="*/ 6450773 w 9519572"/>
              <a:gd name="connsiteY7" fmla="*/ 756380 h 4954814"/>
              <a:gd name="connsiteX8" fmla="*/ 6592022 w 9519572"/>
              <a:gd name="connsiteY8" fmla="*/ 503619 h 4954814"/>
              <a:gd name="connsiteX9" fmla="*/ 6893105 w 9519572"/>
              <a:gd name="connsiteY9" fmla="*/ 511053 h 4954814"/>
              <a:gd name="connsiteX10" fmla="*/ 7119092 w 9519572"/>
              <a:gd name="connsiteY10" fmla="*/ 581678 h 4954814"/>
              <a:gd name="connsiteX11" fmla="*/ 7342870 w 9519572"/>
              <a:gd name="connsiteY11" fmla="*/ 425561 h 4954814"/>
              <a:gd name="connsiteX12" fmla="*/ 7539875 w 9519572"/>
              <a:gd name="connsiteY12" fmla="*/ 362372 h 4954814"/>
              <a:gd name="connsiteX13" fmla="*/ 7643953 w 9519572"/>
              <a:gd name="connsiteY13" fmla="*/ 306616 h 4954814"/>
              <a:gd name="connsiteX14" fmla="*/ 7853851 w 9519572"/>
              <a:gd name="connsiteY14" fmla="*/ 9724 h 4954814"/>
              <a:gd name="connsiteX15" fmla="*/ 8110357 w 9519572"/>
              <a:gd name="connsiteY15" fmla="*/ 17718 h 4954814"/>
              <a:gd name="connsiteX16" fmla="*/ 8268500 w 9519572"/>
              <a:gd name="connsiteY16" fmla="*/ 142669 h 4954814"/>
              <a:gd name="connsiteX17" fmla="*/ 8518059 w 9519572"/>
              <a:gd name="connsiteY17" fmla="*/ 365535 h 4954814"/>
              <a:gd name="connsiteX18" fmla="*/ 8687280 w 9519572"/>
              <a:gd name="connsiteY18" fmla="*/ 810778 h 4954814"/>
              <a:gd name="connsiteX19" fmla="*/ 8800161 w 9519572"/>
              <a:gd name="connsiteY19" fmla="*/ 944329 h 4954814"/>
              <a:gd name="connsiteX20" fmla="*/ 9048217 w 9519572"/>
              <a:gd name="connsiteY20" fmla="*/ 1221568 h 4954814"/>
              <a:gd name="connsiteX21" fmla="*/ 9150356 w 9519572"/>
              <a:gd name="connsiteY21" fmla="*/ 1255614 h 4954814"/>
              <a:gd name="connsiteX22" fmla="*/ 9291408 w 9519572"/>
              <a:gd name="connsiteY22" fmla="*/ 1367482 h 4954814"/>
              <a:gd name="connsiteX23" fmla="*/ 9517982 w 9519572"/>
              <a:gd name="connsiteY23" fmla="*/ 1290675 h 4954814"/>
              <a:gd name="connsiteX24" fmla="*/ 9513873 w 9519572"/>
              <a:gd name="connsiteY24" fmla="*/ 4935764 h 4954814"/>
              <a:gd name="connsiteX25" fmla="*/ 798498 w 9519572"/>
              <a:gd name="connsiteY25" fmla="*/ 4954814 h 4954814"/>
              <a:gd name="connsiteX26" fmla="*/ 369908 w 9519572"/>
              <a:gd name="connsiteY26" fmla="*/ 3498650 h 4954814"/>
              <a:gd name="connsiteX27" fmla="*/ 474682 w 9519572"/>
              <a:gd name="connsiteY27" fmla="*/ 3374825 h 4954814"/>
              <a:gd name="connsiteX28" fmla="*/ 797341 w 9519572"/>
              <a:gd name="connsiteY28" fmla="*/ 3327201 h 4954814"/>
              <a:gd name="connsiteX29" fmla="*/ 1035465 w 9519572"/>
              <a:gd name="connsiteY29" fmla="*/ 3136701 h 4954814"/>
              <a:gd name="connsiteX30" fmla="*/ 1273590 w 9519572"/>
              <a:gd name="connsiteY30" fmla="*/ 3012876 h 4954814"/>
              <a:gd name="connsiteX31" fmla="*/ 1425990 w 9519572"/>
              <a:gd name="connsiteY31" fmla="*/ 2727126 h 4954814"/>
              <a:gd name="connsiteX32" fmla="*/ 1835564 w 9519572"/>
              <a:gd name="connsiteY32" fmla="*/ 2460426 h 4954814"/>
              <a:gd name="connsiteX33" fmla="*/ 2321339 w 9519572"/>
              <a:gd name="connsiteY33" fmla="*/ 2374701 h 4954814"/>
              <a:gd name="connsiteX34" fmla="*/ 2759489 w 9519572"/>
              <a:gd name="connsiteY34" fmla="*/ 2222301 h 4954814"/>
              <a:gd name="connsiteX35" fmla="*/ 3178588 w 9519572"/>
              <a:gd name="connsiteY35" fmla="*/ 1927026 h 4954814"/>
              <a:gd name="connsiteX36" fmla="*/ 3683413 w 9519572"/>
              <a:gd name="connsiteY36" fmla="*/ 2222301 h 4954814"/>
              <a:gd name="connsiteX37" fmla="*/ 4087617 w 9519572"/>
              <a:gd name="connsiteY37" fmla="*/ 1944989 h 4954814"/>
              <a:gd name="connsiteX0" fmla="*/ 4087617 w 9519572"/>
              <a:gd name="connsiteY0" fmla="*/ 1944989 h 4954814"/>
              <a:gd name="connsiteX1" fmla="*/ 4525329 w 9519572"/>
              <a:gd name="connsiteY1" fmla="*/ 1812029 h 4954814"/>
              <a:gd name="connsiteX2" fmla="*/ 4845462 w 9519572"/>
              <a:gd name="connsiteY2" fmla="*/ 1519310 h 4954814"/>
              <a:gd name="connsiteX3" fmla="*/ 5043820 w 9519572"/>
              <a:gd name="connsiteY3" fmla="*/ 1559393 h 4954814"/>
              <a:gd name="connsiteX4" fmla="*/ 5261309 w 9519572"/>
              <a:gd name="connsiteY4" fmla="*/ 1574136 h 4954814"/>
              <a:gd name="connsiteX5" fmla="*/ 5696207 w 9519572"/>
              <a:gd name="connsiteY5" fmla="*/ 1444039 h 4954814"/>
              <a:gd name="connsiteX6" fmla="*/ 6004724 w 9519572"/>
              <a:gd name="connsiteY6" fmla="*/ 1105785 h 4954814"/>
              <a:gd name="connsiteX7" fmla="*/ 6450773 w 9519572"/>
              <a:gd name="connsiteY7" fmla="*/ 756380 h 4954814"/>
              <a:gd name="connsiteX8" fmla="*/ 6592022 w 9519572"/>
              <a:gd name="connsiteY8" fmla="*/ 503619 h 4954814"/>
              <a:gd name="connsiteX9" fmla="*/ 6893105 w 9519572"/>
              <a:gd name="connsiteY9" fmla="*/ 511053 h 4954814"/>
              <a:gd name="connsiteX10" fmla="*/ 7119092 w 9519572"/>
              <a:gd name="connsiteY10" fmla="*/ 581678 h 4954814"/>
              <a:gd name="connsiteX11" fmla="*/ 7342870 w 9519572"/>
              <a:gd name="connsiteY11" fmla="*/ 425561 h 4954814"/>
              <a:gd name="connsiteX12" fmla="*/ 7539875 w 9519572"/>
              <a:gd name="connsiteY12" fmla="*/ 362372 h 4954814"/>
              <a:gd name="connsiteX13" fmla="*/ 7643953 w 9519572"/>
              <a:gd name="connsiteY13" fmla="*/ 306616 h 4954814"/>
              <a:gd name="connsiteX14" fmla="*/ 7853851 w 9519572"/>
              <a:gd name="connsiteY14" fmla="*/ 9724 h 4954814"/>
              <a:gd name="connsiteX15" fmla="*/ 8110357 w 9519572"/>
              <a:gd name="connsiteY15" fmla="*/ 17718 h 4954814"/>
              <a:gd name="connsiteX16" fmla="*/ 8268500 w 9519572"/>
              <a:gd name="connsiteY16" fmla="*/ 142669 h 4954814"/>
              <a:gd name="connsiteX17" fmla="*/ 8518059 w 9519572"/>
              <a:gd name="connsiteY17" fmla="*/ 365535 h 4954814"/>
              <a:gd name="connsiteX18" fmla="*/ 8687280 w 9519572"/>
              <a:gd name="connsiteY18" fmla="*/ 810778 h 4954814"/>
              <a:gd name="connsiteX19" fmla="*/ 8800161 w 9519572"/>
              <a:gd name="connsiteY19" fmla="*/ 944329 h 4954814"/>
              <a:gd name="connsiteX20" fmla="*/ 9048217 w 9519572"/>
              <a:gd name="connsiteY20" fmla="*/ 1221568 h 4954814"/>
              <a:gd name="connsiteX21" fmla="*/ 9150356 w 9519572"/>
              <a:gd name="connsiteY21" fmla="*/ 1255614 h 4954814"/>
              <a:gd name="connsiteX22" fmla="*/ 9291408 w 9519572"/>
              <a:gd name="connsiteY22" fmla="*/ 1367482 h 4954814"/>
              <a:gd name="connsiteX23" fmla="*/ 9517982 w 9519572"/>
              <a:gd name="connsiteY23" fmla="*/ 1290675 h 4954814"/>
              <a:gd name="connsiteX24" fmla="*/ 9513873 w 9519572"/>
              <a:gd name="connsiteY24" fmla="*/ 4935764 h 4954814"/>
              <a:gd name="connsiteX25" fmla="*/ 798498 w 9519572"/>
              <a:gd name="connsiteY25" fmla="*/ 4954814 h 4954814"/>
              <a:gd name="connsiteX26" fmla="*/ 369908 w 9519572"/>
              <a:gd name="connsiteY26" fmla="*/ 3498650 h 4954814"/>
              <a:gd name="connsiteX27" fmla="*/ 474682 w 9519572"/>
              <a:gd name="connsiteY27" fmla="*/ 3374825 h 4954814"/>
              <a:gd name="connsiteX28" fmla="*/ 797341 w 9519572"/>
              <a:gd name="connsiteY28" fmla="*/ 3327201 h 4954814"/>
              <a:gd name="connsiteX29" fmla="*/ 1035465 w 9519572"/>
              <a:gd name="connsiteY29" fmla="*/ 3136701 h 4954814"/>
              <a:gd name="connsiteX30" fmla="*/ 1273590 w 9519572"/>
              <a:gd name="connsiteY30" fmla="*/ 3012876 h 4954814"/>
              <a:gd name="connsiteX31" fmla="*/ 1425990 w 9519572"/>
              <a:gd name="connsiteY31" fmla="*/ 2727126 h 4954814"/>
              <a:gd name="connsiteX32" fmla="*/ 1835564 w 9519572"/>
              <a:gd name="connsiteY32" fmla="*/ 2460426 h 4954814"/>
              <a:gd name="connsiteX33" fmla="*/ 2321339 w 9519572"/>
              <a:gd name="connsiteY33" fmla="*/ 2374701 h 4954814"/>
              <a:gd name="connsiteX34" fmla="*/ 2759489 w 9519572"/>
              <a:gd name="connsiteY34" fmla="*/ 2222301 h 4954814"/>
              <a:gd name="connsiteX35" fmla="*/ 3178588 w 9519572"/>
              <a:gd name="connsiteY35" fmla="*/ 1927026 h 4954814"/>
              <a:gd name="connsiteX36" fmla="*/ 3683413 w 9519572"/>
              <a:gd name="connsiteY36" fmla="*/ 2222301 h 4954814"/>
              <a:gd name="connsiteX37" fmla="*/ 4087617 w 9519572"/>
              <a:gd name="connsiteY37" fmla="*/ 1944989 h 4954814"/>
              <a:gd name="connsiteX0" fmla="*/ 4107242 w 9539197"/>
              <a:gd name="connsiteY0" fmla="*/ 1944989 h 4954814"/>
              <a:gd name="connsiteX1" fmla="*/ 4544954 w 9539197"/>
              <a:gd name="connsiteY1" fmla="*/ 1812029 h 4954814"/>
              <a:gd name="connsiteX2" fmla="*/ 4865087 w 9539197"/>
              <a:gd name="connsiteY2" fmla="*/ 1519310 h 4954814"/>
              <a:gd name="connsiteX3" fmla="*/ 5063445 w 9539197"/>
              <a:gd name="connsiteY3" fmla="*/ 1559393 h 4954814"/>
              <a:gd name="connsiteX4" fmla="*/ 5280934 w 9539197"/>
              <a:gd name="connsiteY4" fmla="*/ 1574136 h 4954814"/>
              <a:gd name="connsiteX5" fmla="*/ 5715832 w 9539197"/>
              <a:gd name="connsiteY5" fmla="*/ 1444039 h 4954814"/>
              <a:gd name="connsiteX6" fmla="*/ 6024349 w 9539197"/>
              <a:gd name="connsiteY6" fmla="*/ 1105785 h 4954814"/>
              <a:gd name="connsiteX7" fmla="*/ 6470398 w 9539197"/>
              <a:gd name="connsiteY7" fmla="*/ 756380 h 4954814"/>
              <a:gd name="connsiteX8" fmla="*/ 6611647 w 9539197"/>
              <a:gd name="connsiteY8" fmla="*/ 503619 h 4954814"/>
              <a:gd name="connsiteX9" fmla="*/ 6912730 w 9539197"/>
              <a:gd name="connsiteY9" fmla="*/ 511053 h 4954814"/>
              <a:gd name="connsiteX10" fmla="*/ 7138717 w 9539197"/>
              <a:gd name="connsiteY10" fmla="*/ 581678 h 4954814"/>
              <a:gd name="connsiteX11" fmla="*/ 7362495 w 9539197"/>
              <a:gd name="connsiteY11" fmla="*/ 425561 h 4954814"/>
              <a:gd name="connsiteX12" fmla="*/ 7559500 w 9539197"/>
              <a:gd name="connsiteY12" fmla="*/ 362372 h 4954814"/>
              <a:gd name="connsiteX13" fmla="*/ 7663578 w 9539197"/>
              <a:gd name="connsiteY13" fmla="*/ 306616 h 4954814"/>
              <a:gd name="connsiteX14" fmla="*/ 7873476 w 9539197"/>
              <a:gd name="connsiteY14" fmla="*/ 9724 h 4954814"/>
              <a:gd name="connsiteX15" fmla="*/ 8129982 w 9539197"/>
              <a:gd name="connsiteY15" fmla="*/ 17718 h 4954814"/>
              <a:gd name="connsiteX16" fmla="*/ 8288125 w 9539197"/>
              <a:gd name="connsiteY16" fmla="*/ 142669 h 4954814"/>
              <a:gd name="connsiteX17" fmla="*/ 8537684 w 9539197"/>
              <a:gd name="connsiteY17" fmla="*/ 365535 h 4954814"/>
              <a:gd name="connsiteX18" fmla="*/ 8706905 w 9539197"/>
              <a:gd name="connsiteY18" fmla="*/ 810778 h 4954814"/>
              <a:gd name="connsiteX19" fmla="*/ 8819786 w 9539197"/>
              <a:gd name="connsiteY19" fmla="*/ 944329 h 4954814"/>
              <a:gd name="connsiteX20" fmla="*/ 9067842 w 9539197"/>
              <a:gd name="connsiteY20" fmla="*/ 1221568 h 4954814"/>
              <a:gd name="connsiteX21" fmla="*/ 9169981 w 9539197"/>
              <a:gd name="connsiteY21" fmla="*/ 1255614 h 4954814"/>
              <a:gd name="connsiteX22" fmla="*/ 9311033 w 9539197"/>
              <a:gd name="connsiteY22" fmla="*/ 1367482 h 4954814"/>
              <a:gd name="connsiteX23" fmla="*/ 9537607 w 9539197"/>
              <a:gd name="connsiteY23" fmla="*/ 1290675 h 4954814"/>
              <a:gd name="connsiteX24" fmla="*/ 9533498 w 9539197"/>
              <a:gd name="connsiteY24" fmla="*/ 4935764 h 4954814"/>
              <a:gd name="connsiteX25" fmla="*/ 818123 w 9539197"/>
              <a:gd name="connsiteY25" fmla="*/ 4954814 h 4954814"/>
              <a:gd name="connsiteX26" fmla="*/ 389533 w 9539197"/>
              <a:gd name="connsiteY26" fmla="*/ 3498650 h 4954814"/>
              <a:gd name="connsiteX27" fmla="*/ 494307 w 9539197"/>
              <a:gd name="connsiteY27" fmla="*/ 3374825 h 4954814"/>
              <a:gd name="connsiteX28" fmla="*/ 816966 w 9539197"/>
              <a:gd name="connsiteY28" fmla="*/ 3327201 h 4954814"/>
              <a:gd name="connsiteX29" fmla="*/ 1055090 w 9539197"/>
              <a:gd name="connsiteY29" fmla="*/ 3136701 h 4954814"/>
              <a:gd name="connsiteX30" fmla="*/ 1293215 w 9539197"/>
              <a:gd name="connsiteY30" fmla="*/ 3012876 h 4954814"/>
              <a:gd name="connsiteX31" fmla="*/ 1445615 w 9539197"/>
              <a:gd name="connsiteY31" fmla="*/ 2727126 h 4954814"/>
              <a:gd name="connsiteX32" fmla="*/ 1855189 w 9539197"/>
              <a:gd name="connsiteY32" fmla="*/ 2460426 h 4954814"/>
              <a:gd name="connsiteX33" fmla="*/ 2340964 w 9539197"/>
              <a:gd name="connsiteY33" fmla="*/ 2374701 h 4954814"/>
              <a:gd name="connsiteX34" fmla="*/ 2779114 w 9539197"/>
              <a:gd name="connsiteY34" fmla="*/ 2222301 h 4954814"/>
              <a:gd name="connsiteX35" fmla="*/ 3198213 w 9539197"/>
              <a:gd name="connsiteY35" fmla="*/ 1927026 h 4954814"/>
              <a:gd name="connsiteX36" fmla="*/ 3703038 w 9539197"/>
              <a:gd name="connsiteY36" fmla="*/ 2222301 h 4954814"/>
              <a:gd name="connsiteX37" fmla="*/ 4107242 w 9539197"/>
              <a:gd name="connsiteY37" fmla="*/ 1944989 h 4954814"/>
              <a:gd name="connsiteX0" fmla="*/ 4117902 w 9549857"/>
              <a:gd name="connsiteY0" fmla="*/ 1944989 h 4954814"/>
              <a:gd name="connsiteX1" fmla="*/ 4555614 w 9549857"/>
              <a:gd name="connsiteY1" fmla="*/ 1812029 h 4954814"/>
              <a:gd name="connsiteX2" fmla="*/ 4875747 w 9549857"/>
              <a:gd name="connsiteY2" fmla="*/ 1519310 h 4954814"/>
              <a:gd name="connsiteX3" fmla="*/ 5074105 w 9549857"/>
              <a:gd name="connsiteY3" fmla="*/ 1559393 h 4954814"/>
              <a:gd name="connsiteX4" fmla="*/ 5291594 w 9549857"/>
              <a:gd name="connsiteY4" fmla="*/ 1574136 h 4954814"/>
              <a:gd name="connsiteX5" fmla="*/ 5726492 w 9549857"/>
              <a:gd name="connsiteY5" fmla="*/ 1444039 h 4954814"/>
              <a:gd name="connsiteX6" fmla="*/ 6035009 w 9549857"/>
              <a:gd name="connsiteY6" fmla="*/ 1105785 h 4954814"/>
              <a:gd name="connsiteX7" fmla="*/ 6481058 w 9549857"/>
              <a:gd name="connsiteY7" fmla="*/ 756380 h 4954814"/>
              <a:gd name="connsiteX8" fmla="*/ 6622307 w 9549857"/>
              <a:gd name="connsiteY8" fmla="*/ 503619 h 4954814"/>
              <a:gd name="connsiteX9" fmla="*/ 6923390 w 9549857"/>
              <a:gd name="connsiteY9" fmla="*/ 511053 h 4954814"/>
              <a:gd name="connsiteX10" fmla="*/ 7149377 w 9549857"/>
              <a:gd name="connsiteY10" fmla="*/ 581678 h 4954814"/>
              <a:gd name="connsiteX11" fmla="*/ 7373155 w 9549857"/>
              <a:gd name="connsiteY11" fmla="*/ 425561 h 4954814"/>
              <a:gd name="connsiteX12" fmla="*/ 7570160 w 9549857"/>
              <a:gd name="connsiteY12" fmla="*/ 362372 h 4954814"/>
              <a:gd name="connsiteX13" fmla="*/ 7674238 w 9549857"/>
              <a:gd name="connsiteY13" fmla="*/ 306616 h 4954814"/>
              <a:gd name="connsiteX14" fmla="*/ 7884136 w 9549857"/>
              <a:gd name="connsiteY14" fmla="*/ 9724 h 4954814"/>
              <a:gd name="connsiteX15" fmla="*/ 8140642 w 9549857"/>
              <a:gd name="connsiteY15" fmla="*/ 17718 h 4954814"/>
              <a:gd name="connsiteX16" fmla="*/ 8298785 w 9549857"/>
              <a:gd name="connsiteY16" fmla="*/ 142669 h 4954814"/>
              <a:gd name="connsiteX17" fmla="*/ 8548344 w 9549857"/>
              <a:gd name="connsiteY17" fmla="*/ 365535 h 4954814"/>
              <a:gd name="connsiteX18" fmla="*/ 8717565 w 9549857"/>
              <a:gd name="connsiteY18" fmla="*/ 810778 h 4954814"/>
              <a:gd name="connsiteX19" fmla="*/ 8830446 w 9549857"/>
              <a:gd name="connsiteY19" fmla="*/ 944329 h 4954814"/>
              <a:gd name="connsiteX20" fmla="*/ 9078502 w 9549857"/>
              <a:gd name="connsiteY20" fmla="*/ 1221568 h 4954814"/>
              <a:gd name="connsiteX21" fmla="*/ 9180641 w 9549857"/>
              <a:gd name="connsiteY21" fmla="*/ 1255614 h 4954814"/>
              <a:gd name="connsiteX22" fmla="*/ 9321693 w 9549857"/>
              <a:gd name="connsiteY22" fmla="*/ 1367482 h 4954814"/>
              <a:gd name="connsiteX23" fmla="*/ 9548267 w 9549857"/>
              <a:gd name="connsiteY23" fmla="*/ 1290675 h 4954814"/>
              <a:gd name="connsiteX24" fmla="*/ 9544158 w 9549857"/>
              <a:gd name="connsiteY24" fmla="*/ 4935764 h 4954814"/>
              <a:gd name="connsiteX25" fmla="*/ 828783 w 9549857"/>
              <a:gd name="connsiteY25" fmla="*/ 4954814 h 4954814"/>
              <a:gd name="connsiteX26" fmla="*/ 371618 w 9549857"/>
              <a:gd name="connsiteY26" fmla="*/ 3508175 h 4954814"/>
              <a:gd name="connsiteX27" fmla="*/ 504967 w 9549857"/>
              <a:gd name="connsiteY27" fmla="*/ 3374825 h 4954814"/>
              <a:gd name="connsiteX28" fmla="*/ 827626 w 9549857"/>
              <a:gd name="connsiteY28" fmla="*/ 3327201 h 4954814"/>
              <a:gd name="connsiteX29" fmla="*/ 1065750 w 9549857"/>
              <a:gd name="connsiteY29" fmla="*/ 3136701 h 4954814"/>
              <a:gd name="connsiteX30" fmla="*/ 1303875 w 9549857"/>
              <a:gd name="connsiteY30" fmla="*/ 3012876 h 4954814"/>
              <a:gd name="connsiteX31" fmla="*/ 1456275 w 9549857"/>
              <a:gd name="connsiteY31" fmla="*/ 2727126 h 4954814"/>
              <a:gd name="connsiteX32" fmla="*/ 1865849 w 9549857"/>
              <a:gd name="connsiteY32" fmla="*/ 2460426 h 4954814"/>
              <a:gd name="connsiteX33" fmla="*/ 2351624 w 9549857"/>
              <a:gd name="connsiteY33" fmla="*/ 2374701 h 4954814"/>
              <a:gd name="connsiteX34" fmla="*/ 2789774 w 9549857"/>
              <a:gd name="connsiteY34" fmla="*/ 2222301 h 4954814"/>
              <a:gd name="connsiteX35" fmla="*/ 3208873 w 9549857"/>
              <a:gd name="connsiteY35" fmla="*/ 1927026 h 4954814"/>
              <a:gd name="connsiteX36" fmla="*/ 3713698 w 9549857"/>
              <a:gd name="connsiteY36" fmla="*/ 2222301 h 4954814"/>
              <a:gd name="connsiteX37" fmla="*/ 4117902 w 9549857"/>
              <a:gd name="connsiteY37" fmla="*/ 1944989 h 4954814"/>
              <a:gd name="connsiteX0" fmla="*/ 4424382 w 9856337"/>
              <a:gd name="connsiteY0" fmla="*/ 1944989 h 4935764"/>
              <a:gd name="connsiteX1" fmla="*/ 4862094 w 9856337"/>
              <a:gd name="connsiteY1" fmla="*/ 1812029 h 4935764"/>
              <a:gd name="connsiteX2" fmla="*/ 5182227 w 9856337"/>
              <a:gd name="connsiteY2" fmla="*/ 1519310 h 4935764"/>
              <a:gd name="connsiteX3" fmla="*/ 5380585 w 9856337"/>
              <a:gd name="connsiteY3" fmla="*/ 1559393 h 4935764"/>
              <a:gd name="connsiteX4" fmla="*/ 5598074 w 9856337"/>
              <a:gd name="connsiteY4" fmla="*/ 1574136 h 4935764"/>
              <a:gd name="connsiteX5" fmla="*/ 6032972 w 9856337"/>
              <a:gd name="connsiteY5" fmla="*/ 1444039 h 4935764"/>
              <a:gd name="connsiteX6" fmla="*/ 6341489 w 9856337"/>
              <a:gd name="connsiteY6" fmla="*/ 1105785 h 4935764"/>
              <a:gd name="connsiteX7" fmla="*/ 6787538 w 9856337"/>
              <a:gd name="connsiteY7" fmla="*/ 756380 h 4935764"/>
              <a:gd name="connsiteX8" fmla="*/ 6928787 w 9856337"/>
              <a:gd name="connsiteY8" fmla="*/ 503619 h 4935764"/>
              <a:gd name="connsiteX9" fmla="*/ 7229870 w 9856337"/>
              <a:gd name="connsiteY9" fmla="*/ 511053 h 4935764"/>
              <a:gd name="connsiteX10" fmla="*/ 7455857 w 9856337"/>
              <a:gd name="connsiteY10" fmla="*/ 581678 h 4935764"/>
              <a:gd name="connsiteX11" fmla="*/ 7679635 w 9856337"/>
              <a:gd name="connsiteY11" fmla="*/ 425561 h 4935764"/>
              <a:gd name="connsiteX12" fmla="*/ 7876640 w 9856337"/>
              <a:gd name="connsiteY12" fmla="*/ 362372 h 4935764"/>
              <a:gd name="connsiteX13" fmla="*/ 7980718 w 9856337"/>
              <a:gd name="connsiteY13" fmla="*/ 306616 h 4935764"/>
              <a:gd name="connsiteX14" fmla="*/ 8190616 w 9856337"/>
              <a:gd name="connsiteY14" fmla="*/ 9724 h 4935764"/>
              <a:gd name="connsiteX15" fmla="*/ 8447122 w 9856337"/>
              <a:gd name="connsiteY15" fmla="*/ 17718 h 4935764"/>
              <a:gd name="connsiteX16" fmla="*/ 8605265 w 9856337"/>
              <a:gd name="connsiteY16" fmla="*/ 142669 h 4935764"/>
              <a:gd name="connsiteX17" fmla="*/ 8854824 w 9856337"/>
              <a:gd name="connsiteY17" fmla="*/ 365535 h 4935764"/>
              <a:gd name="connsiteX18" fmla="*/ 9024045 w 9856337"/>
              <a:gd name="connsiteY18" fmla="*/ 810778 h 4935764"/>
              <a:gd name="connsiteX19" fmla="*/ 9136926 w 9856337"/>
              <a:gd name="connsiteY19" fmla="*/ 944329 h 4935764"/>
              <a:gd name="connsiteX20" fmla="*/ 9384982 w 9856337"/>
              <a:gd name="connsiteY20" fmla="*/ 1221568 h 4935764"/>
              <a:gd name="connsiteX21" fmla="*/ 9487121 w 9856337"/>
              <a:gd name="connsiteY21" fmla="*/ 1255614 h 4935764"/>
              <a:gd name="connsiteX22" fmla="*/ 9628173 w 9856337"/>
              <a:gd name="connsiteY22" fmla="*/ 1367482 h 4935764"/>
              <a:gd name="connsiteX23" fmla="*/ 9854747 w 9856337"/>
              <a:gd name="connsiteY23" fmla="*/ 1290675 h 4935764"/>
              <a:gd name="connsiteX24" fmla="*/ 9850638 w 9856337"/>
              <a:gd name="connsiteY24" fmla="*/ 4935764 h 4935764"/>
              <a:gd name="connsiteX25" fmla="*/ 687588 w 9856337"/>
              <a:gd name="connsiteY25" fmla="*/ 4935764 h 4935764"/>
              <a:gd name="connsiteX26" fmla="*/ 678098 w 9856337"/>
              <a:gd name="connsiteY26" fmla="*/ 3508175 h 4935764"/>
              <a:gd name="connsiteX27" fmla="*/ 811447 w 9856337"/>
              <a:gd name="connsiteY27" fmla="*/ 3374825 h 4935764"/>
              <a:gd name="connsiteX28" fmla="*/ 1134106 w 9856337"/>
              <a:gd name="connsiteY28" fmla="*/ 3327201 h 4935764"/>
              <a:gd name="connsiteX29" fmla="*/ 1372230 w 9856337"/>
              <a:gd name="connsiteY29" fmla="*/ 3136701 h 4935764"/>
              <a:gd name="connsiteX30" fmla="*/ 1610355 w 9856337"/>
              <a:gd name="connsiteY30" fmla="*/ 3012876 h 4935764"/>
              <a:gd name="connsiteX31" fmla="*/ 1762755 w 9856337"/>
              <a:gd name="connsiteY31" fmla="*/ 2727126 h 4935764"/>
              <a:gd name="connsiteX32" fmla="*/ 2172329 w 9856337"/>
              <a:gd name="connsiteY32" fmla="*/ 2460426 h 4935764"/>
              <a:gd name="connsiteX33" fmla="*/ 2658104 w 9856337"/>
              <a:gd name="connsiteY33" fmla="*/ 2374701 h 4935764"/>
              <a:gd name="connsiteX34" fmla="*/ 3096254 w 9856337"/>
              <a:gd name="connsiteY34" fmla="*/ 2222301 h 4935764"/>
              <a:gd name="connsiteX35" fmla="*/ 3515353 w 9856337"/>
              <a:gd name="connsiteY35" fmla="*/ 1927026 h 4935764"/>
              <a:gd name="connsiteX36" fmla="*/ 4020178 w 9856337"/>
              <a:gd name="connsiteY36" fmla="*/ 2222301 h 4935764"/>
              <a:gd name="connsiteX37" fmla="*/ 4424382 w 9856337"/>
              <a:gd name="connsiteY37"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357433 w 9180798"/>
              <a:gd name="connsiteY5" fmla="*/ 1444039 h 4935764"/>
              <a:gd name="connsiteX6" fmla="*/ 5665950 w 9180798"/>
              <a:gd name="connsiteY6" fmla="*/ 1105785 h 4935764"/>
              <a:gd name="connsiteX7" fmla="*/ 6111999 w 9180798"/>
              <a:gd name="connsiteY7" fmla="*/ 756380 h 4935764"/>
              <a:gd name="connsiteX8" fmla="*/ 6253248 w 9180798"/>
              <a:gd name="connsiteY8" fmla="*/ 503619 h 4935764"/>
              <a:gd name="connsiteX9" fmla="*/ 6554331 w 9180798"/>
              <a:gd name="connsiteY9" fmla="*/ 511053 h 4935764"/>
              <a:gd name="connsiteX10" fmla="*/ 6780318 w 9180798"/>
              <a:gd name="connsiteY10" fmla="*/ 581678 h 4935764"/>
              <a:gd name="connsiteX11" fmla="*/ 7004096 w 9180798"/>
              <a:gd name="connsiteY11" fmla="*/ 425561 h 4935764"/>
              <a:gd name="connsiteX12" fmla="*/ 7201101 w 9180798"/>
              <a:gd name="connsiteY12" fmla="*/ 362372 h 4935764"/>
              <a:gd name="connsiteX13" fmla="*/ 7305179 w 9180798"/>
              <a:gd name="connsiteY13" fmla="*/ 306616 h 4935764"/>
              <a:gd name="connsiteX14" fmla="*/ 7515077 w 9180798"/>
              <a:gd name="connsiteY14" fmla="*/ 9724 h 4935764"/>
              <a:gd name="connsiteX15" fmla="*/ 7771583 w 9180798"/>
              <a:gd name="connsiteY15" fmla="*/ 17718 h 4935764"/>
              <a:gd name="connsiteX16" fmla="*/ 7929726 w 9180798"/>
              <a:gd name="connsiteY16" fmla="*/ 142669 h 4935764"/>
              <a:gd name="connsiteX17" fmla="*/ 8179285 w 9180798"/>
              <a:gd name="connsiteY17" fmla="*/ 365535 h 4935764"/>
              <a:gd name="connsiteX18" fmla="*/ 8348506 w 9180798"/>
              <a:gd name="connsiteY18" fmla="*/ 810778 h 4935764"/>
              <a:gd name="connsiteX19" fmla="*/ 8461387 w 9180798"/>
              <a:gd name="connsiteY19" fmla="*/ 944329 h 4935764"/>
              <a:gd name="connsiteX20" fmla="*/ 8709443 w 9180798"/>
              <a:gd name="connsiteY20" fmla="*/ 1221568 h 4935764"/>
              <a:gd name="connsiteX21" fmla="*/ 8811582 w 9180798"/>
              <a:gd name="connsiteY21" fmla="*/ 1255614 h 4935764"/>
              <a:gd name="connsiteX22" fmla="*/ 8952634 w 9180798"/>
              <a:gd name="connsiteY22" fmla="*/ 1367482 h 4935764"/>
              <a:gd name="connsiteX23" fmla="*/ 9179208 w 9180798"/>
              <a:gd name="connsiteY23" fmla="*/ 1290675 h 4935764"/>
              <a:gd name="connsiteX24" fmla="*/ 9175099 w 9180798"/>
              <a:gd name="connsiteY24" fmla="*/ 4935764 h 4935764"/>
              <a:gd name="connsiteX25" fmla="*/ 12049 w 9180798"/>
              <a:gd name="connsiteY25" fmla="*/ 4935764 h 4935764"/>
              <a:gd name="connsiteX26" fmla="*/ 2559 w 9180798"/>
              <a:gd name="connsiteY26" fmla="*/ 3508175 h 4935764"/>
              <a:gd name="connsiteX27" fmla="*/ 135908 w 9180798"/>
              <a:gd name="connsiteY27" fmla="*/ 3374825 h 4935764"/>
              <a:gd name="connsiteX28" fmla="*/ 458567 w 9180798"/>
              <a:gd name="connsiteY28" fmla="*/ 3327201 h 4935764"/>
              <a:gd name="connsiteX29" fmla="*/ 696691 w 9180798"/>
              <a:gd name="connsiteY29" fmla="*/ 3136701 h 4935764"/>
              <a:gd name="connsiteX30" fmla="*/ 934816 w 9180798"/>
              <a:gd name="connsiteY30" fmla="*/ 3012876 h 4935764"/>
              <a:gd name="connsiteX31" fmla="*/ 1087216 w 9180798"/>
              <a:gd name="connsiteY31" fmla="*/ 2727126 h 4935764"/>
              <a:gd name="connsiteX32" fmla="*/ 1496790 w 9180798"/>
              <a:gd name="connsiteY32" fmla="*/ 2460426 h 4935764"/>
              <a:gd name="connsiteX33" fmla="*/ 1982565 w 9180798"/>
              <a:gd name="connsiteY33" fmla="*/ 2374701 h 4935764"/>
              <a:gd name="connsiteX34" fmla="*/ 2420715 w 9180798"/>
              <a:gd name="connsiteY34" fmla="*/ 2222301 h 4935764"/>
              <a:gd name="connsiteX35" fmla="*/ 2839814 w 9180798"/>
              <a:gd name="connsiteY35" fmla="*/ 1927026 h 4935764"/>
              <a:gd name="connsiteX36" fmla="*/ 3344639 w 9180798"/>
              <a:gd name="connsiteY36" fmla="*/ 2222301 h 4935764"/>
              <a:gd name="connsiteX37" fmla="*/ 3748843 w 9180798"/>
              <a:gd name="connsiteY37"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357433 w 9180798"/>
              <a:gd name="connsiteY5" fmla="*/ 1444039 h 4935764"/>
              <a:gd name="connsiteX6" fmla="*/ 5622309 w 9180798"/>
              <a:gd name="connsiteY6" fmla="*/ 173652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357433 w 9180798"/>
              <a:gd name="connsiteY5" fmla="*/ 1444039 h 4935764"/>
              <a:gd name="connsiteX6" fmla="*/ 5565159 w 9180798"/>
              <a:gd name="connsiteY6" fmla="*/ 171747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43133 w 9180798"/>
              <a:gd name="connsiteY5" fmla="*/ 1282114 h 4935764"/>
              <a:gd name="connsiteX6" fmla="*/ 5565159 w 9180798"/>
              <a:gd name="connsiteY6" fmla="*/ 171747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65159 w 9180798"/>
              <a:gd name="connsiteY6" fmla="*/ 1717475 h 4935764"/>
              <a:gd name="connsiteX7" fmla="*/ 5665950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65159 w 9180798"/>
              <a:gd name="connsiteY6" fmla="*/ 1717475 h 4935764"/>
              <a:gd name="connsiteX7" fmla="*/ 5713575 w 9180798"/>
              <a:gd name="connsiteY7" fmla="*/ 11057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65159 w 9180798"/>
              <a:gd name="connsiteY6" fmla="*/ 1717475 h 4935764"/>
              <a:gd name="connsiteX7" fmla="*/ 5685000 w 9180798"/>
              <a:gd name="connsiteY7" fmla="*/ 10295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27059 w 9180798"/>
              <a:gd name="connsiteY6" fmla="*/ 1593650 h 4935764"/>
              <a:gd name="connsiteX7" fmla="*/ 5685000 w 9180798"/>
              <a:gd name="connsiteY7" fmla="*/ 1029585 h 4935764"/>
              <a:gd name="connsiteX8" fmla="*/ 6111999 w 9180798"/>
              <a:gd name="connsiteY8" fmla="*/ 756380 h 4935764"/>
              <a:gd name="connsiteX9" fmla="*/ 6253248 w 9180798"/>
              <a:gd name="connsiteY9" fmla="*/ 5036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214558 w 9180798"/>
              <a:gd name="connsiteY5" fmla="*/ 1339264 h 4935764"/>
              <a:gd name="connsiteX6" fmla="*/ 5527059 w 9180798"/>
              <a:gd name="connsiteY6" fmla="*/ 1593650 h 4935764"/>
              <a:gd name="connsiteX7" fmla="*/ 5685000 w 9180798"/>
              <a:gd name="connsiteY7" fmla="*/ 1029585 h 4935764"/>
              <a:gd name="connsiteX8" fmla="*/ 6111999 w 9180798"/>
              <a:gd name="connsiteY8" fmla="*/ 756380 h 4935764"/>
              <a:gd name="connsiteX9" fmla="*/ 6234198 w 9180798"/>
              <a:gd name="connsiteY9" fmla="*/ 4274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186555 w 9180798"/>
              <a:gd name="connsiteY1" fmla="*/ 1812029 h 4935764"/>
              <a:gd name="connsiteX2" fmla="*/ 4506688 w 9180798"/>
              <a:gd name="connsiteY2" fmla="*/ 1519310 h 4935764"/>
              <a:gd name="connsiteX3" fmla="*/ 4705046 w 9180798"/>
              <a:gd name="connsiteY3" fmla="*/ 1559393 h 4935764"/>
              <a:gd name="connsiteX4" fmla="*/ 4922535 w 9180798"/>
              <a:gd name="connsiteY4" fmla="*/ 1574136 h 4935764"/>
              <a:gd name="connsiteX5" fmla="*/ 5185983 w 9180798"/>
              <a:gd name="connsiteY5" fmla="*/ 1272589 h 4935764"/>
              <a:gd name="connsiteX6" fmla="*/ 5527059 w 9180798"/>
              <a:gd name="connsiteY6" fmla="*/ 1593650 h 4935764"/>
              <a:gd name="connsiteX7" fmla="*/ 5685000 w 9180798"/>
              <a:gd name="connsiteY7" fmla="*/ 1029585 h 4935764"/>
              <a:gd name="connsiteX8" fmla="*/ 6111999 w 9180798"/>
              <a:gd name="connsiteY8" fmla="*/ 756380 h 4935764"/>
              <a:gd name="connsiteX9" fmla="*/ 6234198 w 9180798"/>
              <a:gd name="connsiteY9" fmla="*/ 427419 h 4935764"/>
              <a:gd name="connsiteX10" fmla="*/ 6554331 w 9180798"/>
              <a:gd name="connsiteY10" fmla="*/ 511053 h 4935764"/>
              <a:gd name="connsiteX11" fmla="*/ 6780318 w 9180798"/>
              <a:gd name="connsiteY11" fmla="*/ 581678 h 4935764"/>
              <a:gd name="connsiteX12" fmla="*/ 7004096 w 9180798"/>
              <a:gd name="connsiteY12" fmla="*/ 425561 h 4935764"/>
              <a:gd name="connsiteX13" fmla="*/ 7201101 w 9180798"/>
              <a:gd name="connsiteY13" fmla="*/ 362372 h 4935764"/>
              <a:gd name="connsiteX14" fmla="*/ 7305179 w 9180798"/>
              <a:gd name="connsiteY14" fmla="*/ 306616 h 4935764"/>
              <a:gd name="connsiteX15" fmla="*/ 7515077 w 9180798"/>
              <a:gd name="connsiteY15" fmla="*/ 9724 h 4935764"/>
              <a:gd name="connsiteX16" fmla="*/ 7771583 w 9180798"/>
              <a:gd name="connsiteY16" fmla="*/ 17718 h 4935764"/>
              <a:gd name="connsiteX17" fmla="*/ 7929726 w 9180798"/>
              <a:gd name="connsiteY17" fmla="*/ 142669 h 4935764"/>
              <a:gd name="connsiteX18" fmla="*/ 8179285 w 9180798"/>
              <a:gd name="connsiteY18" fmla="*/ 365535 h 4935764"/>
              <a:gd name="connsiteX19" fmla="*/ 8348506 w 9180798"/>
              <a:gd name="connsiteY19" fmla="*/ 810778 h 4935764"/>
              <a:gd name="connsiteX20" fmla="*/ 8461387 w 9180798"/>
              <a:gd name="connsiteY20" fmla="*/ 944329 h 4935764"/>
              <a:gd name="connsiteX21" fmla="*/ 8709443 w 9180798"/>
              <a:gd name="connsiteY21" fmla="*/ 1221568 h 4935764"/>
              <a:gd name="connsiteX22" fmla="*/ 8811582 w 9180798"/>
              <a:gd name="connsiteY22" fmla="*/ 1255614 h 4935764"/>
              <a:gd name="connsiteX23" fmla="*/ 8952634 w 9180798"/>
              <a:gd name="connsiteY23" fmla="*/ 1367482 h 4935764"/>
              <a:gd name="connsiteX24" fmla="*/ 9179208 w 9180798"/>
              <a:gd name="connsiteY24" fmla="*/ 1290675 h 4935764"/>
              <a:gd name="connsiteX25" fmla="*/ 9175099 w 9180798"/>
              <a:gd name="connsiteY25" fmla="*/ 4935764 h 4935764"/>
              <a:gd name="connsiteX26" fmla="*/ 12049 w 9180798"/>
              <a:gd name="connsiteY26" fmla="*/ 4935764 h 4935764"/>
              <a:gd name="connsiteX27" fmla="*/ 2559 w 9180798"/>
              <a:gd name="connsiteY27" fmla="*/ 3508175 h 4935764"/>
              <a:gd name="connsiteX28" fmla="*/ 135908 w 9180798"/>
              <a:gd name="connsiteY28" fmla="*/ 3374825 h 4935764"/>
              <a:gd name="connsiteX29" fmla="*/ 458567 w 9180798"/>
              <a:gd name="connsiteY29" fmla="*/ 3327201 h 4935764"/>
              <a:gd name="connsiteX30" fmla="*/ 696691 w 9180798"/>
              <a:gd name="connsiteY30" fmla="*/ 3136701 h 4935764"/>
              <a:gd name="connsiteX31" fmla="*/ 934816 w 9180798"/>
              <a:gd name="connsiteY31" fmla="*/ 3012876 h 4935764"/>
              <a:gd name="connsiteX32" fmla="*/ 1087216 w 9180798"/>
              <a:gd name="connsiteY32" fmla="*/ 2727126 h 4935764"/>
              <a:gd name="connsiteX33" fmla="*/ 1496790 w 9180798"/>
              <a:gd name="connsiteY33" fmla="*/ 2460426 h 4935764"/>
              <a:gd name="connsiteX34" fmla="*/ 1982565 w 9180798"/>
              <a:gd name="connsiteY34" fmla="*/ 2374701 h 4935764"/>
              <a:gd name="connsiteX35" fmla="*/ 2420715 w 9180798"/>
              <a:gd name="connsiteY35" fmla="*/ 2222301 h 4935764"/>
              <a:gd name="connsiteX36" fmla="*/ 2839814 w 9180798"/>
              <a:gd name="connsiteY36" fmla="*/ 1927026 h 4935764"/>
              <a:gd name="connsiteX37" fmla="*/ 3344639 w 9180798"/>
              <a:gd name="connsiteY37" fmla="*/ 2222301 h 4935764"/>
              <a:gd name="connsiteX38" fmla="*/ 3748843 w 9180798"/>
              <a:gd name="connsiteY38" fmla="*/ 1944989 h 4935764"/>
              <a:gd name="connsiteX0" fmla="*/ 3748843 w 9180798"/>
              <a:gd name="connsiteY0" fmla="*/ 1944989 h 4935764"/>
              <a:gd name="connsiteX1" fmla="*/ 4022109 w 9180798"/>
              <a:gd name="connsiteY1" fmla="*/ 1860350 h 4935764"/>
              <a:gd name="connsiteX2" fmla="*/ 4186555 w 9180798"/>
              <a:gd name="connsiteY2" fmla="*/ 1812029 h 4935764"/>
              <a:gd name="connsiteX3" fmla="*/ 4506688 w 9180798"/>
              <a:gd name="connsiteY3" fmla="*/ 1519310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748843 w 9180798"/>
              <a:gd name="connsiteY39" fmla="*/ 1944989 h 4935764"/>
              <a:gd name="connsiteX0" fmla="*/ 3577393 w 9180798"/>
              <a:gd name="connsiteY0" fmla="*/ 2021189 h 4935764"/>
              <a:gd name="connsiteX1" fmla="*/ 4022109 w 9180798"/>
              <a:gd name="connsiteY1" fmla="*/ 1860350 h 4935764"/>
              <a:gd name="connsiteX2" fmla="*/ 4186555 w 9180798"/>
              <a:gd name="connsiteY2" fmla="*/ 1812029 h 4935764"/>
              <a:gd name="connsiteX3" fmla="*/ 4506688 w 9180798"/>
              <a:gd name="connsiteY3" fmla="*/ 1519310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186555 w 9180798"/>
              <a:gd name="connsiteY2" fmla="*/ 1812029 h 4935764"/>
              <a:gd name="connsiteX3" fmla="*/ 4506688 w 9180798"/>
              <a:gd name="connsiteY3" fmla="*/ 1519310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186555 w 9180798"/>
              <a:gd name="connsiteY2" fmla="*/ 1812029 h 4935764"/>
              <a:gd name="connsiteX3" fmla="*/ 4259038 w 9180798"/>
              <a:gd name="connsiteY3" fmla="*/ 1585985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59038 w 9180798"/>
              <a:gd name="connsiteY3" fmla="*/ 1585985 h 4935764"/>
              <a:gd name="connsiteX4" fmla="*/ 4705046 w 9180798"/>
              <a:gd name="connsiteY4" fmla="*/ 15593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59038 w 9180798"/>
              <a:gd name="connsiteY3" fmla="*/ 1585985 h 4935764"/>
              <a:gd name="connsiteX4" fmla="*/ 4466921 w 9180798"/>
              <a:gd name="connsiteY4" fmla="*/ 1673693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59038 w 9180798"/>
              <a:gd name="connsiteY3" fmla="*/ 1585985 h 4935764"/>
              <a:gd name="connsiteX4" fmla="*/ 4447871 w 9180798"/>
              <a:gd name="connsiteY4" fmla="*/ 1645118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11413 w 9180798"/>
              <a:gd name="connsiteY3" fmla="*/ 1414535 h 4935764"/>
              <a:gd name="connsiteX4" fmla="*/ 4447871 w 9180798"/>
              <a:gd name="connsiteY4" fmla="*/ 1645118 h 4935764"/>
              <a:gd name="connsiteX5" fmla="*/ 4922535 w 9180798"/>
              <a:gd name="connsiteY5" fmla="*/ 1574136 h 4935764"/>
              <a:gd name="connsiteX6" fmla="*/ 5185983 w 9180798"/>
              <a:gd name="connsiteY6" fmla="*/ 1272589 h 4935764"/>
              <a:gd name="connsiteX7" fmla="*/ 5527059 w 9180798"/>
              <a:gd name="connsiteY7" fmla="*/ 1593650 h 4935764"/>
              <a:gd name="connsiteX8" fmla="*/ 5685000 w 9180798"/>
              <a:gd name="connsiteY8" fmla="*/ 1029585 h 4935764"/>
              <a:gd name="connsiteX9" fmla="*/ 6111999 w 9180798"/>
              <a:gd name="connsiteY9" fmla="*/ 756380 h 4935764"/>
              <a:gd name="connsiteX10" fmla="*/ 6234198 w 9180798"/>
              <a:gd name="connsiteY10" fmla="*/ 427419 h 4935764"/>
              <a:gd name="connsiteX11" fmla="*/ 6554331 w 9180798"/>
              <a:gd name="connsiteY11" fmla="*/ 511053 h 4935764"/>
              <a:gd name="connsiteX12" fmla="*/ 6780318 w 9180798"/>
              <a:gd name="connsiteY12" fmla="*/ 581678 h 4935764"/>
              <a:gd name="connsiteX13" fmla="*/ 7004096 w 9180798"/>
              <a:gd name="connsiteY13" fmla="*/ 425561 h 4935764"/>
              <a:gd name="connsiteX14" fmla="*/ 7201101 w 9180798"/>
              <a:gd name="connsiteY14" fmla="*/ 362372 h 4935764"/>
              <a:gd name="connsiteX15" fmla="*/ 7305179 w 9180798"/>
              <a:gd name="connsiteY15" fmla="*/ 306616 h 4935764"/>
              <a:gd name="connsiteX16" fmla="*/ 7515077 w 9180798"/>
              <a:gd name="connsiteY16" fmla="*/ 9724 h 4935764"/>
              <a:gd name="connsiteX17" fmla="*/ 7771583 w 9180798"/>
              <a:gd name="connsiteY17" fmla="*/ 17718 h 4935764"/>
              <a:gd name="connsiteX18" fmla="*/ 7929726 w 9180798"/>
              <a:gd name="connsiteY18" fmla="*/ 142669 h 4935764"/>
              <a:gd name="connsiteX19" fmla="*/ 8179285 w 9180798"/>
              <a:gd name="connsiteY19" fmla="*/ 365535 h 4935764"/>
              <a:gd name="connsiteX20" fmla="*/ 8348506 w 9180798"/>
              <a:gd name="connsiteY20" fmla="*/ 810778 h 4935764"/>
              <a:gd name="connsiteX21" fmla="*/ 8461387 w 9180798"/>
              <a:gd name="connsiteY21" fmla="*/ 944329 h 4935764"/>
              <a:gd name="connsiteX22" fmla="*/ 8709443 w 9180798"/>
              <a:gd name="connsiteY22" fmla="*/ 1221568 h 4935764"/>
              <a:gd name="connsiteX23" fmla="*/ 8811582 w 9180798"/>
              <a:gd name="connsiteY23" fmla="*/ 1255614 h 4935764"/>
              <a:gd name="connsiteX24" fmla="*/ 8952634 w 9180798"/>
              <a:gd name="connsiteY24" fmla="*/ 1367482 h 4935764"/>
              <a:gd name="connsiteX25" fmla="*/ 9179208 w 9180798"/>
              <a:gd name="connsiteY25" fmla="*/ 1290675 h 4935764"/>
              <a:gd name="connsiteX26" fmla="*/ 9175099 w 9180798"/>
              <a:gd name="connsiteY26" fmla="*/ 4935764 h 4935764"/>
              <a:gd name="connsiteX27" fmla="*/ 12049 w 9180798"/>
              <a:gd name="connsiteY27" fmla="*/ 4935764 h 4935764"/>
              <a:gd name="connsiteX28" fmla="*/ 2559 w 9180798"/>
              <a:gd name="connsiteY28" fmla="*/ 3508175 h 4935764"/>
              <a:gd name="connsiteX29" fmla="*/ 135908 w 9180798"/>
              <a:gd name="connsiteY29" fmla="*/ 3374825 h 4935764"/>
              <a:gd name="connsiteX30" fmla="*/ 458567 w 9180798"/>
              <a:gd name="connsiteY30" fmla="*/ 3327201 h 4935764"/>
              <a:gd name="connsiteX31" fmla="*/ 696691 w 9180798"/>
              <a:gd name="connsiteY31" fmla="*/ 3136701 h 4935764"/>
              <a:gd name="connsiteX32" fmla="*/ 934816 w 9180798"/>
              <a:gd name="connsiteY32" fmla="*/ 3012876 h 4935764"/>
              <a:gd name="connsiteX33" fmla="*/ 1087216 w 9180798"/>
              <a:gd name="connsiteY33" fmla="*/ 2727126 h 4935764"/>
              <a:gd name="connsiteX34" fmla="*/ 1496790 w 9180798"/>
              <a:gd name="connsiteY34" fmla="*/ 2460426 h 4935764"/>
              <a:gd name="connsiteX35" fmla="*/ 1982565 w 9180798"/>
              <a:gd name="connsiteY35" fmla="*/ 2374701 h 4935764"/>
              <a:gd name="connsiteX36" fmla="*/ 2420715 w 9180798"/>
              <a:gd name="connsiteY36" fmla="*/ 2222301 h 4935764"/>
              <a:gd name="connsiteX37" fmla="*/ 2839814 w 9180798"/>
              <a:gd name="connsiteY37" fmla="*/ 1927026 h 4935764"/>
              <a:gd name="connsiteX38" fmla="*/ 3344639 w 9180798"/>
              <a:gd name="connsiteY38" fmla="*/ 2222301 h 4935764"/>
              <a:gd name="connsiteX39" fmla="*/ 3577393 w 9180798"/>
              <a:gd name="connsiteY39" fmla="*/ 2021189 h 4935764"/>
              <a:gd name="connsiteX0" fmla="*/ 3577393 w 9180798"/>
              <a:gd name="connsiteY0" fmla="*/ 2021189 h 4935764"/>
              <a:gd name="connsiteX1" fmla="*/ 3812559 w 9180798"/>
              <a:gd name="connsiteY1" fmla="*/ 1927025 h 4935764"/>
              <a:gd name="connsiteX2" fmla="*/ 4053205 w 9180798"/>
              <a:gd name="connsiteY2" fmla="*/ 1840604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44639 w 9180798"/>
              <a:gd name="connsiteY39" fmla="*/ 2222301 h 4935764"/>
              <a:gd name="connsiteX40" fmla="*/ 3577393 w 9180798"/>
              <a:gd name="connsiteY40" fmla="*/ 2021189 h 4935764"/>
              <a:gd name="connsiteX0" fmla="*/ 3577393 w 9180798"/>
              <a:gd name="connsiteY0" fmla="*/ 2021189 h 4935764"/>
              <a:gd name="connsiteX1" fmla="*/ 3812559 w 9180798"/>
              <a:gd name="connsiteY1" fmla="*/ 192702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44639 w 9180798"/>
              <a:gd name="connsiteY39" fmla="*/ 222230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44639 w 9180798"/>
              <a:gd name="connsiteY39" fmla="*/ 222230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185983 w 9180798"/>
              <a:gd name="connsiteY7" fmla="*/ 1272589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922535 w 9180798"/>
              <a:gd name="connsiteY6" fmla="*/ 1574136 h 4935764"/>
              <a:gd name="connsiteX7" fmla="*/ 5290758 w 9180798"/>
              <a:gd name="connsiteY7" fmla="*/ 12821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5055885 w 9180798"/>
              <a:gd name="connsiteY6" fmla="*/ 1536036 h 4935764"/>
              <a:gd name="connsiteX7" fmla="*/ 5290758 w 9180798"/>
              <a:gd name="connsiteY7" fmla="*/ 12821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5055885 w 9180798"/>
              <a:gd name="connsiteY6" fmla="*/ 1536036 h 4935764"/>
              <a:gd name="connsiteX7" fmla="*/ 5262183 w 9180798"/>
              <a:gd name="connsiteY7" fmla="*/ 11678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5055885 w 9180798"/>
              <a:gd name="connsiteY6" fmla="*/ 1459836 h 4935764"/>
              <a:gd name="connsiteX7" fmla="*/ 5262183 w 9180798"/>
              <a:gd name="connsiteY7" fmla="*/ 1167814 h 4935764"/>
              <a:gd name="connsiteX8" fmla="*/ 5527059 w 9180798"/>
              <a:gd name="connsiteY8" fmla="*/ 1593650 h 4935764"/>
              <a:gd name="connsiteX9" fmla="*/ 5685000 w 9180798"/>
              <a:gd name="connsiteY9" fmla="*/ 1029585 h 4935764"/>
              <a:gd name="connsiteX10" fmla="*/ 6111999 w 9180798"/>
              <a:gd name="connsiteY10" fmla="*/ 756380 h 4935764"/>
              <a:gd name="connsiteX11" fmla="*/ 6234198 w 9180798"/>
              <a:gd name="connsiteY11" fmla="*/ 427419 h 4935764"/>
              <a:gd name="connsiteX12" fmla="*/ 6554331 w 9180798"/>
              <a:gd name="connsiteY12" fmla="*/ 511053 h 4935764"/>
              <a:gd name="connsiteX13" fmla="*/ 6780318 w 9180798"/>
              <a:gd name="connsiteY13" fmla="*/ 581678 h 4935764"/>
              <a:gd name="connsiteX14" fmla="*/ 7004096 w 9180798"/>
              <a:gd name="connsiteY14" fmla="*/ 425561 h 4935764"/>
              <a:gd name="connsiteX15" fmla="*/ 7201101 w 9180798"/>
              <a:gd name="connsiteY15" fmla="*/ 362372 h 4935764"/>
              <a:gd name="connsiteX16" fmla="*/ 7305179 w 9180798"/>
              <a:gd name="connsiteY16" fmla="*/ 306616 h 4935764"/>
              <a:gd name="connsiteX17" fmla="*/ 7515077 w 9180798"/>
              <a:gd name="connsiteY17" fmla="*/ 9724 h 4935764"/>
              <a:gd name="connsiteX18" fmla="*/ 7771583 w 9180798"/>
              <a:gd name="connsiteY18" fmla="*/ 17718 h 4935764"/>
              <a:gd name="connsiteX19" fmla="*/ 7929726 w 9180798"/>
              <a:gd name="connsiteY19" fmla="*/ 142669 h 4935764"/>
              <a:gd name="connsiteX20" fmla="*/ 8179285 w 9180798"/>
              <a:gd name="connsiteY20" fmla="*/ 365535 h 4935764"/>
              <a:gd name="connsiteX21" fmla="*/ 8348506 w 9180798"/>
              <a:gd name="connsiteY21" fmla="*/ 810778 h 4935764"/>
              <a:gd name="connsiteX22" fmla="*/ 8461387 w 9180798"/>
              <a:gd name="connsiteY22" fmla="*/ 944329 h 4935764"/>
              <a:gd name="connsiteX23" fmla="*/ 8709443 w 9180798"/>
              <a:gd name="connsiteY23" fmla="*/ 1221568 h 4935764"/>
              <a:gd name="connsiteX24" fmla="*/ 8811582 w 9180798"/>
              <a:gd name="connsiteY24" fmla="*/ 1255614 h 4935764"/>
              <a:gd name="connsiteX25" fmla="*/ 8952634 w 9180798"/>
              <a:gd name="connsiteY25" fmla="*/ 1367482 h 4935764"/>
              <a:gd name="connsiteX26" fmla="*/ 9179208 w 9180798"/>
              <a:gd name="connsiteY26" fmla="*/ 1290675 h 4935764"/>
              <a:gd name="connsiteX27" fmla="*/ 9175099 w 9180798"/>
              <a:gd name="connsiteY27" fmla="*/ 4935764 h 4935764"/>
              <a:gd name="connsiteX28" fmla="*/ 12049 w 9180798"/>
              <a:gd name="connsiteY28" fmla="*/ 4935764 h 4935764"/>
              <a:gd name="connsiteX29" fmla="*/ 2559 w 9180798"/>
              <a:gd name="connsiteY29" fmla="*/ 3508175 h 4935764"/>
              <a:gd name="connsiteX30" fmla="*/ 135908 w 9180798"/>
              <a:gd name="connsiteY30" fmla="*/ 3374825 h 4935764"/>
              <a:gd name="connsiteX31" fmla="*/ 458567 w 9180798"/>
              <a:gd name="connsiteY31" fmla="*/ 3327201 h 4935764"/>
              <a:gd name="connsiteX32" fmla="*/ 696691 w 9180798"/>
              <a:gd name="connsiteY32" fmla="*/ 3136701 h 4935764"/>
              <a:gd name="connsiteX33" fmla="*/ 934816 w 9180798"/>
              <a:gd name="connsiteY33" fmla="*/ 3012876 h 4935764"/>
              <a:gd name="connsiteX34" fmla="*/ 1087216 w 9180798"/>
              <a:gd name="connsiteY34" fmla="*/ 2727126 h 4935764"/>
              <a:gd name="connsiteX35" fmla="*/ 1496790 w 9180798"/>
              <a:gd name="connsiteY35" fmla="*/ 2460426 h 4935764"/>
              <a:gd name="connsiteX36" fmla="*/ 1982565 w 9180798"/>
              <a:gd name="connsiteY36" fmla="*/ 2374701 h 4935764"/>
              <a:gd name="connsiteX37" fmla="*/ 2420715 w 9180798"/>
              <a:gd name="connsiteY37" fmla="*/ 2222301 h 4935764"/>
              <a:gd name="connsiteX38" fmla="*/ 2839814 w 9180798"/>
              <a:gd name="connsiteY38" fmla="*/ 1927026 h 4935764"/>
              <a:gd name="connsiteX39" fmla="*/ 3316064 w 9180798"/>
              <a:gd name="connsiteY39" fmla="*/ 2203251 h 4935764"/>
              <a:gd name="connsiteX40" fmla="*/ 3577393 w 9180798"/>
              <a:gd name="connsiteY40"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803159 w 9180798"/>
              <a:gd name="connsiteY6" fmla="*/ 1450775 h 4935764"/>
              <a:gd name="connsiteX7" fmla="*/ 5055885 w 9180798"/>
              <a:gd name="connsiteY7" fmla="*/ 1459836 h 4935764"/>
              <a:gd name="connsiteX8" fmla="*/ 5262183 w 9180798"/>
              <a:gd name="connsiteY8" fmla="*/ 1167814 h 4935764"/>
              <a:gd name="connsiteX9" fmla="*/ 5527059 w 9180798"/>
              <a:gd name="connsiteY9" fmla="*/ 1593650 h 4935764"/>
              <a:gd name="connsiteX10" fmla="*/ 5685000 w 9180798"/>
              <a:gd name="connsiteY10" fmla="*/ 1029585 h 4935764"/>
              <a:gd name="connsiteX11" fmla="*/ 6111999 w 9180798"/>
              <a:gd name="connsiteY11" fmla="*/ 756380 h 4935764"/>
              <a:gd name="connsiteX12" fmla="*/ 6234198 w 9180798"/>
              <a:gd name="connsiteY12" fmla="*/ 427419 h 4935764"/>
              <a:gd name="connsiteX13" fmla="*/ 6554331 w 9180798"/>
              <a:gd name="connsiteY13" fmla="*/ 511053 h 4935764"/>
              <a:gd name="connsiteX14" fmla="*/ 6780318 w 9180798"/>
              <a:gd name="connsiteY14" fmla="*/ 581678 h 4935764"/>
              <a:gd name="connsiteX15" fmla="*/ 7004096 w 9180798"/>
              <a:gd name="connsiteY15" fmla="*/ 425561 h 4935764"/>
              <a:gd name="connsiteX16" fmla="*/ 7201101 w 9180798"/>
              <a:gd name="connsiteY16" fmla="*/ 362372 h 4935764"/>
              <a:gd name="connsiteX17" fmla="*/ 7305179 w 9180798"/>
              <a:gd name="connsiteY17" fmla="*/ 306616 h 4935764"/>
              <a:gd name="connsiteX18" fmla="*/ 7515077 w 9180798"/>
              <a:gd name="connsiteY18" fmla="*/ 9724 h 4935764"/>
              <a:gd name="connsiteX19" fmla="*/ 7771583 w 9180798"/>
              <a:gd name="connsiteY19" fmla="*/ 17718 h 4935764"/>
              <a:gd name="connsiteX20" fmla="*/ 7929726 w 9180798"/>
              <a:gd name="connsiteY20" fmla="*/ 142669 h 4935764"/>
              <a:gd name="connsiteX21" fmla="*/ 8179285 w 9180798"/>
              <a:gd name="connsiteY21" fmla="*/ 365535 h 4935764"/>
              <a:gd name="connsiteX22" fmla="*/ 8348506 w 9180798"/>
              <a:gd name="connsiteY22" fmla="*/ 810778 h 4935764"/>
              <a:gd name="connsiteX23" fmla="*/ 8461387 w 9180798"/>
              <a:gd name="connsiteY23" fmla="*/ 944329 h 4935764"/>
              <a:gd name="connsiteX24" fmla="*/ 8709443 w 9180798"/>
              <a:gd name="connsiteY24" fmla="*/ 1221568 h 4935764"/>
              <a:gd name="connsiteX25" fmla="*/ 8811582 w 9180798"/>
              <a:gd name="connsiteY25" fmla="*/ 1255614 h 4935764"/>
              <a:gd name="connsiteX26" fmla="*/ 8952634 w 9180798"/>
              <a:gd name="connsiteY26" fmla="*/ 1367482 h 4935764"/>
              <a:gd name="connsiteX27" fmla="*/ 9179208 w 9180798"/>
              <a:gd name="connsiteY27" fmla="*/ 1290675 h 4935764"/>
              <a:gd name="connsiteX28" fmla="*/ 9175099 w 9180798"/>
              <a:gd name="connsiteY28" fmla="*/ 4935764 h 4935764"/>
              <a:gd name="connsiteX29" fmla="*/ 12049 w 9180798"/>
              <a:gd name="connsiteY29" fmla="*/ 4935764 h 4935764"/>
              <a:gd name="connsiteX30" fmla="*/ 2559 w 9180798"/>
              <a:gd name="connsiteY30" fmla="*/ 3508175 h 4935764"/>
              <a:gd name="connsiteX31" fmla="*/ 135908 w 9180798"/>
              <a:gd name="connsiteY31" fmla="*/ 3374825 h 4935764"/>
              <a:gd name="connsiteX32" fmla="*/ 458567 w 9180798"/>
              <a:gd name="connsiteY32" fmla="*/ 3327201 h 4935764"/>
              <a:gd name="connsiteX33" fmla="*/ 696691 w 9180798"/>
              <a:gd name="connsiteY33" fmla="*/ 3136701 h 4935764"/>
              <a:gd name="connsiteX34" fmla="*/ 934816 w 9180798"/>
              <a:gd name="connsiteY34" fmla="*/ 3012876 h 4935764"/>
              <a:gd name="connsiteX35" fmla="*/ 1087216 w 9180798"/>
              <a:gd name="connsiteY35" fmla="*/ 2727126 h 4935764"/>
              <a:gd name="connsiteX36" fmla="*/ 1496790 w 9180798"/>
              <a:gd name="connsiteY36" fmla="*/ 2460426 h 4935764"/>
              <a:gd name="connsiteX37" fmla="*/ 1982565 w 9180798"/>
              <a:gd name="connsiteY37" fmla="*/ 2374701 h 4935764"/>
              <a:gd name="connsiteX38" fmla="*/ 2420715 w 9180798"/>
              <a:gd name="connsiteY38" fmla="*/ 2222301 h 4935764"/>
              <a:gd name="connsiteX39" fmla="*/ 2839814 w 9180798"/>
              <a:gd name="connsiteY39" fmla="*/ 1927026 h 4935764"/>
              <a:gd name="connsiteX40" fmla="*/ 3316064 w 9180798"/>
              <a:gd name="connsiteY40" fmla="*/ 2203251 h 4935764"/>
              <a:gd name="connsiteX41" fmla="*/ 3577393 w 9180798"/>
              <a:gd name="connsiteY41"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5055885 w 9180798"/>
              <a:gd name="connsiteY7" fmla="*/ 1459836 h 4935764"/>
              <a:gd name="connsiteX8" fmla="*/ 5262183 w 9180798"/>
              <a:gd name="connsiteY8" fmla="*/ 1167814 h 4935764"/>
              <a:gd name="connsiteX9" fmla="*/ 5527059 w 9180798"/>
              <a:gd name="connsiteY9" fmla="*/ 1593650 h 4935764"/>
              <a:gd name="connsiteX10" fmla="*/ 5685000 w 9180798"/>
              <a:gd name="connsiteY10" fmla="*/ 1029585 h 4935764"/>
              <a:gd name="connsiteX11" fmla="*/ 6111999 w 9180798"/>
              <a:gd name="connsiteY11" fmla="*/ 756380 h 4935764"/>
              <a:gd name="connsiteX12" fmla="*/ 6234198 w 9180798"/>
              <a:gd name="connsiteY12" fmla="*/ 427419 h 4935764"/>
              <a:gd name="connsiteX13" fmla="*/ 6554331 w 9180798"/>
              <a:gd name="connsiteY13" fmla="*/ 511053 h 4935764"/>
              <a:gd name="connsiteX14" fmla="*/ 6780318 w 9180798"/>
              <a:gd name="connsiteY14" fmla="*/ 581678 h 4935764"/>
              <a:gd name="connsiteX15" fmla="*/ 7004096 w 9180798"/>
              <a:gd name="connsiteY15" fmla="*/ 425561 h 4935764"/>
              <a:gd name="connsiteX16" fmla="*/ 7201101 w 9180798"/>
              <a:gd name="connsiteY16" fmla="*/ 362372 h 4935764"/>
              <a:gd name="connsiteX17" fmla="*/ 7305179 w 9180798"/>
              <a:gd name="connsiteY17" fmla="*/ 306616 h 4935764"/>
              <a:gd name="connsiteX18" fmla="*/ 7515077 w 9180798"/>
              <a:gd name="connsiteY18" fmla="*/ 9724 h 4935764"/>
              <a:gd name="connsiteX19" fmla="*/ 7771583 w 9180798"/>
              <a:gd name="connsiteY19" fmla="*/ 17718 h 4935764"/>
              <a:gd name="connsiteX20" fmla="*/ 7929726 w 9180798"/>
              <a:gd name="connsiteY20" fmla="*/ 142669 h 4935764"/>
              <a:gd name="connsiteX21" fmla="*/ 8179285 w 9180798"/>
              <a:gd name="connsiteY21" fmla="*/ 365535 h 4935764"/>
              <a:gd name="connsiteX22" fmla="*/ 8348506 w 9180798"/>
              <a:gd name="connsiteY22" fmla="*/ 810778 h 4935764"/>
              <a:gd name="connsiteX23" fmla="*/ 8461387 w 9180798"/>
              <a:gd name="connsiteY23" fmla="*/ 944329 h 4935764"/>
              <a:gd name="connsiteX24" fmla="*/ 8709443 w 9180798"/>
              <a:gd name="connsiteY24" fmla="*/ 1221568 h 4935764"/>
              <a:gd name="connsiteX25" fmla="*/ 8811582 w 9180798"/>
              <a:gd name="connsiteY25" fmla="*/ 1255614 h 4935764"/>
              <a:gd name="connsiteX26" fmla="*/ 8952634 w 9180798"/>
              <a:gd name="connsiteY26" fmla="*/ 1367482 h 4935764"/>
              <a:gd name="connsiteX27" fmla="*/ 9179208 w 9180798"/>
              <a:gd name="connsiteY27" fmla="*/ 1290675 h 4935764"/>
              <a:gd name="connsiteX28" fmla="*/ 9175099 w 9180798"/>
              <a:gd name="connsiteY28" fmla="*/ 4935764 h 4935764"/>
              <a:gd name="connsiteX29" fmla="*/ 12049 w 9180798"/>
              <a:gd name="connsiteY29" fmla="*/ 4935764 h 4935764"/>
              <a:gd name="connsiteX30" fmla="*/ 2559 w 9180798"/>
              <a:gd name="connsiteY30" fmla="*/ 3508175 h 4935764"/>
              <a:gd name="connsiteX31" fmla="*/ 135908 w 9180798"/>
              <a:gd name="connsiteY31" fmla="*/ 3374825 h 4935764"/>
              <a:gd name="connsiteX32" fmla="*/ 458567 w 9180798"/>
              <a:gd name="connsiteY32" fmla="*/ 3327201 h 4935764"/>
              <a:gd name="connsiteX33" fmla="*/ 696691 w 9180798"/>
              <a:gd name="connsiteY33" fmla="*/ 3136701 h 4935764"/>
              <a:gd name="connsiteX34" fmla="*/ 934816 w 9180798"/>
              <a:gd name="connsiteY34" fmla="*/ 3012876 h 4935764"/>
              <a:gd name="connsiteX35" fmla="*/ 1087216 w 9180798"/>
              <a:gd name="connsiteY35" fmla="*/ 2727126 h 4935764"/>
              <a:gd name="connsiteX36" fmla="*/ 1496790 w 9180798"/>
              <a:gd name="connsiteY36" fmla="*/ 2460426 h 4935764"/>
              <a:gd name="connsiteX37" fmla="*/ 1982565 w 9180798"/>
              <a:gd name="connsiteY37" fmla="*/ 2374701 h 4935764"/>
              <a:gd name="connsiteX38" fmla="*/ 2420715 w 9180798"/>
              <a:gd name="connsiteY38" fmla="*/ 2222301 h 4935764"/>
              <a:gd name="connsiteX39" fmla="*/ 2839814 w 9180798"/>
              <a:gd name="connsiteY39" fmla="*/ 1927026 h 4935764"/>
              <a:gd name="connsiteX40" fmla="*/ 3316064 w 9180798"/>
              <a:gd name="connsiteY40" fmla="*/ 2203251 h 4935764"/>
              <a:gd name="connsiteX41" fmla="*/ 3577393 w 9180798"/>
              <a:gd name="connsiteY41"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812145 w 9180798"/>
              <a:gd name="connsiteY7" fmla="*/ 1520146 h 4935764"/>
              <a:gd name="connsiteX8" fmla="*/ 5055885 w 9180798"/>
              <a:gd name="connsiteY8" fmla="*/ 1459836 h 4935764"/>
              <a:gd name="connsiteX9" fmla="*/ 5262183 w 9180798"/>
              <a:gd name="connsiteY9" fmla="*/ 1167814 h 4935764"/>
              <a:gd name="connsiteX10" fmla="*/ 5527059 w 9180798"/>
              <a:gd name="connsiteY10" fmla="*/ 1593650 h 4935764"/>
              <a:gd name="connsiteX11" fmla="*/ 5685000 w 9180798"/>
              <a:gd name="connsiteY11" fmla="*/ 1029585 h 4935764"/>
              <a:gd name="connsiteX12" fmla="*/ 6111999 w 9180798"/>
              <a:gd name="connsiteY12" fmla="*/ 756380 h 4935764"/>
              <a:gd name="connsiteX13" fmla="*/ 6234198 w 9180798"/>
              <a:gd name="connsiteY13" fmla="*/ 427419 h 4935764"/>
              <a:gd name="connsiteX14" fmla="*/ 6554331 w 9180798"/>
              <a:gd name="connsiteY14" fmla="*/ 511053 h 4935764"/>
              <a:gd name="connsiteX15" fmla="*/ 6780318 w 9180798"/>
              <a:gd name="connsiteY15" fmla="*/ 581678 h 4935764"/>
              <a:gd name="connsiteX16" fmla="*/ 7004096 w 9180798"/>
              <a:gd name="connsiteY16" fmla="*/ 425561 h 4935764"/>
              <a:gd name="connsiteX17" fmla="*/ 7201101 w 9180798"/>
              <a:gd name="connsiteY17" fmla="*/ 362372 h 4935764"/>
              <a:gd name="connsiteX18" fmla="*/ 7305179 w 9180798"/>
              <a:gd name="connsiteY18" fmla="*/ 306616 h 4935764"/>
              <a:gd name="connsiteX19" fmla="*/ 7515077 w 9180798"/>
              <a:gd name="connsiteY19" fmla="*/ 9724 h 4935764"/>
              <a:gd name="connsiteX20" fmla="*/ 7771583 w 9180798"/>
              <a:gd name="connsiteY20" fmla="*/ 17718 h 4935764"/>
              <a:gd name="connsiteX21" fmla="*/ 7929726 w 9180798"/>
              <a:gd name="connsiteY21" fmla="*/ 142669 h 4935764"/>
              <a:gd name="connsiteX22" fmla="*/ 8179285 w 9180798"/>
              <a:gd name="connsiteY22" fmla="*/ 365535 h 4935764"/>
              <a:gd name="connsiteX23" fmla="*/ 8348506 w 9180798"/>
              <a:gd name="connsiteY23" fmla="*/ 810778 h 4935764"/>
              <a:gd name="connsiteX24" fmla="*/ 8461387 w 9180798"/>
              <a:gd name="connsiteY24" fmla="*/ 944329 h 4935764"/>
              <a:gd name="connsiteX25" fmla="*/ 8709443 w 9180798"/>
              <a:gd name="connsiteY25" fmla="*/ 1221568 h 4935764"/>
              <a:gd name="connsiteX26" fmla="*/ 8811582 w 9180798"/>
              <a:gd name="connsiteY26" fmla="*/ 1255614 h 4935764"/>
              <a:gd name="connsiteX27" fmla="*/ 8952634 w 9180798"/>
              <a:gd name="connsiteY27" fmla="*/ 1367482 h 4935764"/>
              <a:gd name="connsiteX28" fmla="*/ 9179208 w 9180798"/>
              <a:gd name="connsiteY28" fmla="*/ 1290675 h 4935764"/>
              <a:gd name="connsiteX29" fmla="*/ 9175099 w 9180798"/>
              <a:gd name="connsiteY29" fmla="*/ 4935764 h 4935764"/>
              <a:gd name="connsiteX30" fmla="*/ 12049 w 9180798"/>
              <a:gd name="connsiteY30" fmla="*/ 4935764 h 4935764"/>
              <a:gd name="connsiteX31" fmla="*/ 2559 w 9180798"/>
              <a:gd name="connsiteY31" fmla="*/ 3508175 h 4935764"/>
              <a:gd name="connsiteX32" fmla="*/ 135908 w 9180798"/>
              <a:gd name="connsiteY32" fmla="*/ 3374825 h 4935764"/>
              <a:gd name="connsiteX33" fmla="*/ 458567 w 9180798"/>
              <a:gd name="connsiteY33" fmla="*/ 3327201 h 4935764"/>
              <a:gd name="connsiteX34" fmla="*/ 696691 w 9180798"/>
              <a:gd name="connsiteY34" fmla="*/ 3136701 h 4935764"/>
              <a:gd name="connsiteX35" fmla="*/ 934816 w 9180798"/>
              <a:gd name="connsiteY35" fmla="*/ 3012876 h 4935764"/>
              <a:gd name="connsiteX36" fmla="*/ 1087216 w 9180798"/>
              <a:gd name="connsiteY36" fmla="*/ 2727126 h 4935764"/>
              <a:gd name="connsiteX37" fmla="*/ 1496790 w 9180798"/>
              <a:gd name="connsiteY37" fmla="*/ 2460426 h 4935764"/>
              <a:gd name="connsiteX38" fmla="*/ 1982565 w 9180798"/>
              <a:gd name="connsiteY38" fmla="*/ 2374701 h 4935764"/>
              <a:gd name="connsiteX39" fmla="*/ 2420715 w 9180798"/>
              <a:gd name="connsiteY39" fmla="*/ 2222301 h 4935764"/>
              <a:gd name="connsiteX40" fmla="*/ 2839814 w 9180798"/>
              <a:gd name="connsiteY40" fmla="*/ 1927026 h 4935764"/>
              <a:gd name="connsiteX41" fmla="*/ 3316064 w 9180798"/>
              <a:gd name="connsiteY41" fmla="*/ 2203251 h 4935764"/>
              <a:gd name="connsiteX42" fmla="*/ 3577393 w 9180798"/>
              <a:gd name="connsiteY42"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812145 w 9180798"/>
              <a:gd name="connsiteY7" fmla="*/ 1520146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35908 w 9180798"/>
              <a:gd name="connsiteY33" fmla="*/ 337482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35908 w 9180798"/>
              <a:gd name="connsiteY33" fmla="*/ 337482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35908 w 9180798"/>
              <a:gd name="connsiteY33" fmla="*/ 337482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54958 w 9180798"/>
              <a:gd name="connsiteY33" fmla="*/ 3289100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154958 w 9180798"/>
              <a:gd name="connsiteY33" fmla="*/ 3289100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20715 w 9180798"/>
              <a:gd name="connsiteY40" fmla="*/ 2222301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39814 w 9180798"/>
              <a:gd name="connsiteY41" fmla="*/ 19270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11239 w 9180798"/>
              <a:gd name="connsiteY41" fmla="*/ 2155626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58864 w 9180798"/>
              <a:gd name="connsiteY41" fmla="*/ 2184201 h 4935764"/>
              <a:gd name="connsiteX42" fmla="*/ 3316064 w 9180798"/>
              <a:gd name="connsiteY42" fmla="*/ 2203251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449290 w 9180798"/>
              <a:gd name="connsiteY40" fmla="*/ 2403276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96790 w 9180798"/>
              <a:gd name="connsiteY38" fmla="*/ 246042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11065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87216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934816 w 9180798"/>
              <a:gd name="connsiteY36" fmla="*/ 3012876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211413 w 9180798"/>
              <a:gd name="connsiteY3" fmla="*/ 14145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192363 w 9180798"/>
              <a:gd name="connsiteY3" fmla="*/ 13383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43680 w 9180798"/>
              <a:gd name="connsiteY2" fmla="*/ 1754879 h 4935764"/>
              <a:gd name="connsiteX3" fmla="*/ 4192363 w 9180798"/>
              <a:gd name="connsiteY3" fmla="*/ 13764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021189 h 4935764"/>
              <a:gd name="connsiteX1" fmla="*/ 3841134 w 9180798"/>
              <a:gd name="connsiteY1" fmla="*/ 1907975 h 4935764"/>
              <a:gd name="connsiteX2" fmla="*/ 4015105 w 9180798"/>
              <a:gd name="connsiteY2" fmla="*/ 1745354 h 4935764"/>
              <a:gd name="connsiteX3" fmla="*/ 4192363 w 9180798"/>
              <a:gd name="connsiteY3" fmla="*/ 1376435 h 4935764"/>
              <a:gd name="connsiteX4" fmla="*/ 4447871 w 9180798"/>
              <a:gd name="connsiteY4" fmla="*/ 1645118 h 4935764"/>
              <a:gd name="connsiteX5" fmla="*/ 4498359 w 9180798"/>
              <a:gd name="connsiteY5" fmla="*/ 1603175 h 4935764"/>
              <a:gd name="connsiteX6" fmla="*/ 4660284 w 9180798"/>
              <a:gd name="connsiteY6" fmla="*/ 1479350 h 4935764"/>
              <a:gd name="connsiteX7" fmla="*/ 4771888 w 9180798"/>
              <a:gd name="connsiteY7" fmla="*/ 1485640 h 4935764"/>
              <a:gd name="connsiteX8" fmla="*/ 4932915 w 9180798"/>
              <a:gd name="connsiteY8" fmla="*/ 1451134 h 4935764"/>
              <a:gd name="connsiteX9" fmla="*/ 5055885 w 9180798"/>
              <a:gd name="connsiteY9" fmla="*/ 1459836 h 4935764"/>
              <a:gd name="connsiteX10" fmla="*/ 5262183 w 9180798"/>
              <a:gd name="connsiteY10" fmla="*/ 1167814 h 4935764"/>
              <a:gd name="connsiteX11" fmla="*/ 5527059 w 9180798"/>
              <a:gd name="connsiteY11" fmla="*/ 1593650 h 4935764"/>
              <a:gd name="connsiteX12" fmla="*/ 5685000 w 9180798"/>
              <a:gd name="connsiteY12" fmla="*/ 1029585 h 4935764"/>
              <a:gd name="connsiteX13" fmla="*/ 6111999 w 9180798"/>
              <a:gd name="connsiteY13" fmla="*/ 756380 h 4935764"/>
              <a:gd name="connsiteX14" fmla="*/ 6234198 w 9180798"/>
              <a:gd name="connsiteY14" fmla="*/ 427419 h 4935764"/>
              <a:gd name="connsiteX15" fmla="*/ 6554331 w 9180798"/>
              <a:gd name="connsiteY15" fmla="*/ 511053 h 4935764"/>
              <a:gd name="connsiteX16" fmla="*/ 6780318 w 9180798"/>
              <a:gd name="connsiteY16" fmla="*/ 581678 h 4935764"/>
              <a:gd name="connsiteX17" fmla="*/ 7004096 w 9180798"/>
              <a:gd name="connsiteY17" fmla="*/ 425561 h 4935764"/>
              <a:gd name="connsiteX18" fmla="*/ 7201101 w 9180798"/>
              <a:gd name="connsiteY18" fmla="*/ 362372 h 4935764"/>
              <a:gd name="connsiteX19" fmla="*/ 7305179 w 9180798"/>
              <a:gd name="connsiteY19" fmla="*/ 306616 h 4935764"/>
              <a:gd name="connsiteX20" fmla="*/ 7515077 w 9180798"/>
              <a:gd name="connsiteY20" fmla="*/ 9724 h 4935764"/>
              <a:gd name="connsiteX21" fmla="*/ 7771583 w 9180798"/>
              <a:gd name="connsiteY21" fmla="*/ 17718 h 4935764"/>
              <a:gd name="connsiteX22" fmla="*/ 7929726 w 9180798"/>
              <a:gd name="connsiteY22" fmla="*/ 142669 h 4935764"/>
              <a:gd name="connsiteX23" fmla="*/ 8179285 w 9180798"/>
              <a:gd name="connsiteY23" fmla="*/ 365535 h 4935764"/>
              <a:gd name="connsiteX24" fmla="*/ 8348506 w 9180798"/>
              <a:gd name="connsiteY24" fmla="*/ 810778 h 4935764"/>
              <a:gd name="connsiteX25" fmla="*/ 8461387 w 9180798"/>
              <a:gd name="connsiteY25" fmla="*/ 944329 h 4935764"/>
              <a:gd name="connsiteX26" fmla="*/ 8709443 w 9180798"/>
              <a:gd name="connsiteY26" fmla="*/ 1221568 h 4935764"/>
              <a:gd name="connsiteX27" fmla="*/ 8811582 w 9180798"/>
              <a:gd name="connsiteY27" fmla="*/ 1255614 h 4935764"/>
              <a:gd name="connsiteX28" fmla="*/ 8952634 w 9180798"/>
              <a:gd name="connsiteY28" fmla="*/ 1367482 h 4935764"/>
              <a:gd name="connsiteX29" fmla="*/ 9179208 w 9180798"/>
              <a:gd name="connsiteY29" fmla="*/ 1290675 h 4935764"/>
              <a:gd name="connsiteX30" fmla="*/ 9175099 w 9180798"/>
              <a:gd name="connsiteY30" fmla="*/ 4935764 h 4935764"/>
              <a:gd name="connsiteX31" fmla="*/ 12049 w 9180798"/>
              <a:gd name="connsiteY31" fmla="*/ 4935764 h 4935764"/>
              <a:gd name="connsiteX32" fmla="*/ 2559 w 9180798"/>
              <a:gd name="connsiteY32" fmla="*/ 3508175 h 4935764"/>
              <a:gd name="connsiteX33" fmla="*/ 202583 w 9180798"/>
              <a:gd name="connsiteY33" fmla="*/ 3241475 h 4935764"/>
              <a:gd name="connsiteX34" fmla="*/ 458567 w 9180798"/>
              <a:gd name="connsiteY34" fmla="*/ 3327201 h 4935764"/>
              <a:gd name="connsiteX35" fmla="*/ 696691 w 9180798"/>
              <a:gd name="connsiteY35" fmla="*/ 3136701 h 4935764"/>
              <a:gd name="connsiteX36" fmla="*/ 896716 w 9180798"/>
              <a:gd name="connsiteY36" fmla="*/ 3003351 h 4935764"/>
              <a:gd name="connsiteX37" fmla="*/ 1039591 w 9180798"/>
              <a:gd name="connsiteY37" fmla="*/ 2727126 h 4935764"/>
              <a:gd name="connsiteX38" fmla="*/ 1439640 w 9180798"/>
              <a:gd name="connsiteY38" fmla="*/ 2365176 h 4935764"/>
              <a:gd name="connsiteX39" fmla="*/ 1982565 w 9180798"/>
              <a:gd name="connsiteY39" fmla="*/ 2374701 h 4935764"/>
              <a:gd name="connsiteX40" fmla="*/ 2535015 w 9180798"/>
              <a:gd name="connsiteY40" fmla="*/ 2450901 h 4935764"/>
              <a:gd name="connsiteX41" fmla="*/ 2858864 w 9180798"/>
              <a:gd name="connsiteY41" fmla="*/ 2184201 h 4935764"/>
              <a:gd name="connsiteX42" fmla="*/ 3316064 w 9180798"/>
              <a:gd name="connsiteY42" fmla="*/ 2269926 h 4935764"/>
              <a:gd name="connsiteX43" fmla="*/ 3577393 w 9180798"/>
              <a:gd name="connsiteY43" fmla="*/ 2021189 h 4935764"/>
              <a:gd name="connsiteX0" fmla="*/ 3577393 w 9180798"/>
              <a:gd name="connsiteY0" fmla="*/ 2175642 h 5090217"/>
              <a:gd name="connsiteX1" fmla="*/ 3841134 w 9180798"/>
              <a:gd name="connsiteY1" fmla="*/ 2062428 h 5090217"/>
              <a:gd name="connsiteX2" fmla="*/ 4015105 w 9180798"/>
              <a:gd name="connsiteY2" fmla="*/ 1899807 h 5090217"/>
              <a:gd name="connsiteX3" fmla="*/ 4192363 w 9180798"/>
              <a:gd name="connsiteY3" fmla="*/ 1530888 h 5090217"/>
              <a:gd name="connsiteX4" fmla="*/ 4447871 w 9180798"/>
              <a:gd name="connsiteY4" fmla="*/ 1799571 h 5090217"/>
              <a:gd name="connsiteX5" fmla="*/ 4498359 w 9180798"/>
              <a:gd name="connsiteY5" fmla="*/ 1757628 h 5090217"/>
              <a:gd name="connsiteX6" fmla="*/ 4660284 w 9180798"/>
              <a:gd name="connsiteY6" fmla="*/ 1633803 h 5090217"/>
              <a:gd name="connsiteX7" fmla="*/ 4771888 w 9180798"/>
              <a:gd name="connsiteY7" fmla="*/ 1640093 h 5090217"/>
              <a:gd name="connsiteX8" fmla="*/ 4932915 w 9180798"/>
              <a:gd name="connsiteY8" fmla="*/ 1605587 h 5090217"/>
              <a:gd name="connsiteX9" fmla="*/ 5055885 w 9180798"/>
              <a:gd name="connsiteY9" fmla="*/ 1614289 h 5090217"/>
              <a:gd name="connsiteX10" fmla="*/ 5262183 w 9180798"/>
              <a:gd name="connsiteY10" fmla="*/ 1322267 h 5090217"/>
              <a:gd name="connsiteX11" fmla="*/ 5527059 w 9180798"/>
              <a:gd name="connsiteY11" fmla="*/ 1748103 h 5090217"/>
              <a:gd name="connsiteX12" fmla="*/ 5685000 w 9180798"/>
              <a:gd name="connsiteY12" fmla="*/ 1184038 h 5090217"/>
              <a:gd name="connsiteX13" fmla="*/ 6111999 w 9180798"/>
              <a:gd name="connsiteY13" fmla="*/ 910833 h 5090217"/>
              <a:gd name="connsiteX14" fmla="*/ 6234198 w 9180798"/>
              <a:gd name="connsiteY14" fmla="*/ 581872 h 5090217"/>
              <a:gd name="connsiteX15" fmla="*/ 6554331 w 9180798"/>
              <a:gd name="connsiteY15" fmla="*/ 665506 h 5090217"/>
              <a:gd name="connsiteX16" fmla="*/ 6780318 w 9180798"/>
              <a:gd name="connsiteY16" fmla="*/ 736131 h 5090217"/>
              <a:gd name="connsiteX17" fmla="*/ 7004096 w 9180798"/>
              <a:gd name="connsiteY17" fmla="*/ 580014 h 5090217"/>
              <a:gd name="connsiteX18" fmla="*/ 7201101 w 9180798"/>
              <a:gd name="connsiteY18" fmla="*/ 516825 h 5090217"/>
              <a:gd name="connsiteX19" fmla="*/ 7305179 w 9180798"/>
              <a:gd name="connsiteY19" fmla="*/ 461069 h 5090217"/>
              <a:gd name="connsiteX20" fmla="*/ 7505552 w 9180798"/>
              <a:gd name="connsiteY20" fmla="*/ 2252 h 5090217"/>
              <a:gd name="connsiteX21" fmla="*/ 7771583 w 9180798"/>
              <a:gd name="connsiteY21" fmla="*/ 172171 h 5090217"/>
              <a:gd name="connsiteX22" fmla="*/ 7929726 w 9180798"/>
              <a:gd name="connsiteY22" fmla="*/ 297122 h 5090217"/>
              <a:gd name="connsiteX23" fmla="*/ 8179285 w 9180798"/>
              <a:gd name="connsiteY23" fmla="*/ 519988 h 5090217"/>
              <a:gd name="connsiteX24" fmla="*/ 8348506 w 9180798"/>
              <a:gd name="connsiteY24" fmla="*/ 965231 h 5090217"/>
              <a:gd name="connsiteX25" fmla="*/ 8461387 w 9180798"/>
              <a:gd name="connsiteY25" fmla="*/ 1098782 h 5090217"/>
              <a:gd name="connsiteX26" fmla="*/ 8709443 w 9180798"/>
              <a:gd name="connsiteY26" fmla="*/ 1376021 h 5090217"/>
              <a:gd name="connsiteX27" fmla="*/ 8811582 w 9180798"/>
              <a:gd name="connsiteY27" fmla="*/ 1410067 h 5090217"/>
              <a:gd name="connsiteX28" fmla="*/ 8952634 w 9180798"/>
              <a:gd name="connsiteY28" fmla="*/ 1521935 h 5090217"/>
              <a:gd name="connsiteX29" fmla="*/ 9179208 w 9180798"/>
              <a:gd name="connsiteY29" fmla="*/ 1445128 h 5090217"/>
              <a:gd name="connsiteX30" fmla="*/ 9175099 w 9180798"/>
              <a:gd name="connsiteY30" fmla="*/ 5090217 h 5090217"/>
              <a:gd name="connsiteX31" fmla="*/ 12049 w 9180798"/>
              <a:gd name="connsiteY31" fmla="*/ 5090217 h 5090217"/>
              <a:gd name="connsiteX32" fmla="*/ 2559 w 9180798"/>
              <a:gd name="connsiteY32" fmla="*/ 3662628 h 5090217"/>
              <a:gd name="connsiteX33" fmla="*/ 202583 w 9180798"/>
              <a:gd name="connsiteY33" fmla="*/ 3395928 h 5090217"/>
              <a:gd name="connsiteX34" fmla="*/ 458567 w 9180798"/>
              <a:gd name="connsiteY34" fmla="*/ 3481654 h 5090217"/>
              <a:gd name="connsiteX35" fmla="*/ 696691 w 9180798"/>
              <a:gd name="connsiteY35" fmla="*/ 3291154 h 5090217"/>
              <a:gd name="connsiteX36" fmla="*/ 896716 w 9180798"/>
              <a:gd name="connsiteY36" fmla="*/ 3157804 h 5090217"/>
              <a:gd name="connsiteX37" fmla="*/ 1039591 w 9180798"/>
              <a:gd name="connsiteY37" fmla="*/ 2881579 h 5090217"/>
              <a:gd name="connsiteX38" fmla="*/ 1439640 w 9180798"/>
              <a:gd name="connsiteY38" fmla="*/ 2519629 h 5090217"/>
              <a:gd name="connsiteX39" fmla="*/ 1982565 w 9180798"/>
              <a:gd name="connsiteY39" fmla="*/ 2529154 h 5090217"/>
              <a:gd name="connsiteX40" fmla="*/ 2535015 w 9180798"/>
              <a:gd name="connsiteY40" fmla="*/ 2605354 h 5090217"/>
              <a:gd name="connsiteX41" fmla="*/ 2858864 w 9180798"/>
              <a:gd name="connsiteY41" fmla="*/ 2338654 h 5090217"/>
              <a:gd name="connsiteX42" fmla="*/ 3316064 w 9180798"/>
              <a:gd name="connsiteY42" fmla="*/ 2424379 h 5090217"/>
              <a:gd name="connsiteX43" fmla="*/ 3577393 w 9180798"/>
              <a:gd name="connsiteY43" fmla="*/ 2175642 h 5090217"/>
              <a:gd name="connsiteX0" fmla="*/ 3577393 w 9180798"/>
              <a:gd name="connsiteY0" fmla="*/ 2179538 h 5094113"/>
              <a:gd name="connsiteX1" fmla="*/ 3841134 w 9180798"/>
              <a:gd name="connsiteY1" fmla="*/ 2066324 h 5094113"/>
              <a:gd name="connsiteX2" fmla="*/ 4015105 w 9180798"/>
              <a:gd name="connsiteY2" fmla="*/ 1903703 h 5094113"/>
              <a:gd name="connsiteX3" fmla="*/ 4192363 w 9180798"/>
              <a:gd name="connsiteY3" fmla="*/ 1534784 h 5094113"/>
              <a:gd name="connsiteX4" fmla="*/ 4447871 w 9180798"/>
              <a:gd name="connsiteY4" fmla="*/ 1803467 h 5094113"/>
              <a:gd name="connsiteX5" fmla="*/ 4498359 w 9180798"/>
              <a:gd name="connsiteY5" fmla="*/ 1761524 h 5094113"/>
              <a:gd name="connsiteX6" fmla="*/ 4660284 w 9180798"/>
              <a:gd name="connsiteY6" fmla="*/ 1637699 h 5094113"/>
              <a:gd name="connsiteX7" fmla="*/ 4771888 w 9180798"/>
              <a:gd name="connsiteY7" fmla="*/ 1643989 h 5094113"/>
              <a:gd name="connsiteX8" fmla="*/ 4932915 w 9180798"/>
              <a:gd name="connsiteY8" fmla="*/ 1609483 h 5094113"/>
              <a:gd name="connsiteX9" fmla="*/ 5055885 w 9180798"/>
              <a:gd name="connsiteY9" fmla="*/ 1618185 h 5094113"/>
              <a:gd name="connsiteX10" fmla="*/ 5262183 w 9180798"/>
              <a:gd name="connsiteY10" fmla="*/ 1326163 h 5094113"/>
              <a:gd name="connsiteX11" fmla="*/ 5527059 w 9180798"/>
              <a:gd name="connsiteY11" fmla="*/ 1751999 h 5094113"/>
              <a:gd name="connsiteX12" fmla="*/ 5685000 w 9180798"/>
              <a:gd name="connsiteY12" fmla="*/ 1187934 h 5094113"/>
              <a:gd name="connsiteX13" fmla="*/ 6111999 w 9180798"/>
              <a:gd name="connsiteY13" fmla="*/ 914729 h 5094113"/>
              <a:gd name="connsiteX14" fmla="*/ 6234198 w 9180798"/>
              <a:gd name="connsiteY14" fmla="*/ 585768 h 5094113"/>
              <a:gd name="connsiteX15" fmla="*/ 6554331 w 9180798"/>
              <a:gd name="connsiteY15" fmla="*/ 669402 h 5094113"/>
              <a:gd name="connsiteX16" fmla="*/ 6780318 w 9180798"/>
              <a:gd name="connsiteY16" fmla="*/ 740027 h 5094113"/>
              <a:gd name="connsiteX17" fmla="*/ 7004096 w 9180798"/>
              <a:gd name="connsiteY17" fmla="*/ 583910 h 5094113"/>
              <a:gd name="connsiteX18" fmla="*/ 7201101 w 9180798"/>
              <a:gd name="connsiteY18" fmla="*/ 520721 h 5094113"/>
              <a:gd name="connsiteX19" fmla="*/ 7305179 w 9180798"/>
              <a:gd name="connsiteY19" fmla="*/ 464965 h 5094113"/>
              <a:gd name="connsiteX20" fmla="*/ 7505552 w 9180798"/>
              <a:gd name="connsiteY20" fmla="*/ 6148 h 5094113"/>
              <a:gd name="connsiteX21" fmla="*/ 7781108 w 9180798"/>
              <a:gd name="connsiteY21" fmla="*/ 42717 h 5094113"/>
              <a:gd name="connsiteX22" fmla="*/ 7929726 w 9180798"/>
              <a:gd name="connsiteY22" fmla="*/ 301018 h 5094113"/>
              <a:gd name="connsiteX23" fmla="*/ 8179285 w 9180798"/>
              <a:gd name="connsiteY23" fmla="*/ 523884 h 5094113"/>
              <a:gd name="connsiteX24" fmla="*/ 8348506 w 9180798"/>
              <a:gd name="connsiteY24" fmla="*/ 969127 h 5094113"/>
              <a:gd name="connsiteX25" fmla="*/ 8461387 w 9180798"/>
              <a:gd name="connsiteY25" fmla="*/ 1102678 h 5094113"/>
              <a:gd name="connsiteX26" fmla="*/ 8709443 w 9180798"/>
              <a:gd name="connsiteY26" fmla="*/ 1379917 h 5094113"/>
              <a:gd name="connsiteX27" fmla="*/ 8811582 w 9180798"/>
              <a:gd name="connsiteY27" fmla="*/ 1413963 h 5094113"/>
              <a:gd name="connsiteX28" fmla="*/ 8952634 w 9180798"/>
              <a:gd name="connsiteY28" fmla="*/ 1525831 h 5094113"/>
              <a:gd name="connsiteX29" fmla="*/ 9179208 w 9180798"/>
              <a:gd name="connsiteY29" fmla="*/ 1449024 h 5094113"/>
              <a:gd name="connsiteX30" fmla="*/ 9175099 w 9180798"/>
              <a:gd name="connsiteY30" fmla="*/ 5094113 h 5094113"/>
              <a:gd name="connsiteX31" fmla="*/ 12049 w 9180798"/>
              <a:gd name="connsiteY31" fmla="*/ 5094113 h 5094113"/>
              <a:gd name="connsiteX32" fmla="*/ 2559 w 9180798"/>
              <a:gd name="connsiteY32" fmla="*/ 3666524 h 5094113"/>
              <a:gd name="connsiteX33" fmla="*/ 202583 w 9180798"/>
              <a:gd name="connsiteY33" fmla="*/ 3399824 h 5094113"/>
              <a:gd name="connsiteX34" fmla="*/ 458567 w 9180798"/>
              <a:gd name="connsiteY34" fmla="*/ 3485550 h 5094113"/>
              <a:gd name="connsiteX35" fmla="*/ 696691 w 9180798"/>
              <a:gd name="connsiteY35" fmla="*/ 3295050 h 5094113"/>
              <a:gd name="connsiteX36" fmla="*/ 896716 w 9180798"/>
              <a:gd name="connsiteY36" fmla="*/ 3161700 h 5094113"/>
              <a:gd name="connsiteX37" fmla="*/ 1039591 w 9180798"/>
              <a:gd name="connsiteY37" fmla="*/ 2885475 h 5094113"/>
              <a:gd name="connsiteX38" fmla="*/ 1439640 w 9180798"/>
              <a:gd name="connsiteY38" fmla="*/ 2523525 h 5094113"/>
              <a:gd name="connsiteX39" fmla="*/ 1982565 w 9180798"/>
              <a:gd name="connsiteY39" fmla="*/ 2533050 h 5094113"/>
              <a:gd name="connsiteX40" fmla="*/ 2535015 w 9180798"/>
              <a:gd name="connsiteY40" fmla="*/ 2609250 h 5094113"/>
              <a:gd name="connsiteX41" fmla="*/ 2858864 w 9180798"/>
              <a:gd name="connsiteY41" fmla="*/ 2342550 h 5094113"/>
              <a:gd name="connsiteX42" fmla="*/ 3316064 w 9180798"/>
              <a:gd name="connsiteY42" fmla="*/ 2428275 h 5094113"/>
              <a:gd name="connsiteX43" fmla="*/ 3577393 w 9180798"/>
              <a:gd name="connsiteY43" fmla="*/ 2179538 h 5094113"/>
              <a:gd name="connsiteX0" fmla="*/ 3577393 w 9180798"/>
              <a:gd name="connsiteY0" fmla="*/ 2179538 h 5094113"/>
              <a:gd name="connsiteX1" fmla="*/ 3841134 w 9180798"/>
              <a:gd name="connsiteY1" fmla="*/ 2066324 h 5094113"/>
              <a:gd name="connsiteX2" fmla="*/ 4015105 w 9180798"/>
              <a:gd name="connsiteY2" fmla="*/ 1903703 h 5094113"/>
              <a:gd name="connsiteX3" fmla="*/ 4192363 w 9180798"/>
              <a:gd name="connsiteY3" fmla="*/ 1534784 h 5094113"/>
              <a:gd name="connsiteX4" fmla="*/ 4447871 w 9180798"/>
              <a:gd name="connsiteY4" fmla="*/ 1803467 h 5094113"/>
              <a:gd name="connsiteX5" fmla="*/ 4498359 w 9180798"/>
              <a:gd name="connsiteY5" fmla="*/ 1761524 h 5094113"/>
              <a:gd name="connsiteX6" fmla="*/ 4660284 w 9180798"/>
              <a:gd name="connsiteY6" fmla="*/ 1637699 h 5094113"/>
              <a:gd name="connsiteX7" fmla="*/ 4771888 w 9180798"/>
              <a:gd name="connsiteY7" fmla="*/ 1643989 h 5094113"/>
              <a:gd name="connsiteX8" fmla="*/ 4932915 w 9180798"/>
              <a:gd name="connsiteY8" fmla="*/ 1609483 h 5094113"/>
              <a:gd name="connsiteX9" fmla="*/ 5055885 w 9180798"/>
              <a:gd name="connsiteY9" fmla="*/ 1618185 h 5094113"/>
              <a:gd name="connsiteX10" fmla="*/ 5262183 w 9180798"/>
              <a:gd name="connsiteY10" fmla="*/ 1326163 h 5094113"/>
              <a:gd name="connsiteX11" fmla="*/ 5527059 w 9180798"/>
              <a:gd name="connsiteY11" fmla="*/ 1751999 h 5094113"/>
              <a:gd name="connsiteX12" fmla="*/ 5685000 w 9180798"/>
              <a:gd name="connsiteY12" fmla="*/ 1187934 h 5094113"/>
              <a:gd name="connsiteX13" fmla="*/ 6111999 w 9180798"/>
              <a:gd name="connsiteY13" fmla="*/ 914729 h 5094113"/>
              <a:gd name="connsiteX14" fmla="*/ 6234198 w 9180798"/>
              <a:gd name="connsiteY14" fmla="*/ 585768 h 5094113"/>
              <a:gd name="connsiteX15" fmla="*/ 6554331 w 9180798"/>
              <a:gd name="connsiteY15" fmla="*/ 669402 h 5094113"/>
              <a:gd name="connsiteX16" fmla="*/ 6780318 w 9180798"/>
              <a:gd name="connsiteY16" fmla="*/ 740027 h 5094113"/>
              <a:gd name="connsiteX17" fmla="*/ 7004096 w 9180798"/>
              <a:gd name="connsiteY17" fmla="*/ 583910 h 5094113"/>
              <a:gd name="connsiteX18" fmla="*/ 7201101 w 9180798"/>
              <a:gd name="connsiteY18" fmla="*/ 520721 h 5094113"/>
              <a:gd name="connsiteX19" fmla="*/ 7305179 w 9180798"/>
              <a:gd name="connsiteY19" fmla="*/ 464965 h 5094113"/>
              <a:gd name="connsiteX20" fmla="*/ 7505552 w 9180798"/>
              <a:gd name="connsiteY20" fmla="*/ 6148 h 5094113"/>
              <a:gd name="connsiteX21" fmla="*/ 7781108 w 9180798"/>
              <a:gd name="connsiteY21" fmla="*/ 42717 h 5094113"/>
              <a:gd name="connsiteX22" fmla="*/ 7958301 w 9180798"/>
              <a:gd name="connsiteY22" fmla="*/ 234343 h 5094113"/>
              <a:gd name="connsiteX23" fmla="*/ 8179285 w 9180798"/>
              <a:gd name="connsiteY23" fmla="*/ 523884 h 5094113"/>
              <a:gd name="connsiteX24" fmla="*/ 8348506 w 9180798"/>
              <a:gd name="connsiteY24" fmla="*/ 969127 h 5094113"/>
              <a:gd name="connsiteX25" fmla="*/ 8461387 w 9180798"/>
              <a:gd name="connsiteY25" fmla="*/ 1102678 h 5094113"/>
              <a:gd name="connsiteX26" fmla="*/ 8709443 w 9180798"/>
              <a:gd name="connsiteY26" fmla="*/ 1379917 h 5094113"/>
              <a:gd name="connsiteX27" fmla="*/ 8811582 w 9180798"/>
              <a:gd name="connsiteY27" fmla="*/ 1413963 h 5094113"/>
              <a:gd name="connsiteX28" fmla="*/ 8952634 w 9180798"/>
              <a:gd name="connsiteY28" fmla="*/ 1525831 h 5094113"/>
              <a:gd name="connsiteX29" fmla="*/ 9179208 w 9180798"/>
              <a:gd name="connsiteY29" fmla="*/ 1449024 h 5094113"/>
              <a:gd name="connsiteX30" fmla="*/ 9175099 w 9180798"/>
              <a:gd name="connsiteY30" fmla="*/ 5094113 h 5094113"/>
              <a:gd name="connsiteX31" fmla="*/ 12049 w 9180798"/>
              <a:gd name="connsiteY31" fmla="*/ 5094113 h 5094113"/>
              <a:gd name="connsiteX32" fmla="*/ 2559 w 9180798"/>
              <a:gd name="connsiteY32" fmla="*/ 3666524 h 5094113"/>
              <a:gd name="connsiteX33" fmla="*/ 202583 w 9180798"/>
              <a:gd name="connsiteY33" fmla="*/ 3399824 h 5094113"/>
              <a:gd name="connsiteX34" fmla="*/ 458567 w 9180798"/>
              <a:gd name="connsiteY34" fmla="*/ 3485550 h 5094113"/>
              <a:gd name="connsiteX35" fmla="*/ 696691 w 9180798"/>
              <a:gd name="connsiteY35" fmla="*/ 3295050 h 5094113"/>
              <a:gd name="connsiteX36" fmla="*/ 896716 w 9180798"/>
              <a:gd name="connsiteY36" fmla="*/ 3161700 h 5094113"/>
              <a:gd name="connsiteX37" fmla="*/ 1039591 w 9180798"/>
              <a:gd name="connsiteY37" fmla="*/ 2885475 h 5094113"/>
              <a:gd name="connsiteX38" fmla="*/ 1439640 w 9180798"/>
              <a:gd name="connsiteY38" fmla="*/ 2523525 h 5094113"/>
              <a:gd name="connsiteX39" fmla="*/ 1982565 w 9180798"/>
              <a:gd name="connsiteY39" fmla="*/ 2533050 h 5094113"/>
              <a:gd name="connsiteX40" fmla="*/ 2535015 w 9180798"/>
              <a:gd name="connsiteY40" fmla="*/ 2609250 h 5094113"/>
              <a:gd name="connsiteX41" fmla="*/ 2858864 w 9180798"/>
              <a:gd name="connsiteY41" fmla="*/ 2342550 h 5094113"/>
              <a:gd name="connsiteX42" fmla="*/ 3316064 w 9180798"/>
              <a:gd name="connsiteY42" fmla="*/ 2428275 h 5094113"/>
              <a:gd name="connsiteX43" fmla="*/ 3577393 w 9180798"/>
              <a:gd name="connsiteY43" fmla="*/ 2179538 h 5094113"/>
              <a:gd name="connsiteX0" fmla="*/ 3577393 w 9180798"/>
              <a:gd name="connsiteY0" fmla="*/ 2179538 h 5094113"/>
              <a:gd name="connsiteX1" fmla="*/ 3841134 w 9180798"/>
              <a:gd name="connsiteY1" fmla="*/ 2066324 h 5094113"/>
              <a:gd name="connsiteX2" fmla="*/ 4015105 w 9180798"/>
              <a:gd name="connsiteY2" fmla="*/ 1903703 h 5094113"/>
              <a:gd name="connsiteX3" fmla="*/ 4192363 w 9180798"/>
              <a:gd name="connsiteY3" fmla="*/ 1534784 h 5094113"/>
              <a:gd name="connsiteX4" fmla="*/ 4447871 w 9180798"/>
              <a:gd name="connsiteY4" fmla="*/ 1803467 h 5094113"/>
              <a:gd name="connsiteX5" fmla="*/ 4498359 w 9180798"/>
              <a:gd name="connsiteY5" fmla="*/ 1761524 h 5094113"/>
              <a:gd name="connsiteX6" fmla="*/ 4660284 w 9180798"/>
              <a:gd name="connsiteY6" fmla="*/ 1637699 h 5094113"/>
              <a:gd name="connsiteX7" fmla="*/ 4771888 w 9180798"/>
              <a:gd name="connsiteY7" fmla="*/ 1643989 h 5094113"/>
              <a:gd name="connsiteX8" fmla="*/ 4932915 w 9180798"/>
              <a:gd name="connsiteY8" fmla="*/ 1609483 h 5094113"/>
              <a:gd name="connsiteX9" fmla="*/ 5055885 w 9180798"/>
              <a:gd name="connsiteY9" fmla="*/ 1618185 h 5094113"/>
              <a:gd name="connsiteX10" fmla="*/ 5262183 w 9180798"/>
              <a:gd name="connsiteY10" fmla="*/ 1326163 h 5094113"/>
              <a:gd name="connsiteX11" fmla="*/ 5527059 w 9180798"/>
              <a:gd name="connsiteY11" fmla="*/ 1751999 h 5094113"/>
              <a:gd name="connsiteX12" fmla="*/ 5685000 w 9180798"/>
              <a:gd name="connsiteY12" fmla="*/ 1187934 h 5094113"/>
              <a:gd name="connsiteX13" fmla="*/ 6111999 w 9180798"/>
              <a:gd name="connsiteY13" fmla="*/ 914729 h 5094113"/>
              <a:gd name="connsiteX14" fmla="*/ 6234198 w 9180798"/>
              <a:gd name="connsiteY14" fmla="*/ 585768 h 5094113"/>
              <a:gd name="connsiteX15" fmla="*/ 6554331 w 9180798"/>
              <a:gd name="connsiteY15" fmla="*/ 669402 h 5094113"/>
              <a:gd name="connsiteX16" fmla="*/ 6780318 w 9180798"/>
              <a:gd name="connsiteY16" fmla="*/ 740027 h 5094113"/>
              <a:gd name="connsiteX17" fmla="*/ 7004096 w 9180798"/>
              <a:gd name="connsiteY17" fmla="*/ 583910 h 5094113"/>
              <a:gd name="connsiteX18" fmla="*/ 7201101 w 9180798"/>
              <a:gd name="connsiteY18" fmla="*/ 520721 h 5094113"/>
              <a:gd name="connsiteX19" fmla="*/ 7305179 w 9180798"/>
              <a:gd name="connsiteY19" fmla="*/ 464965 h 5094113"/>
              <a:gd name="connsiteX20" fmla="*/ 7505552 w 9180798"/>
              <a:gd name="connsiteY20" fmla="*/ 6148 h 5094113"/>
              <a:gd name="connsiteX21" fmla="*/ 7781108 w 9180798"/>
              <a:gd name="connsiteY21" fmla="*/ 42717 h 5094113"/>
              <a:gd name="connsiteX22" fmla="*/ 7901151 w 9180798"/>
              <a:gd name="connsiteY22" fmla="*/ 253393 h 5094113"/>
              <a:gd name="connsiteX23" fmla="*/ 8179285 w 9180798"/>
              <a:gd name="connsiteY23" fmla="*/ 523884 h 5094113"/>
              <a:gd name="connsiteX24" fmla="*/ 8348506 w 9180798"/>
              <a:gd name="connsiteY24" fmla="*/ 969127 h 5094113"/>
              <a:gd name="connsiteX25" fmla="*/ 8461387 w 9180798"/>
              <a:gd name="connsiteY25" fmla="*/ 1102678 h 5094113"/>
              <a:gd name="connsiteX26" fmla="*/ 8709443 w 9180798"/>
              <a:gd name="connsiteY26" fmla="*/ 1379917 h 5094113"/>
              <a:gd name="connsiteX27" fmla="*/ 8811582 w 9180798"/>
              <a:gd name="connsiteY27" fmla="*/ 1413963 h 5094113"/>
              <a:gd name="connsiteX28" fmla="*/ 8952634 w 9180798"/>
              <a:gd name="connsiteY28" fmla="*/ 1525831 h 5094113"/>
              <a:gd name="connsiteX29" fmla="*/ 9179208 w 9180798"/>
              <a:gd name="connsiteY29" fmla="*/ 1449024 h 5094113"/>
              <a:gd name="connsiteX30" fmla="*/ 9175099 w 9180798"/>
              <a:gd name="connsiteY30" fmla="*/ 5094113 h 5094113"/>
              <a:gd name="connsiteX31" fmla="*/ 12049 w 9180798"/>
              <a:gd name="connsiteY31" fmla="*/ 5094113 h 5094113"/>
              <a:gd name="connsiteX32" fmla="*/ 2559 w 9180798"/>
              <a:gd name="connsiteY32" fmla="*/ 3666524 h 5094113"/>
              <a:gd name="connsiteX33" fmla="*/ 202583 w 9180798"/>
              <a:gd name="connsiteY33" fmla="*/ 3399824 h 5094113"/>
              <a:gd name="connsiteX34" fmla="*/ 458567 w 9180798"/>
              <a:gd name="connsiteY34" fmla="*/ 3485550 h 5094113"/>
              <a:gd name="connsiteX35" fmla="*/ 696691 w 9180798"/>
              <a:gd name="connsiteY35" fmla="*/ 3295050 h 5094113"/>
              <a:gd name="connsiteX36" fmla="*/ 896716 w 9180798"/>
              <a:gd name="connsiteY36" fmla="*/ 3161700 h 5094113"/>
              <a:gd name="connsiteX37" fmla="*/ 1039591 w 9180798"/>
              <a:gd name="connsiteY37" fmla="*/ 2885475 h 5094113"/>
              <a:gd name="connsiteX38" fmla="*/ 1439640 w 9180798"/>
              <a:gd name="connsiteY38" fmla="*/ 2523525 h 5094113"/>
              <a:gd name="connsiteX39" fmla="*/ 1982565 w 9180798"/>
              <a:gd name="connsiteY39" fmla="*/ 2533050 h 5094113"/>
              <a:gd name="connsiteX40" fmla="*/ 2535015 w 9180798"/>
              <a:gd name="connsiteY40" fmla="*/ 2609250 h 5094113"/>
              <a:gd name="connsiteX41" fmla="*/ 2858864 w 9180798"/>
              <a:gd name="connsiteY41" fmla="*/ 2342550 h 5094113"/>
              <a:gd name="connsiteX42" fmla="*/ 3316064 w 9180798"/>
              <a:gd name="connsiteY42" fmla="*/ 2428275 h 5094113"/>
              <a:gd name="connsiteX43" fmla="*/ 3577393 w 9180798"/>
              <a:gd name="connsiteY43" fmla="*/ 2179538 h 5094113"/>
              <a:gd name="connsiteX0" fmla="*/ 3577393 w 9180798"/>
              <a:gd name="connsiteY0" fmla="*/ 2299574 h 5214149"/>
              <a:gd name="connsiteX1" fmla="*/ 3841134 w 9180798"/>
              <a:gd name="connsiteY1" fmla="*/ 2186360 h 5214149"/>
              <a:gd name="connsiteX2" fmla="*/ 4015105 w 9180798"/>
              <a:gd name="connsiteY2" fmla="*/ 2023739 h 5214149"/>
              <a:gd name="connsiteX3" fmla="*/ 4192363 w 9180798"/>
              <a:gd name="connsiteY3" fmla="*/ 1654820 h 5214149"/>
              <a:gd name="connsiteX4" fmla="*/ 4447871 w 9180798"/>
              <a:gd name="connsiteY4" fmla="*/ 1923503 h 5214149"/>
              <a:gd name="connsiteX5" fmla="*/ 4498359 w 9180798"/>
              <a:gd name="connsiteY5" fmla="*/ 1881560 h 5214149"/>
              <a:gd name="connsiteX6" fmla="*/ 4660284 w 9180798"/>
              <a:gd name="connsiteY6" fmla="*/ 1757735 h 5214149"/>
              <a:gd name="connsiteX7" fmla="*/ 4771888 w 9180798"/>
              <a:gd name="connsiteY7" fmla="*/ 1764025 h 5214149"/>
              <a:gd name="connsiteX8" fmla="*/ 4932915 w 9180798"/>
              <a:gd name="connsiteY8" fmla="*/ 1729519 h 5214149"/>
              <a:gd name="connsiteX9" fmla="*/ 5055885 w 9180798"/>
              <a:gd name="connsiteY9" fmla="*/ 1738221 h 5214149"/>
              <a:gd name="connsiteX10" fmla="*/ 5262183 w 9180798"/>
              <a:gd name="connsiteY10" fmla="*/ 1446199 h 5214149"/>
              <a:gd name="connsiteX11" fmla="*/ 5527059 w 9180798"/>
              <a:gd name="connsiteY11" fmla="*/ 1872035 h 5214149"/>
              <a:gd name="connsiteX12" fmla="*/ 5685000 w 9180798"/>
              <a:gd name="connsiteY12" fmla="*/ 1307970 h 5214149"/>
              <a:gd name="connsiteX13" fmla="*/ 6111999 w 9180798"/>
              <a:gd name="connsiteY13" fmla="*/ 1034765 h 5214149"/>
              <a:gd name="connsiteX14" fmla="*/ 6234198 w 9180798"/>
              <a:gd name="connsiteY14" fmla="*/ 705804 h 5214149"/>
              <a:gd name="connsiteX15" fmla="*/ 6554331 w 9180798"/>
              <a:gd name="connsiteY15" fmla="*/ 789438 h 5214149"/>
              <a:gd name="connsiteX16" fmla="*/ 6780318 w 9180798"/>
              <a:gd name="connsiteY16" fmla="*/ 860063 h 5214149"/>
              <a:gd name="connsiteX17" fmla="*/ 7004096 w 9180798"/>
              <a:gd name="connsiteY17" fmla="*/ 703946 h 5214149"/>
              <a:gd name="connsiteX18" fmla="*/ 7201101 w 9180798"/>
              <a:gd name="connsiteY18" fmla="*/ 640757 h 5214149"/>
              <a:gd name="connsiteX19" fmla="*/ 7305179 w 9180798"/>
              <a:gd name="connsiteY19" fmla="*/ 585001 h 5214149"/>
              <a:gd name="connsiteX20" fmla="*/ 7524602 w 9180798"/>
              <a:gd name="connsiteY20" fmla="*/ 2359 h 5214149"/>
              <a:gd name="connsiteX21" fmla="*/ 7781108 w 9180798"/>
              <a:gd name="connsiteY21" fmla="*/ 162753 h 5214149"/>
              <a:gd name="connsiteX22" fmla="*/ 7901151 w 9180798"/>
              <a:gd name="connsiteY22" fmla="*/ 373429 h 5214149"/>
              <a:gd name="connsiteX23" fmla="*/ 8179285 w 9180798"/>
              <a:gd name="connsiteY23" fmla="*/ 643920 h 5214149"/>
              <a:gd name="connsiteX24" fmla="*/ 8348506 w 9180798"/>
              <a:gd name="connsiteY24" fmla="*/ 1089163 h 5214149"/>
              <a:gd name="connsiteX25" fmla="*/ 8461387 w 9180798"/>
              <a:gd name="connsiteY25" fmla="*/ 1222714 h 5214149"/>
              <a:gd name="connsiteX26" fmla="*/ 8709443 w 9180798"/>
              <a:gd name="connsiteY26" fmla="*/ 1499953 h 5214149"/>
              <a:gd name="connsiteX27" fmla="*/ 8811582 w 9180798"/>
              <a:gd name="connsiteY27" fmla="*/ 1533999 h 5214149"/>
              <a:gd name="connsiteX28" fmla="*/ 8952634 w 9180798"/>
              <a:gd name="connsiteY28" fmla="*/ 1645867 h 5214149"/>
              <a:gd name="connsiteX29" fmla="*/ 9179208 w 9180798"/>
              <a:gd name="connsiteY29" fmla="*/ 1569060 h 5214149"/>
              <a:gd name="connsiteX30" fmla="*/ 9175099 w 9180798"/>
              <a:gd name="connsiteY30" fmla="*/ 5214149 h 5214149"/>
              <a:gd name="connsiteX31" fmla="*/ 12049 w 9180798"/>
              <a:gd name="connsiteY31" fmla="*/ 5214149 h 5214149"/>
              <a:gd name="connsiteX32" fmla="*/ 2559 w 9180798"/>
              <a:gd name="connsiteY32" fmla="*/ 3786560 h 5214149"/>
              <a:gd name="connsiteX33" fmla="*/ 202583 w 9180798"/>
              <a:gd name="connsiteY33" fmla="*/ 3519860 h 5214149"/>
              <a:gd name="connsiteX34" fmla="*/ 458567 w 9180798"/>
              <a:gd name="connsiteY34" fmla="*/ 3605586 h 5214149"/>
              <a:gd name="connsiteX35" fmla="*/ 696691 w 9180798"/>
              <a:gd name="connsiteY35" fmla="*/ 3415086 h 5214149"/>
              <a:gd name="connsiteX36" fmla="*/ 896716 w 9180798"/>
              <a:gd name="connsiteY36" fmla="*/ 3281736 h 5214149"/>
              <a:gd name="connsiteX37" fmla="*/ 1039591 w 9180798"/>
              <a:gd name="connsiteY37" fmla="*/ 3005511 h 5214149"/>
              <a:gd name="connsiteX38" fmla="*/ 1439640 w 9180798"/>
              <a:gd name="connsiteY38" fmla="*/ 2643561 h 5214149"/>
              <a:gd name="connsiteX39" fmla="*/ 1982565 w 9180798"/>
              <a:gd name="connsiteY39" fmla="*/ 2653086 h 5214149"/>
              <a:gd name="connsiteX40" fmla="*/ 2535015 w 9180798"/>
              <a:gd name="connsiteY40" fmla="*/ 2729286 h 5214149"/>
              <a:gd name="connsiteX41" fmla="*/ 2858864 w 9180798"/>
              <a:gd name="connsiteY41" fmla="*/ 2462586 h 5214149"/>
              <a:gd name="connsiteX42" fmla="*/ 3316064 w 9180798"/>
              <a:gd name="connsiteY42" fmla="*/ 2548311 h 5214149"/>
              <a:gd name="connsiteX43" fmla="*/ 3577393 w 9180798"/>
              <a:gd name="connsiteY43" fmla="*/ 2299574 h 521414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79285 w 9180798"/>
              <a:gd name="connsiteY23" fmla="*/ 597030 h 5167259"/>
              <a:gd name="connsiteX24" fmla="*/ 8348506 w 9180798"/>
              <a:gd name="connsiteY24" fmla="*/ 1042273 h 5167259"/>
              <a:gd name="connsiteX25" fmla="*/ 8461387 w 9180798"/>
              <a:gd name="connsiteY25" fmla="*/ 117582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348506 w 9180798"/>
              <a:gd name="connsiteY24" fmla="*/ 1042273 h 5167259"/>
              <a:gd name="connsiteX25" fmla="*/ 8461387 w 9180798"/>
              <a:gd name="connsiteY25" fmla="*/ 117582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61387 w 9180798"/>
              <a:gd name="connsiteY25" fmla="*/ 117582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7094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595143 w 9180798"/>
              <a:gd name="connsiteY26" fmla="*/ 1453063 h 5167259"/>
              <a:gd name="connsiteX27" fmla="*/ 8811582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595143 w 9180798"/>
              <a:gd name="connsiteY26" fmla="*/ 1453063 h 5167259"/>
              <a:gd name="connsiteX27" fmla="*/ 8706807 w 9180798"/>
              <a:gd name="connsiteY27" fmla="*/ 1487109 h 5167259"/>
              <a:gd name="connsiteX28" fmla="*/ 8952634 w 9180798"/>
              <a:gd name="connsiteY28" fmla="*/ 159897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80798"/>
              <a:gd name="connsiteY0" fmla="*/ 2252684 h 5167259"/>
              <a:gd name="connsiteX1" fmla="*/ 3841134 w 9180798"/>
              <a:gd name="connsiteY1" fmla="*/ 2139470 h 5167259"/>
              <a:gd name="connsiteX2" fmla="*/ 4015105 w 9180798"/>
              <a:gd name="connsiteY2" fmla="*/ 1976849 h 5167259"/>
              <a:gd name="connsiteX3" fmla="*/ 4192363 w 9180798"/>
              <a:gd name="connsiteY3" fmla="*/ 1607930 h 5167259"/>
              <a:gd name="connsiteX4" fmla="*/ 4447871 w 9180798"/>
              <a:gd name="connsiteY4" fmla="*/ 1876613 h 5167259"/>
              <a:gd name="connsiteX5" fmla="*/ 4498359 w 9180798"/>
              <a:gd name="connsiteY5" fmla="*/ 1834670 h 5167259"/>
              <a:gd name="connsiteX6" fmla="*/ 4660284 w 9180798"/>
              <a:gd name="connsiteY6" fmla="*/ 1710845 h 5167259"/>
              <a:gd name="connsiteX7" fmla="*/ 4771888 w 9180798"/>
              <a:gd name="connsiteY7" fmla="*/ 1717135 h 5167259"/>
              <a:gd name="connsiteX8" fmla="*/ 4932915 w 9180798"/>
              <a:gd name="connsiteY8" fmla="*/ 1682629 h 5167259"/>
              <a:gd name="connsiteX9" fmla="*/ 5055885 w 9180798"/>
              <a:gd name="connsiteY9" fmla="*/ 1691331 h 5167259"/>
              <a:gd name="connsiteX10" fmla="*/ 5262183 w 9180798"/>
              <a:gd name="connsiteY10" fmla="*/ 1399309 h 5167259"/>
              <a:gd name="connsiteX11" fmla="*/ 5527059 w 9180798"/>
              <a:gd name="connsiteY11" fmla="*/ 1825145 h 5167259"/>
              <a:gd name="connsiteX12" fmla="*/ 5685000 w 9180798"/>
              <a:gd name="connsiteY12" fmla="*/ 1261080 h 5167259"/>
              <a:gd name="connsiteX13" fmla="*/ 6111999 w 9180798"/>
              <a:gd name="connsiteY13" fmla="*/ 987875 h 5167259"/>
              <a:gd name="connsiteX14" fmla="*/ 6234198 w 9180798"/>
              <a:gd name="connsiteY14" fmla="*/ 658914 h 5167259"/>
              <a:gd name="connsiteX15" fmla="*/ 6554331 w 9180798"/>
              <a:gd name="connsiteY15" fmla="*/ 742548 h 5167259"/>
              <a:gd name="connsiteX16" fmla="*/ 6780318 w 9180798"/>
              <a:gd name="connsiteY16" fmla="*/ 813173 h 5167259"/>
              <a:gd name="connsiteX17" fmla="*/ 7004096 w 9180798"/>
              <a:gd name="connsiteY17" fmla="*/ 657056 h 5167259"/>
              <a:gd name="connsiteX18" fmla="*/ 7201101 w 9180798"/>
              <a:gd name="connsiteY18" fmla="*/ 593867 h 5167259"/>
              <a:gd name="connsiteX19" fmla="*/ 7305179 w 9180798"/>
              <a:gd name="connsiteY19" fmla="*/ 538111 h 5167259"/>
              <a:gd name="connsiteX20" fmla="*/ 7486502 w 9180798"/>
              <a:gd name="connsiteY20" fmla="*/ 3094 h 5167259"/>
              <a:gd name="connsiteX21" fmla="*/ 7781108 w 9180798"/>
              <a:gd name="connsiteY21" fmla="*/ 115863 h 5167259"/>
              <a:gd name="connsiteX22" fmla="*/ 7901151 w 9180798"/>
              <a:gd name="connsiteY22" fmla="*/ 326539 h 5167259"/>
              <a:gd name="connsiteX23" fmla="*/ 8131660 w 9180798"/>
              <a:gd name="connsiteY23" fmla="*/ 597030 h 5167259"/>
              <a:gd name="connsiteX24" fmla="*/ 8253256 w 9180798"/>
              <a:gd name="connsiteY24" fmla="*/ 1023223 h 5167259"/>
              <a:gd name="connsiteX25" fmla="*/ 8413762 w 9180798"/>
              <a:gd name="connsiteY25" fmla="*/ 1194874 h 5167259"/>
              <a:gd name="connsiteX26" fmla="*/ 8595143 w 9180798"/>
              <a:gd name="connsiteY26" fmla="*/ 1453063 h 5167259"/>
              <a:gd name="connsiteX27" fmla="*/ 8706807 w 9180798"/>
              <a:gd name="connsiteY27" fmla="*/ 1487109 h 5167259"/>
              <a:gd name="connsiteX28" fmla="*/ 8790709 w 9180798"/>
              <a:gd name="connsiteY28" fmla="*/ 1618027 h 5167259"/>
              <a:gd name="connsiteX29" fmla="*/ 9179208 w 9180798"/>
              <a:gd name="connsiteY29" fmla="*/ 1522170 h 5167259"/>
              <a:gd name="connsiteX30" fmla="*/ 9175099 w 9180798"/>
              <a:gd name="connsiteY30" fmla="*/ 5167259 h 5167259"/>
              <a:gd name="connsiteX31" fmla="*/ 12049 w 9180798"/>
              <a:gd name="connsiteY31" fmla="*/ 5167259 h 5167259"/>
              <a:gd name="connsiteX32" fmla="*/ 2559 w 9180798"/>
              <a:gd name="connsiteY32" fmla="*/ 3739670 h 5167259"/>
              <a:gd name="connsiteX33" fmla="*/ 202583 w 9180798"/>
              <a:gd name="connsiteY33" fmla="*/ 3472970 h 5167259"/>
              <a:gd name="connsiteX34" fmla="*/ 458567 w 9180798"/>
              <a:gd name="connsiteY34" fmla="*/ 3558696 h 5167259"/>
              <a:gd name="connsiteX35" fmla="*/ 696691 w 9180798"/>
              <a:gd name="connsiteY35" fmla="*/ 3368196 h 5167259"/>
              <a:gd name="connsiteX36" fmla="*/ 896716 w 9180798"/>
              <a:gd name="connsiteY36" fmla="*/ 3234846 h 5167259"/>
              <a:gd name="connsiteX37" fmla="*/ 1039591 w 9180798"/>
              <a:gd name="connsiteY37" fmla="*/ 2958621 h 5167259"/>
              <a:gd name="connsiteX38" fmla="*/ 1439640 w 9180798"/>
              <a:gd name="connsiteY38" fmla="*/ 2596671 h 5167259"/>
              <a:gd name="connsiteX39" fmla="*/ 1982565 w 9180798"/>
              <a:gd name="connsiteY39" fmla="*/ 2606196 h 5167259"/>
              <a:gd name="connsiteX40" fmla="*/ 2535015 w 9180798"/>
              <a:gd name="connsiteY40" fmla="*/ 2682396 h 5167259"/>
              <a:gd name="connsiteX41" fmla="*/ 2858864 w 9180798"/>
              <a:gd name="connsiteY41" fmla="*/ 2415696 h 5167259"/>
              <a:gd name="connsiteX42" fmla="*/ 3316064 w 9180798"/>
              <a:gd name="connsiteY42" fmla="*/ 2501421 h 5167259"/>
              <a:gd name="connsiteX43" fmla="*/ 3577393 w 9180798"/>
              <a:gd name="connsiteY43" fmla="*/ 2252684 h 5167259"/>
              <a:gd name="connsiteX0" fmla="*/ 3577393 w 9175201"/>
              <a:gd name="connsiteY0" fmla="*/ 2252684 h 5167259"/>
              <a:gd name="connsiteX1" fmla="*/ 3841134 w 9175201"/>
              <a:gd name="connsiteY1" fmla="*/ 2139470 h 5167259"/>
              <a:gd name="connsiteX2" fmla="*/ 4015105 w 9175201"/>
              <a:gd name="connsiteY2" fmla="*/ 1976849 h 5167259"/>
              <a:gd name="connsiteX3" fmla="*/ 4192363 w 9175201"/>
              <a:gd name="connsiteY3" fmla="*/ 1607930 h 5167259"/>
              <a:gd name="connsiteX4" fmla="*/ 4447871 w 9175201"/>
              <a:gd name="connsiteY4" fmla="*/ 1876613 h 5167259"/>
              <a:gd name="connsiteX5" fmla="*/ 4498359 w 9175201"/>
              <a:gd name="connsiteY5" fmla="*/ 1834670 h 5167259"/>
              <a:gd name="connsiteX6" fmla="*/ 4660284 w 9175201"/>
              <a:gd name="connsiteY6" fmla="*/ 1710845 h 5167259"/>
              <a:gd name="connsiteX7" fmla="*/ 4771888 w 9175201"/>
              <a:gd name="connsiteY7" fmla="*/ 1717135 h 5167259"/>
              <a:gd name="connsiteX8" fmla="*/ 4932915 w 9175201"/>
              <a:gd name="connsiteY8" fmla="*/ 1682629 h 5167259"/>
              <a:gd name="connsiteX9" fmla="*/ 5055885 w 9175201"/>
              <a:gd name="connsiteY9" fmla="*/ 1691331 h 5167259"/>
              <a:gd name="connsiteX10" fmla="*/ 5262183 w 9175201"/>
              <a:gd name="connsiteY10" fmla="*/ 1399309 h 5167259"/>
              <a:gd name="connsiteX11" fmla="*/ 5527059 w 9175201"/>
              <a:gd name="connsiteY11" fmla="*/ 1825145 h 5167259"/>
              <a:gd name="connsiteX12" fmla="*/ 5685000 w 9175201"/>
              <a:gd name="connsiteY12" fmla="*/ 1261080 h 5167259"/>
              <a:gd name="connsiteX13" fmla="*/ 6111999 w 9175201"/>
              <a:gd name="connsiteY13" fmla="*/ 987875 h 5167259"/>
              <a:gd name="connsiteX14" fmla="*/ 6234198 w 9175201"/>
              <a:gd name="connsiteY14" fmla="*/ 658914 h 5167259"/>
              <a:gd name="connsiteX15" fmla="*/ 6554331 w 9175201"/>
              <a:gd name="connsiteY15" fmla="*/ 742548 h 5167259"/>
              <a:gd name="connsiteX16" fmla="*/ 6780318 w 9175201"/>
              <a:gd name="connsiteY16" fmla="*/ 813173 h 5167259"/>
              <a:gd name="connsiteX17" fmla="*/ 7004096 w 9175201"/>
              <a:gd name="connsiteY17" fmla="*/ 657056 h 5167259"/>
              <a:gd name="connsiteX18" fmla="*/ 7201101 w 9175201"/>
              <a:gd name="connsiteY18" fmla="*/ 593867 h 5167259"/>
              <a:gd name="connsiteX19" fmla="*/ 7305179 w 9175201"/>
              <a:gd name="connsiteY19" fmla="*/ 538111 h 5167259"/>
              <a:gd name="connsiteX20" fmla="*/ 7486502 w 9175201"/>
              <a:gd name="connsiteY20" fmla="*/ 3094 h 5167259"/>
              <a:gd name="connsiteX21" fmla="*/ 7781108 w 9175201"/>
              <a:gd name="connsiteY21" fmla="*/ 115863 h 5167259"/>
              <a:gd name="connsiteX22" fmla="*/ 7901151 w 9175201"/>
              <a:gd name="connsiteY22" fmla="*/ 326539 h 5167259"/>
              <a:gd name="connsiteX23" fmla="*/ 8131660 w 9175201"/>
              <a:gd name="connsiteY23" fmla="*/ 597030 h 5167259"/>
              <a:gd name="connsiteX24" fmla="*/ 8253256 w 9175201"/>
              <a:gd name="connsiteY24" fmla="*/ 1023223 h 5167259"/>
              <a:gd name="connsiteX25" fmla="*/ 8413762 w 9175201"/>
              <a:gd name="connsiteY25" fmla="*/ 1194874 h 5167259"/>
              <a:gd name="connsiteX26" fmla="*/ 8595143 w 9175201"/>
              <a:gd name="connsiteY26" fmla="*/ 1453063 h 5167259"/>
              <a:gd name="connsiteX27" fmla="*/ 8706807 w 9175201"/>
              <a:gd name="connsiteY27" fmla="*/ 1487109 h 5167259"/>
              <a:gd name="connsiteX28" fmla="*/ 8790709 w 9175201"/>
              <a:gd name="connsiteY28" fmla="*/ 1618027 h 5167259"/>
              <a:gd name="connsiteX29" fmla="*/ 8960133 w 9175201"/>
              <a:gd name="connsiteY29" fmla="*/ 1522170 h 5167259"/>
              <a:gd name="connsiteX30" fmla="*/ 9175099 w 9175201"/>
              <a:gd name="connsiteY30" fmla="*/ 5167259 h 5167259"/>
              <a:gd name="connsiteX31" fmla="*/ 12049 w 9175201"/>
              <a:gd name="connsiteY31" fmla="*/ 5167259 h 5167259"/>
              <a:gd name="connsiteX32" fmla="*/ 2559 w 9175201"/>
              <a:gd name="connsiteY32" fmla="*/ 3739670 h 5167259"/>
              <a:gd name="connsiteX33" fmla="*/ 202583 w 9175201"/>
              <a:gd name="connsiteY33" fmla="*/ 3472970 h 5167259"/>
              <a:gd name="connsiteX34" fmla="*/ 458567 w 9175201"/>
              <a:gd name="connsiteY34" fmla="*/ 3558696 h 5167259"/>
              <a:gd name="connsiteX35" fmla="*/ 696691 w 9175201"/>
              <a:gd name="connsiteY35" fmla="*/ 3368196 h 5167259"/>
              <a:gd name="connsiteX36" fmla="*/ 896716 w 9175201"/>
              <a:gd name="connsiteY36" fmla="*/ 3234846 h 5167259"/>
              <a:gd name="connsiteX37" fmla="*/ 1039591 w 9175201"/>
              <a:gd name="connsiteY37" fmla="*/ 2958621 h 5167259"/>
              <a:gd name="connsiteX38" fmla="*/ 1439640 w 9175201"/>
              <a:gd name="connsiteY38" fmla="*/ 2596671 h 5167259"/>
              <a:gd name="connsiteX39" fmla="*/ 1982565 w 9175201"/>
              <a:gd name="connsiteY39" fmla="*/ 2606196 h 5167259"/>
              <a:gd name="connsiteX40" fmla="*/ 2535015 w 9175201"/>
              <a:gd name="connsiteY40" fmla="*/ 2682396 h 5167259"/>
              <a:gd name="connsiteX41" fmla="*/ 2858864 w 9175201"/>
              <a:gd name="connsiteY41" fmla="*/ 2415696 h 5167259"/>
              <a:gd name="connsiteX42" fmla="*/ 3316064 w 9175201"/>
              <a:gd name="connsiteY42" fmla="*/ 2501421 h 5167259"/>
              <a:gd name="connsiteX43" fmla="*/ 3577393 w 9175201"/>
              <a:gd name="connsiteY43" fmla="*/ 2252684 h 5167259"/>
              <a:gd name="connsiteX0" fmla="*/ 3577393 w 8976144"/>
              <a:gd name="connsiteY0" fmla="*/ 2252684 h 5176784"/>
              <a:gd name="connsiteX1" fmla="*/ 3841134 w 8976144"/>
              <a:gd name="connsiteY1" fmla="*/ 2139470 h 5176784"/>
              <a:gd name="connsiteX2" fmla="*/ 4015105 w 8976144"/>
              <a:gd name="connsiteY2" fmla="*/ 1976849 h 5176784"/>
              <a:gd name="connsiteX3" fmla="*/ 4192363 w 8976144"/>
              <a:gd name="connsiteY3" fmla="*/ 1607930 h 5176784"/>
              <a:gd name="connsiteX4" fmla="*/ 4447871 w 8976144"/>
              <a:gd name="connsiteY4" fmla="*/ 1876613 h 5176784"/>
              <a:gd name="connsiteX5" fmla="*/ 4498359 w 8976144"/>
              <a:gd name="connsiteY5" fmla="*/ 1834670 h 5176784"/>
              <a:gd name="connsiteX6" fmla="*/ 4660284 w 8976144"/>
              <a:gd name="connsiteY6" fmla="*/ 1710845 h 5176784"/>
              <a:gd name="connsiteX7" fmla="*/ 4771888 w 8976144"/>
              <a:gd name="connsiteY7" fmla="*/ 1717135 h 5176784"/>
              <a:gd name="connsiteX8" fmla="*/ 4932915 w 8976144"/>
              <a:gd name="connsiteY8" fmla="*/ 1682629 h 5176784"/>
              <a:gd name="connsiteX9" fmla="*/ 5055885 w 8976144"/>
              <a:gd name="connsiteY9" fmla="*/ 1691331 h 5176784"/>
              <a:gd name="connsiteX10" fmla="*/ 5262183 w 8976144"/>
              <a:gd name="connsiteY10" fmla="*/ 1399309 h 5176784"/>
              <a:gd name="connsiteX11" fmla="*/ 5527059 w 8976144"/>
              <a:gd name="connsiteY11" fmla="*/ 1825145 h 5176784"/>
              <a:gd name="connsiteX12" fmla="*/ 5685000 w 8976144"/>
              <a:gd name="connsiteY12" fmla="*/ 1261080 h 5176784"/>
              <a:gd name="connsiteX13" fmla="*/ 6111999 w 8976144"/>
              <a:gd name="connsiteY13" fmla="*/ 987875 h 5176784"/>
              <a:gd name="connsiteX14" fmla="*/ 6234198 w 8976144"/>
              <a:gd name="connsiteY14" fmla="*/ 658914 h 5176784"/>
              <a:gd name="connsiteX15" fmla="*/ 6554331 w 8976144"/>
              <a:gd name="connsiteY15" fmla="*/ 742548 h 5176784"/>
              <a:gd name="connsiteX16" fmla="*/ 6780318 w 8976144"/>
              <a:gd name="connsiteY16" fmla="*/ 813173 h 5176784"/>
              <a:gd name="connsiteX17" fmla="*/ 7004096 w 8976144"/>
              <a:gd name="connsiteY17" fmla="*/ 657056 h 5176784"/>
              <a:gd name="connsiteX18" fmla="*/ 7201101 w 8976144"/>
              <a:gd name="connsiteY18" fmla="*/ 593867 h 5176784"/>
              <a:gd name="connsiteX19" fmla="*/ 7305179 w 8976144"/>
              <a:gd name="connsiteY19" fmla="*/ 538111 h 5176784"/>
              <a:gd name="connsiteX20" fmla="*/ 7486502 w 8976144"/>
              <a:gd name="connsiteY20" fmla="*/ 3094 h 5176784"/>
              <a:gd name="connsiteX21" fmla="*/ 7781108 w 8976144"/>
              <a:gd name="connsiteY21" fmla="*/ 115863 h 5176784"/>
              <a:gd name="connsiteX22" fmla="*/ 7901151 w 8976144"/>
              <a:gd name="connsiteY22" fmla="*/ 326539 h 5176784"/>
              <a:gd name="connsiteX23" fmla="*/ 8131660 w 8976144"/>
              <a:gd name="connsiteY23" fmla="*/ 597030 h 5176784"/>
              <a:gd name="connsiteX24" fmla="*/ 8253256 w 8976144"/>
              <a:gd name="connsiteY24" fmla="*/ 1023223 h 5176784"/>
              <a:gd name="connsiteX25" fmla="*/ 8413762 w 8976144"/>
              <a:gd name="connsiteY25" fmla="*/ 1194874 h 5176784"/>
              <a:gd name="connsiteX26" fmla="*/ 8595143 w 8976144"/>
              <a:gd name="connsiteY26" fmla="*/ 1453063 h 5176784"/>
              <a:gd name="connsiteX27" fmla="*/ 8706807 w 8976144"/>
              <a:gd name="connsiteY27" fmla="*/ 1487109 h 5176784"/>
              <a:gd name="connsiteX28" fmla="*/ 8790709 w 8976144"/>
              <a:gd name="connsiteY28" fmla="*/ 1618027 h 5176784"/>
              <a:gd name="connsiteX29" fmla="*/ 8960133 w 8976144"/>
              <a:gd name="connsiteY29" fmla="*/ 1522170 h 5176784"/>
              <a:gd name="connsiteX30" fmla="*/ 8975074 w 8976144"/>
              <a:gd name="connsiteY30" fmla="*/ 5176784 h 5176784"/>
              <a:gd name="connsiteX31" fmla="*/ 12049 w 8976144"/>
              <a:gd name="connsiteY31" fmla="*/ 5167259 h 5176784"/>
              <a:gd name="connsiteX32" fmla="*/ 2559 w 8976144"/>
              <a:gd name="connsiteY32" fmla="*/ 3739670 h 5176784"/>
              <a:gd name="connsiteX33" fmla="*/ 202583 w 8976144"/>
              <a:gd name="connsiteY33" fmla="*/ 3472970 h 5176784"/>
              <a:gd name="connsiteX34" fmla="*/ 458567 w 8976144"/>
              <a:gd name="connsiteY34" fmla="*/ 3558696 h 5176784"/>
              <a:gd name="connsiteX35" fmla="*/ 696691 w 8976144"/>
              <a:gd name="connsiteY35" fmla="*/ 3368196 h 5176784"/>
              <a:gd name="connsiteX36" fmla="*/ 896716 w 8976144"/>
              <a:gd name="connsiteY36" fmla="*/ 3234846 h 5176784"/>
              <a:gd name="connsiteX37" fmla="*/ 1039591 w 8976144"/>
              <a:gd name="connsiteY37" fmla="*/ 2958621 h 5176784"/>
              <a:gd name="connsiteX38" fmla="*/ 1439640 w 8976144"/>
              <a:gd name="connsiteY38" fmla="*/ 2596671 h 5176784"/>
              <a:gd name="connsiteX39" fmla="*/ 1982565 w 8976144"/>
              <a:gd name="connsiteY39" fmla="*/ 2606196 h 5176784"/>
              <a:gd name="connsiteX40" fmla="*/ 2535015 w 8976144"/>
              <a:gd name="connsiteY40" fmla="*/ 2682396 h 5176784"/>
              <a:gd name="connsiteX41" fmla="*/ 2858864 w 8976144"/>
              <a:gd name="connsiteY41" fmla="*/ 2415696 h 5176784"/>
              <a:gd name="connsiteX42" fmla="*/ 3316064 w 8976144"/>
              <a:gd name="connsiteY42" fmla="*/ 2501421 h 5176784"/>
              <a:gd name="connsiteX43" fmla="*/ 3577393 w 8976144"/>
              <a:gd name="connsiteY43" fmla="*/ 2252684 h 5176784"/>
              <a:gd name="connsiteX0" fmla="*/ 3577393 w 8960701"/>
              <a:gd name="connsiteY0" fmla="*/ 2252684 h 5176784"/>
              <a:gd name="connsiteX1" fmla="*/ 3841134 w 8960701"/>
              <a:gd name="connsiteY1" fmla="*/ 2139470 h 5176784"/>
              <a:gd name="connsiteX2" fmla="*/ 4015105 w 8960701"/>
              <a:gd name="connsiteY2" fmla="*/ 1976849 h 5176784"/>
              <a:gd name="connsiteX3" fmla="*/ 4192363 w 8960701"/>
              <a:gd name="connsiteY3" fmla="*/ 1607930 h 5176784"/>
              <a:gd name="connsiteX4" fmla="*/ 4447871 w 8960701"/>
              <a:gd name="connsiteY4" fmla="*/ 1876613 h 5176784"/>
              <a:gd name="connsiteX5" fmla="*/ 4498359 w 8960701"/>
              <a:gd name="connsiteY5" fmla="*/ 1834670 h 5176784"/>
              <a:gd name="connsiteX6" fmla="*/ 4660284 w 8960701"/>
              <a:gd name="connsiteY6" fmla="*/ 1710845 h 5176784"/>
              <a:gd name="connsiteX7" fmla="*/ 4771888 w 8960701"/>
              <a:gd name="connsiteY7" fmla="*/ 1717135 h 5176784"/>
              <a:gd name="connsiteX8" fmla="*/ 4932915 w 8960701"/>
              <a:gd name="connsiteY8" fmla="*/ 1682629 h 5176784"/>
              <a:gd name="connsiteX9" fmla="*/ 5055885 w 8960701"/>
              <a:gd name="connsiteY9" fmla="*/ 1691331 h 5176784"/>
              <a:gd name="connsiteX10" fmla="*/ 5262183 w 8960701"/>
              <a:gd name="connsiteY10" fmla="*/ 1399309 h 5176784"/>
              <a:gd name="connsiteX11" fmla="*/ 5527059 w 8960701"/>
              <a:gd name="connsiteY11" fmla="*/ 1825145 h 5176784"/>
              <a:gd name="connsiteX12" fmla="*/ 5685000 w 8960701"/>
              <a:gd name="connsiteY12" fmla="*/ 1261080 h 5176784"/>
              <a:gd name="connsiteX13" fmla="*/ 6111999 w 8960701"/>
              <a:gd name="connsiteY13" fmla="*/ 987875 h 5176784"/>
              <a:gd name="connsiteX14" fmla="*/ 6234198 w 8960701"/>
              <a:gd name="connsiteY14" fmla="*/ 658914 h 5176784"/>
              <a:gd name="connsiteX15" fmla="*/ 6554331 w 8960701"/>
              <a:gd name="connsiteY15" fmla="*/ 742548 h 5176784"/>
              <a:gd name="connsiteX16" fmla="*/ 6780318 w 8960701"/>
              <a:gd name="connsiteY16" fmla="*/ 813173 h 5176784"/>
              <a:gd name="connsiteX17" fmla="*/ 7004096 w 8960701"/>
              <a:gd name="connsiteY17" fmla="*/ 657056 h 5176784"/>
              <a:gd name="connsiteX18" fmla="*/ 7201101 w 8960701"/>
              <a:gd name="connsiteY18" fmla="*/ 593867 h 5176784"/>
              <a:gd name="connsiteX19" fmla="*/ 7305179 w 8960701"/>
              <a:gd name="connsiteY19" fmla="*/ 538111 h 5176784"/>
              <a:gd name="connsiteX20" fmla="*/ 7486502 w 8960701"/>
              <a:gd name="connsiteY20" fmla="*/ 3094 h 5176784"/>
              <a:gd name="connsiteX21" fmla="*/ 7781108 w 8960701"/>
              <a:gd name="connsiteY21" fmla="*/ 115863 h 5176784"/>
              <a:gd name="connsiteX22" fmla="*/ 7901151 w 8960701"/>
              <a:gd name="connsiteY22" fmla="*/ 326539 h 5176784"/>
              <a:gd name="connsiteX23" fmla="*/ 8131660 w 8960701"/>
              <a:gd name="connsiteY23" fmla="*/ 597030 h 5176784"/>
              <a:gd name="connsiteX24" fmla="*/ 8253256 w 8960701"/>
              <a:gd name="connsiteY24" fmla="*/ 1023223 h 5176784"/>
              <a:gd name="connsiteX25" fmla="*/ 8413762 w 8960701"/>
              <a:gd name="connsiteY25" fmla="*/ 1194874 h 5176784"/>
              <a:gd name="connsiteX26" fmla="*/ 8595143 w 8960701"/>
              <a:gd name="connsiteY26" fmla="*/ 1453063 h 5176784"/>
              <a:gd name="connsiteX27" fmla="*/ 8706807 w 8960701"/>
              <a:gd name="connsiteY27" fmla="*/ 1487109 h 5176784"/>
              <a:gd name="connsiteX28" fmla="*/ 8790709 w 8960701"/>
              <a:gd name="connsiteY28" fmla="*/ 1618027 h 5176784"/>
              <a:gd name="connsiteX29" fmla="*/ 8960133 w 8960701"/>
              <a:gd name="connsiteY29" fmla="*/ 1522170 h 5176784"/>
              <a:gd name="connsiteX30" fmla="*/ 8946499 w 8960701"/>
              <a:gd name="connsiteY30" fmla="*/ 5176784 h 5176784"/>
              <a:gd name="connsiteX31" fmla="*/ 12049 w 8960701"/>
              <a:gd name="connsiteY31" fmla="*/ 5167259 h 5176784"/>
              <a:gd name="connsiteX32" fmla="*/ 2559 w 8960701"/>
              <a:gd name="connsiteY32" fmla="*/ 3739670 h 5176784"/>
              <a:gd name="connsiteX33" fmla="*/ 202583 w 8960701"/>
              <a:gd name="connsiteY33" fmla="*/ 3472970 h 5176784"/>
              <a:gd name="connsiteX34" fmla="*/ 458567 w 8960701"/>
              <a:gd name="connsiteY34" fmla="*/ 3558696 h 5176784"/>
              <a:gd name="connsiteX35" fmla="*/ 696691 w 8960701"/>
              <a:gd name="connsiteY35" fmla="*/ 3368196 h 5176784"/>
              <a:gd name="connsiteX36" fmla="*/ 896716 w 8960701"/>
              <a:gd name="connsiteY36" fmla="*/ 3234846 h 5176784"/>
              <a:gd name="connsiteX37" fmla="*/ 1039591 w 8960701"/>
              <a:gd name="connsiteY37" fmla="*/ 2958621 h 5176784"/>
              <a:gd name="connsiteX38" fmla="*/ 1439640 w 8960701"/>
              <a:gd name="connsiteY38" fmla="*/ 2596671 h 5176784"/>
              <a:gd name="connsiteX39" fmla="*/ 1982565 w 8960701"/>
              <a:gd name="connsiteY39" fmla="*/ 2606196 h 5176784"/>
              <a:gd name="connsiteX40" fmla="*/ 2535015 w 8960701"/>
              <a:gd name="connsiteY40" fmla="*/ 2682396 h 5176784"/>
              <a:gd name="connsiteX41" fmla="*/ 2858864 w 8960701"/>
              <a:gd name="connsiteY41" fmla="*/ 2415696 h 5176784"/>
              <a:gd name="connsiteX42" fmla="*/ 3316064 w 8960701"/>
              <a:gd name="connsiteY42" fmla="*/ 2501421 h 5176784"/>
              <a:gd name="connsiteX43" fmla="*/ 3577393 w 8960701"/>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982565 w 8961723"/>
              <a:gd name="connsiteY39" fmla="*/ 2606196 h 5176784"/>
              <a:gd name="connsiteX40" fmla="*/ 2535015 w 8961723"/>
              <a:gd name="connsiteY40" fmla="*/ 26823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58765 w 8961723"/>
              <a:gd name="connsiteY39" fmla="*/ 2387121 h 5176784"/>
              <a:gd name="connsiteX40" fmla="*/ 2535015 w 8961723"/>
              <a:gd name="connsiteY40" fmla="*/ 26823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58765 w 8961723"/>
              <a:gd name="connsiteY39" fmla="*/ 2387121 h 5176784"/>
              <a:gd name="connsiteX40" fmla="*/ 2468340 w 8961723"/>
              <a:gd name="connsiteY40" fmla="*/ 26061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58765 w 8961723"/>
              <a:gd name="connsiteY39" fmla="*/ 2387121 h 5176784"/>
              <a:gd name="connsiteX40" fmla="*/ 2468340 w 8961723"/>
              <a:gd name="connsiteY40" fmla="*/ 25680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2068290 w 8961723"/>
              <a:gd name="connsiteY39" fmla="*/ 2444271 h 5176784"/>
              <a:gd name="connsiteX40" fmla="*/ 2468340 w 8961723"/>
              <a:gd name="connsiteY40" fmla="*/ 2568096 h 5176784"/>
              <a:gd name="connsiteX41" fmla="*/ 2858864 w 8961723"/>
              <a:gd name="connsiteY41" fmla="*/ 2415696 h 5176784"/>
              <a:gd name="connsiteX42" fmla="*/ 3316064 w 8961723"/>
              <a:gd name="connsiteY42" fmla="*/ 2501421 h 5176784"/>
              <a:gd name="connsiteX43" fmla="*/ 3577393 w 8961723"/>
              <a:gd name="connsiteY43"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2068290 w 8961723"/>
              <a:gd name="connsiteY40" fmla="*/ 2444271 h 5176784"/>
              <a:gd name="connsiteX41" fmla="*/ 2468340 w 8961723"/>
              <a:gd name="connsiteY41" fmla="*/ 2568096 h 5176784"/>
              <a:gd name="connsiteX42" fmla="*/ 2858864 w 8961723"/>
              <a:gd name="connsiteY42" fmla="*/ 2415696 h 5176784"/>
              <a:gd name="connsiteX43" fmla="*/ 3316064 w 8961723"/>
              <a:gd name="connsiteY43" fmla="*/ 2501421 h 5176784"/>
              <a:gd name="connsiteX44" fmla="*/ 3577393 w 8961723"/>
              <a:gd name="connsiteY44"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2068290 w 8961723"/>
              <a:gd name="connsiteY41" fmla="*/ 2444271 h 5176784"/>
              <a:gd name="connsiteX42" fmla="*/ 2468340 w 8961723"/>
              <a:gd name="connsiteY42" fmla="*/ 2568096 h 5176784"/>
              <a:gd name="connsiteX43" fmla="*/ 2858864 w 8961723"/>
              <a:gd name="connsiteY43" fmla="*/ 2415696 h 5176784"/>
              <a:gd name="connsiteX44" fmla="*/ 3316064 w 8961723"/>
              <a:gd name="connsiteY44" fmla="*/ 2501421 h 5176784"/>
              <a:gd name="connsiteX45" fmla="*/ 3577393 w 8961723"/>
              <a:gd name="connsiteY45"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68290 w 8961723"/>
              <a:gd name="connsiteY42" fmla="*/ 2444271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108396 w 8961723"/>
              <a:gd name="connsiteY42" fmla="*/ 2428229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108396 w 8961723"/>
              <a:gd name="connsiteY42" fmla="*/ 2428229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468340 w 8961723"/>
              <a:gd name="connsiteY43" fmla="*/ 2568096 h 5176784"/>
              <a:gd name="connsiteX44" fmla="*/ 2858864 w 8961723"/>
              <a:gd name="connsiteY44" fmla="*/ 2415696 h 5176784"/>
              <a:gd name="connsiteX45" fmla="*/ 3316064 w 8961723"/>
              <a:gd name="connsiteY45" fmla="*/ 2501421 h 5176784"/>
              <a:gd name="connsiteX46" fmla="*/ 3577393 w 8961723"/>
              <a:gd name="connsiteY46"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68340 w 8961723"/>
              <a:gd name="connsiteY44" fmla="*/ 2568096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68340 w 8961723"/>
              <a:gd name="connsiteY44" fmla="*/ 2568096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68340 w 8961723"/>
              <a:gd name="connsiteY44" fmla="*/ 2568096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858864 w 8961723"/>
              <a:gd name="connsiteY45" fmla="*/ 2415696 h 5176784"/>
              <a:gd name="connsiteX46" fmla="*/ 3316064 w 8961723"/>
              <a:gd name="connsiteY46" fmla="*/ 2501421 h 5176784"/>
              <a:gd name="connsiteX47" fmla="*/ 3577393 w 8961723"/>
              <a:gd name="connsiteY47"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42436 w 8961723"/>
              <a:gd name="connsiteY45" fmla="*/ 2447278 h 5176784"/>
              <a:gd name="connsiteX46" fmla="*/ 2858864 w 8961723"/>
              <a:gd name="connsiteY46" fmla="*/ 2415696 h 5176784"/>
              <a:gd name="connsiteX47" fmla="*/ 3316064 w 8961723"/>
              <a:gd name="connsiteY47" fmla="*/ 2501421 h 5176784"/>
              <a:gd name="connsiteX48" fmla="*/ 3577393 w 8961723"/>
              <a:gd name="connsiteY48"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58864 w 8961723"/>
              <a:gd name="connsiteY46" fmla="*/ 2415696 h 5176784"/>
              <a:gd name="connsiteX47" fmla="*/ 3316064 w 8961723"/>
              <a:gd name="connsiteY47" fmla="*/ 2501421 h 5176784"/>
              <a:gd name="connsiteX48" fmla="*/ 3577393 w 8961723"/>
              <a:gd name="connsiteY48"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316064 w 8961723"/>
              <a:gd name="connsiteY47" fmla="*/ 2501421 h 5176784"/>
              <a:gd name="connsiteX48" fmla="*/ 3577393 w 8961723"/>
              <a:gd name="connsiteY48"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316064 w 8961723"/>
              <a:gd name="connsiteY48" fmla="*/ 2501421 h 5176784"/>
              <a:gd name="connsiteX49" fmla="*/ 3577393 w 8961723"/>
              <a:gd name="connsiteY49"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316064 w 8961723"/>
              <a:gd name="connsiteY48" fmla="*/ 2501421 h 5176784"/>
              <a:gd name="connsiteX49" fmla="*/ 3577393 w 8961723"/>
              <a:gd name="connsiteY49"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577393 w 8961723"/>
              <a:gd name="connsiteY50"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39640 w 8961723"/>
              <a:gd name="connsiteY38" fmla="*/ 259667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20590 w 8961723"/>
              <a:gd name="connsiteY38" fmla="*/ 2730021 h 5176784"/>
              <a:gd name="connsiteX39" fmla="*/ 1733550 w 8961723"/>
              <a:gd name="connsiteY39" fmla="*/ 262524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20590 w 8961723"/>
              <a:gd name="connsiteY38" fmla="*/ 273002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382490 w 8961723"/>
              <a:gd name="connsiteY38" fmla="*/ 2872896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841134 w 8961723"/>
              <a:gd name="connsiteY1" fmla="*/ 21394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726834 w 8961723"/>
              <a:gd name="connsiteY1" fmla="*/ 219662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77393 w 8961723"/>
              <a:gd name="connsiteY0" fmla="*/ 2252684 h 5176784"/>
              <a:gd name="connsiteX1" fmla="*/ 3745884 w 8961723"/>
              <a:gd name="connsiteY1" fmla="*/ 22918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77393 w 8961723"/>
              <a:gd name="connsiteY51" fmla="*/ 2252684 h 5176784"/>
              <a:gd name="connsiteX0" fmla="*/ 3510718 w 8961723"/>
              <a:gd name="connsiteY0" fmla="*/ 2262209 h 5176784"/>
              <a:gd name="connsiteX1" fmla="*/ 3745884 w 8961723"/>
              <a:gd name="connsiteY1" fmla="*/ 2291870 h 5176784"/>
              <a:gd name="connsiteX2" fmla="*/ 4015105 w 8961723"/>
              <a:gd name="connsiteY2" fmla="*/ 19768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745884 w 8961723"/>
              <a:gd name="connsiteY1" fmla="*/ 2291870 h 5176784"/>
              <a:gd name="connsiteX2" fmla="*/ 3891280 w 8961723"/>
              <a:gd name="connsiteY2" fmla="*/ 2053049 h 5176784"/>
              <a:gd name="connsiteX3" fmla="*/ 4192363 w 8961723"/>
              <a:gd name="connsiteY3" fmla="*/ 160793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745884 w 8961723"/>
              <a:gd name="connsiteY1" fmla="*/ 2291870 h 5176784"/>
              <a:gd name="connsiteX2" fmla="*/ 3891280 w 8961723"/>
              <a:gd name="connsiteY2" fmla="*/ 2053049 h 5176784"/>
              <a:gd name="connsiteX3" fmla="*/ 4020913 w 8961723"/>
              <a:gd name="connsiteY3" fmla="*/ 169365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745884 w 8961723"/>
              <a:gd name="connsiteY1" fmla="*/ 2291870 h 5176784"/>
              <a:gd name="connsiteX2" fmla="*/ 3891280 w 8961723"/>
              <a:gd name="connsiteY2" fmla="*/ 2053049 h 5176784"/>
              <a:gd name="connsiteX3" fmla="*/ 4068538 w 8961723"/>
              <a:gd name="connsiteY3" fmla="*/ 17127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891280 w 8961723"/>
              <a:gd name="connsiteY2" fmla="*/ 2053049 h 5176784"/>
              <a:gd name="connsiteX3" fmla="*/ 4068538 w 8961723"/>
              <a:gd name="connsiteY3" fmla="*/ 17127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4068538 w 8961723"/>
              <a:gd name="connsiteY3" fmla="*/ 17127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3916138 w 8961723"/>
              <a:gd name="connsiteY3" fmla="*/ 1779380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3973288 w 8961723"/>
              <a:gd name="connsiteY3" fmla="*/ 19413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4011388 w 8961723"/>
              <a:gd name="connsiteY3" fmla="*/ 18651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77698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004096 w 8961723"/>
              <a:gd name="connsiteY17" fmla="*/ 657056 h 5176784"/>
              <a:gd name="connsiteX18" fmla="*/ 7201101 w 8961723"/>
              <a:gd name="connsiteY18" fmla="*/ 593867 h 5176784"/>
              <a:gd name="connsiteX19" fmla="*/ 7305179 w 8961723"/>
              <a:gd name="connsiteY19" fmla="*/ 538111 h 5176784"/>
              <a:gd name="connsiteX20" fmla="*/ 7486502 w 8961723"/>
              <a:gd name="connsiteY20" fmla="*/ 3094 h 5176784"/>
              <a:gd name="connsiteX21" fmla="*/ 7781108 w 8961723"/>
              <a:gd name="connsiteY21" fmla="*/ 115863 h 5176784"/>
              <a:gd name="connsiteX22" fmla="*/ 7901151 w 8961723"/>
              <a:gd name="connsiteY22" fmla="*/ 326539 h 5176784"/>
              <a:gd name="connsiteX23" fmla="*/ 8131660 w 8961723"/>
              <a:gd name="connsiteY23" fmla="*/ 597030 h 5176784"/>
              <a:gd name="connsiteX24" fmla="*/ 8253256 w 8961723"/>
              <a:gd name="connsiteY24" fmla="*/ 1023223 h 5176784"/>
              <a:gd name="connsiteX25" fmla="*/ 8413762 w 8961723"/>
              <a:gd name="connsiteY25" fmla="*/ 1194874 h 5176784"/>
              <a:gd name="connsiteX26" fmla="*/ 8595143 w 8961723"/>
              <a:gd name="connsiteY26" fmla="*/ 1453063 h 5176784"/>
              <a:gd name="connsiteX27" fmla="*/ 8706807 w 8961723"/>
              <a:gd name="connsiteY27" fmla="*/ 1487109 h 5176784"/>
              <a:gd name="connsiteX28" fmla="*/ 8790709 w 8961723"/>
              <a:gd name="connsiteY28" fmla="*/ 1618027 h 5176784"/>
              <a:gd name="connsiteX29" fmla="*/ 8960133 w 8961723"/>
              <a:gd name="connsiteY29" fmla="*/ 1522170 h 5176784"/>
              <a:gd name="connsiteX30" fmla="*/ 8956024 w 8961723"/>
              <a:gd name="connsiteY30" fmla="*/ 5176784 h 5176784"/>
              <a:gd name="connsiteX31" fmla="*/ 12049 w 8961723"/>
              <a:gd name="connsiteY31" fmla="*/ 5167259 h 5176784"/>
              <a:gd name="connsiteX32" fmla="*/ 2559 w 8961723"/>
              <a:gd name="connsiteY32" fmla="*/ 3739670 h 5176784"/>
              <a:gd name="connsiteX33" fmla="*/ 202583 w 8961723"/>
              <a:gd name="connsiteY33" fmla="*/ 3472970 h 5176784"/>
              <a:gd name="connsiteX34" fmla="*/ 458567 w 8961723"/>
              <a:gd name="connsiteY34" fmla="*/ 3558696 h 5176784"/>
              <a:gd name="connsiteX35" fmla="*/ 696691 w 8961723"/>
              <a:gd name="connsiteY35" fmla="*/ 3368196 h 5176784"/>
              <a:gd name="connsiteX36" fmla="*/ 896716 w 8961723"/>
              <a:gd name="connsiteY36" fmla="*/ 3234846 h 5176784"/>
              <a:gd name="connsiteX37" fmla="*/ 1039591 w 8961723"/>
              <a:gd name="connsiteY37" fmla="*/ 2958621 h 5176784"/>
              <a:gd name="connsiteX38" fmla="*/ 1411065 w 8961723"/>
              <a:gd name="connsiteY38" fmla="*/ 2825271 h 5176784"/>
              <a:gd name="connsiteX39" fmla="*/ 1685925 w 8961723"/>
              <a:gd name="connsiteY39" fmla="*/ 2758595 h 5176784"/>
              <a:gd name="connsiteX40" fmla="*/ 1856372 w 8961723"/>
              <a:gd name="connsiteY40" fmla="*/ 2535509 h 5176784"/>
              <a:gd name="connsiteX41" fmla="*/ 1976688 w 8961723"/>
              <a:gd name="connsiteY41" fmla="*/ 2579625 h 5176784"/>
              <a:gd name="connsiteX42" fmla="*/ 2096364 w 8961723"/>
              <a:gd name="connsiteY42" fmla="*/ 2424218 h 5176784"/>
              <a:gd name="connsiteX43" fmla="*/ 2345657 w 8961723"/>
              <a:gd name="connsiteY43" fmla="*/ 2427225 h 5176784"/>
              <a:gd name="connsiteX44" fmla="*/ 2480371 w 8961723"/>
              <a:gd name="connsiteY44" fmla="*/ 2576117 h 5176784"/>
              <a:gd name="connsiteX45" fmla="*/ 2674520 w 8961723"/>
              <a:gd name="connsiteY45" fmla="*/ 2523478 h 5176784"/>
              <a:gd name="connsiteX46" fmla="*/ 2818759 w 8961723"/>
              <a:gd name="connsiteY46" fmla="*/ 2419706 h 5176784"/>
              <a:gd name="connsiteX47" fmla="*/ 3007393 w 8961723"/>
              <a:gd name="connsiteY47" fmla="*/ 2491394 h 5176784"/>
              <a:gd name="connsiteX48" fmla="*/ 3155783 w 8961723"/>
              <a:gd name="connsiteY48" fmla="*/ 2559573 h 5176784"/>
              <a:gd name="connsiteX49" fmla="*/ 3316064 w 8961723"/>
              <a:gd name="connsiteY49" fmla="*/ 2501421 h 5176784"/>
              <a:gd name="connsiteX50" fmla="*/ 3380372 w 8961723"/>
              <a:gd name="connsiteY50" fmla="*/ 2355036 h 5176784"/>
              <a:gd name="connsiteX51" fmla="*/ 3510718 w 8961723"/>
              <a:gd name="connsiteY51"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7201101 w 8961723"/>
              <a:gd name="connsiteY17" fmla="*/ 593867 h 5176784"/>
              <a:gd name="connsiteX18" fmla="*/ 7305179 w 8961723"/>
              <a:gd name="connsiteY18" fmla="*/ 53811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72501 w 8961723"/>
              <a:gd name="connsiteY17" fmla="*/ 660542 h 5176784"/>
              <a:gd name="connsiteX18" fmla="*/ 7305179 w 8961723"/>
              <a:gd name="connsiteY18" fmla="*/ 53811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72501 w 8961723"/>
              <a:gd name="connsiteY17" fmla="*/ 660542 h 5176784"/>
              <a:gd name="connsiteX18" fmla="*/ 7190879 w 8961723"/>
              <a:gd name="connsiteY18" fmla="*/ 566686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72501 w 8961723"/>
              <a:gd name="connsiteY17" fmla="*/ 660542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 name="connsiteX0" fmla="*/ 3510718 w 8961723"/>
              <a:gd name="connsiteY0" fmla="*/ 2262209 h 5176784"/>
              <a:gd name="connsiteX1" fmla="*/ 3679209 w 8961723"/>
              <a:gd name="connsiteY1" fmla="*/ 2291870 h 5176784"/>
              <a:gd name="connsiteX2" fmla="*/ 3834130 w 8961723"/>
              <a:gd name="connsiteY2" fmla="*/ 2072099 h 5176784"/>
              <a:gd name="connsiteX3" fmla="*/ 4068538 w 8961723"/>
              <a:gd name="connsiteY3" fmla="*/ 1827005 h 5176784"/>
              <a:gd name="connsiteX4" fmla="*/ 4447871 w 8961723"/>
              <a:gd name="connsiteY4" fmla="*/ 1876613 h 5176784"/>
              <a:gd name="connsiteX5" fmla="*/ 4498359 w 8961723"/>
              <a:gd name="connsiteY5" fmla="*/ 1834670 h 5176784"/>
              <a:gd name="connsiteX6" fmla="*/ 4660284 w 8961723"/>
              <a:gd name="connsiteY6" fmla="*/ 1710845 h 5176784"/>
              <a:gd name="connsiteX7" fmla="*/ 4771888 w 8961723"/>
              <a:gd name="connsiteY7" fmla="*/ 1717135 h 5176784"/>
              <a:gd name="connsiteX8" fmla="*/ 4932915 w 8961723"/>
              <a:gd name="connsiteY8" fmla="*/ 1682629 h 5176784"/>
              <a:gd name="connsiteX9" fmla="*/ 5055885 w 8961723"/>
              <a:gd name="connsiteY9" fmla="*/ 1691331 h 5176784"/>
              <a:gd name="connsiteX10" fmla="*/ 5262183 w 8961723"/>
              <a:gd name="connsiteY10" fmla="*/ 1399309 h 5176784"/>
              <a:gd name="connsiteX11" fmla="*/ 5527059 w 8961723"/>
              <a:gd name="connsiteY11" fmla="*/ 1825145 h 5176784"/>
              <a:gd name="connsiteX12" fmla="*/ 5685000 w 8961723"/>
              <a:gd name="connsiteY12" fmla="*/ 1261080 h 5176784"/>
              <a:gd name="connsiteX13" fmla="*/ 6111999 w 8961723"/>
              <a:gd name="connsiteY13" fmla="*/ 987875 h 5176784"/>
              <a:gd name="connsiteX14" fmla="*/ 6234198 w 8961723"/>
              <a:gd name="connsiteY14" fmla="*/ 658914 h 5176784"/>
              <a:gd name="connsiteX15" fmla="*/ 6554331 w 8961723"/>
              <a:gd name="connsiteY15" fmla="*/ 742548 h 5176784"/>
              <a:gd name="connsiteX16" fmla="*/ 6780318 w 8961723"/>
              <a:gd name="connsiteY16" fmla="*/ 813173 h 5176784"/>
              <a:gd name="connsiteX17" fmla="*/ 6991551 w 8961723"/>
              <a:gd name="connsiteY17" fmla="*/ 593867 h 5176784"/>
              <a:gd name="connsiteX18" fmla="*/ 7181354 w 8961723"/>
              <a:gd name="connsiteY18" fmla="*/ 519061 h 5176784"/>
              <a:gd name="connsiteX19" fmla="*/ 7486502 w 8961723"/>
              <a:gd name="connsiteY19" fmla="*/ 3094 h 5176784"/>
              <a:gd name="connsiteX20" fmla="*/ 7781108 w 8961723"/>
              <a:gd name="connsiteY20" fmla="*/ 115863 h 5176784"/>
              <a:gd name="connsiteX21" fmla="*/ 7901151 w 8961723"/>
              <a:gd name="connsiteY21" fmla="*/ 326539 h 5176784"/>
              <a:gd name="connsiteX22" fmla="*/ 8131660 w 8961723"/>
              <a:gd name="connsiteY22" fmla="*/ 597030 h 5176784"/>
              <a:gd name="connsiteX23" fmla="*/ 8253256 w 8961723"/>
              <a:gd name="connsiteY23" fmla="*/ 1023223 h 5176784"/>
              <a:gd name="connsiteX24" fmla="*/ 8413762 w 8961723"/>
              <a:gd name="connsiteY24" fmla="*/ 1194874 h 5176784"/>
              <a:gd name="connsiteX25" fmla="*/ 8595143 w 8961723"/>
              <a:gd name="connsiteY25" fmla="*/ 1453063 h 5176784"/>
              <a:gd name="connsiteX26" fmla="*/ 8706807 w 8961723"/>
              <a:gd name="connsiteY26" fmla="*/ 1487109 h 5176784"/>
              <a:gd name="connsiteX27" fmla="*/ 8790709 w 8961723"/>
              <a:gd name="connsiteY27" fmla="*/ 1618027 h 5176784"/>
              <a:gd name="connsiteX28" fmla="*/ 8960133 w 8961723"/>
              <a:gd name="connsiteY28" fmla="*/ 1522170 h 5176784"/>
              <a:gd name="connsiteX29" fmla="*/ 8956024 w 8961723"/>
              <a:gd name="connsiteY29" fmla="*/ 5176784 h 5176784"/>
              <a:gd name="connsiteX30" fmla="*/ 12049 w 8961723"/>
              <a:gd name="connsiteY30" fmla="*/ 5167259 h 5176784"/>
              <a:gd name="connsiteX31" fmla="*/ 2559 w 8961723"/>
              <a:gd name="connsiteY31" fmla="*/ 3739670 h 5176784"/>
              <a:gd name="connsiteX32" fmla="*/ 202583 w 8961723"/>
              <a:gd name="connsiteY32" fmla="*/ 3472970 h 5176784"/>
              <a:gd name="connsiteX33" fmla="*/ 458567 w 8961723"/>
              <a:gd name="connsiteY33" fmla="*/ 3558696 h 5176784"/>
              <a:gd name="connsiteX34" fmla="*/ 696691 w 8961723"/>
              <a:gd name="connsiteY34" fmla="*/ 3368196 h 5176784"/>
              <a:gd name="connsiteX35" fmla="*/ 896716 w 8961723"/>
              <a:gd name="connsiteY35" fmla="*/ 3234846 h 5176784"/>
              <a:gd name="connsiteX36" fmla="*/ 1039591 w 8961723"/>
              <a:gd name="connsiteY36" fmla="*/ 2958621 h 5176784"/>
              <a:gd name="connsiteX37" fmla="*/ 1411065 w 8961723"/>
              <a:gd name="connsiteY37" fmla="*/ 2825271 h 5176784"/>
              <a:gd name="connsiteX38" fmla="*/ 1685925 w 8961723"/>
              <a:gd name="connsiteY38" fmla="*/ 2758595 h 5176784"/>
              <a:gd name="connsiteX39" fmla="*/ 1856372 w 8961723"/>
              <a:gd name="connsiteY39" fmla="*/ 2535509 h 5176784"/>
              <a:gd name="connsiteX40" fmla="*/ 1976688 w 8961723"/>
              <a:gd name="connsiteY40" fmla="*/ 2579625 h 5176784"/>
              <a:gd name="connsiteX41" fmla="*/ 2096364 w 8961723"/>
              <a:gd name="connsiteY41" fmla="*/ 2424218 h 5176784"/>
              <a:gd name="connsiteX42" fmla="*/ 2345657 w 8961723"/>
              <a:gd name="connsiteY42" fmla="*/ 2427225 h 5176784"/>
              <a:gd name="connsiteX43" fmla="*/ 2480371 w 8961723"/>
              <a:gd name="connsiteY43" fmla="*/ 2576117 h 5176784"/>
              <a:gd name="connsiteX44" fmla="*/ 2674520 w 8961723"/>
              <a:gd name="connsiteY44" fmla="*/ 2523478 h 5176784"/>
              <a:gd name="connsiteX45" fmla="*/ 2818759 w 8961723"/>
              <a:gd name="connsiteY45" fmla="*/ 2419706 h 5176784"/>
              <a:gd name="connsiteX46" fmla="*/ 3007393 w 8961723"/>
              <a:gd name="connsiteY46" fmla="*/ 2491394 h 5176784"/>
              <a:gd name="connsiteX47" fmla="*/ 3155783 w 8961723"/>
              <a:gd name="connsiteY47" fmla="*/ 2559573 h 5176784"/>
              <a:gd name="connsiteX48" fmla="*/ 3316064 w 8961723"/>
              <a:gd name="connsiteY48" fmla="*/ 2501421 h 5176784"/>
              <a:gd name="connsiteX49" fmla="*/ 3380372 w 8961723"/>
              <a:gd name="connsiteY49" fmla="*/ 2355036 h 5176784"/>
              <a:gd name="connsiteX50" fmla="*/ 3510718 w 8961723"/>
              <a:gd name="connsiteY50" fmla="*/ 2262209 h 5176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8961723" h="5176784">
                <a:moveTo>
                  <a:pt x="3510718" y="2262209"/>
                </a:moveTo>
                <a:cubicBezTo>
                  <a:pt x="3644267" y="2193946"/>
                  <a:pt x="3606257" y="2314030"/>
                  <a:pt x="3679209" y="2291870"/>
                </a:cubicBezTo>
                <a:cubicBezTo>
                  <a:pt x="3752161" y="2269710"/>
                  <a:pt x="3769242" y="2149576"/>
                  <a:pt x="3834130" y="2072099"/>
                </a:cubicBezTo>
                <a:cubicBezTo>
                  <a:pt x="3899018" y="1994622"/>
                  <a:pt x="3966248" y="1859586"/>
                  <a:pt x="4068538" y="1827005"/>
                </a:cubicBezTo>
                <a:cubicBezTo>
                  <a:pt x="4170828" y="1794424"/>
                  <a:pt x="4403222" y="1838823"/>
                  <a:pt x="4447871" y="1876613"/>
                </a:cubicBezTo>
                <a:cubicBezTo>
                  <a:pt x="4492520" y="1914403"/>
                  <a:pt x="4447082" y="1848010"/>
                  <a:pt x="4498359" y="1834670"/>
                </a:cubicBezTo>
                <a:cubicBezTo>
                  <a:pt x="4549636" y="1821330"/>
                  <a:pt x="4600319" y="1733310"/>
                  <a:pt x="4660284" y="1710845"/>
                </a:cubicBezTo>
                <a:cubicBezTo>
                  <a:pt x="4720249" y="1688380"/>
                  <a:pt x="4727408" y="1712253"/>
                  <a:pt x="4771888" y="1717135"/>
                </a:cubicBezTo>
                <a:cubicBezTo>
                  <a:pt x="4816368" y="1768025"/>
                  <a:pt x="4892292" y="1692681"/>
                  <a:pt x="4932915" y="1682629"/>
                </a:cubicBezTo>
                <a:cubicBezTo>
                  <a:pt x="4973538" y="1672577"/>
                  <a:pt x="5001007" y="1738551"/>
                  <a:pt x="5055885" y="1691331"/>
                </a:cubicBezTo>
                <a:cubicBezTo>
                  <a:pt x="5110763" y="1644111"/>
                  <a:pt x="5164604" y="1445269"/>
                  <a:pt x="5262183" y="1399309"/>
                </a:cubicBezTo>
                <a:cubicBezTo>
                  <a:pt x="5359762" y="1353349"/>
                  <a:pt x="5475640" y="1881521"/>
                  <a:pt x="5527059" y="1825145"/>
                </a:cubicBezTo>
                <a:cubicBezTo>
                  <a:pt x="5578479" y="1768769"/>
                  <a:pt x="5584335" y="1351412"/>
                  <a:pt x="5685000" y="1261080"/>
                </a:cubicBezTo>
                <a:cubicBezTo>
                  <a:pt x="5997084" y="1184403"/>
                  <a:pt x="5956501" y="1021948"/>
                  <a:pt x="6111999" y="987875"/>
                </a:cubicBezTo>
                <a:cubicBezTo>
                  <a:pt x="6254337" y="828183"/>
                  <a:pt x="6129500" y="658295"/>
                  <a:pt x="6234198" y="658914"/>
                </a:cubicBezTo>
                <a:cubicBezTo>
                  <a:pt x="6345560" y="629940"/>
                  <a:pt x="6439227" y="819368"/>
                  <a:pt x="6554331" y="742548"/>
                </a:cubicBezTo>
                <a:cubicBezTo>
                  <a:pt x="6624830" y="754938"/>
                  <a:pt x="6676240" y="826802"/>
                  <a:pt x="6780318" y="813173"/>
                </a:cubicBezTo>
                <a:cubicBezTo>
                  <a:pt x="6888113" y="788393"/>
                  <a:pt x="6904074" y="639711"/>
                  <a:pt x="6991551" y="593867"/>
                </a:cubicBezTo>
                <a:cubicBezTo>
                  <a:pt x="7089559" y="605638"/>
                  <a:pt x="7086761" y="500191"/>
                  <a:pt x="7181354" y="519061"/>
                </a:cubicBezTo>
                <a:cubicBezTo>
                  <a:pt x="7242686" y="487466"/>
                  <a:pt x="7435895" y="28210"/>
                  <a:pt x="7486502" y="3094"/>
                </a:cubicBezTo>
                <a:cubicBezTo>
                  <a:pt x="7537109" y="-22022"/>
                  <a:pt x="7730308" y="114005"/>
                  <a:pt x="7781108" y="115863"/>
                </a:cubicBezTo>
                <a:cubicBezTo>
                  <a:pt x="7819903" y="115294"/>
                  <a:pt x="7847487" y="260201"/>
                  <a:pt x="7901151" y="326539"/>
                </a:cubicBezTo>
                <a:cubicBezTo>
                  <a:pt x="7948025" y="378834"/>
                  <a:pt x="8043218" y="494595"/>
                  <a:pt x="8131660" y="597030"/>
                </a:cubicBezTo>
                <a:cubicBezTo>
                  <a:pt x="8239557" y="728648"/>
                  <a:pt x="8198943" y="921083"/>
                  <a:pt x="8253256" y="1023223"/>
                </a:cubicBezTo>
                <a:cubicBezTo>
                  <a:pt x="8368704" y="1006132"/>
                  <a:pt x="8366407" y="1148735"/>
                  <a:pt x="8413762" y="1194874"/>
                </a:cubicBezTo>
                <a:cubicBezTo>
                  <a:pt x="8614799" y="1348895"/>
                  <a:pt x="8546302" y="1404357"/>
                  <a:pt x="8595143" y="1453063"/>
                </a:cubicBezTo>
                <a:cubicBezTo>
                  <a:pt x="8643984" y="1501769"/>
                  <a:pt x="8674213" y="1459615"/>
                  <a:pt x="8706807" y="1487109"/>
                </a:cubicBezTo>
                <a:cubicBezTo>
                  <a:pt x="8739401" y="1514603"/>
                  <a:pt x="8748488" y="1612184"/>
                  <a:pt x="8790709" y="1618027"/>
                </a:cubicBezTo>
                <a:cubicBezTo>
                  <a:pt x="8832930" y="1623870"/>
                  <a:pt x="8849886" y="1531897"/>
                  <a:pt x="8960133" y="1522170"/>
                </a:cubicBezTo>
                <a:cubicBezTo>
                  <a:pt x="8963367" y="2249862"/>
                  <a:pt x="8961505" y="4398258"/>
                  <a:pt x="8956024" y="5176784"/>
                </a:cubicBezTo>
                <a:lnTo>
                  <a:pt x="12049" y="5167259"/>
                </a:lnTo>
                <a:cubicBezTo>
                  <a:pt x="29517" y="4546740"/>
                  <a:pt x="-10147" y="4098252"/>
                  <a:pt x="2559" y="3739670"/>
                </a:cubicBezTo>
                <a:cubicBezTo>
                  <a:pt x="34315" y="3647789"/>
                  <a:pt x="120232" y="3539645"/>
                  <a:pt x="202583" y="3472970"/>
                </a:cubicBezTo>
                <a:cubicBezTo>
                  <a:pt x="345265" y="3535076"/>
                  <a:pt x="419078" y="3653946"/>
                  <a:pt x="458567" y="3558696"/>
                </a:cubicBezTo>
                <a:cubicBezTo>
                  <a:pt x="488537" y="3319177"/>
                  <a:pt x="623666" y="3422171"/>
                  <a:pt x="696691" y="3368196"/>
                </a:cubicBezTo>
                <a:cubicBezTo>
                  <a:pt x="769716" y="3314221"/>
                  <a:pt x="839566" y="3303108"/>
                  <a:pt x="896716" y="3234846"/>
                </a:cubicBezTo>
                <a:cubicBezTo>
                  <a:pt x="953866" y="3166584"/>
                  <a:pt x="952279" y="3063396"/>
                  <a:pt x="1039591" y="2958621"/>
                </a:cubicBezTo>
                <a:cubicBezTo>
                  <a:pt x="1298160" y="2854040"/>
                  <a:pt x="1306290" y="2890358"/>
                  <a:pt x="1411065" y="2825271"/>
                </a:cubicBezTo>
                <a:cubicBezTo>
                  <a:pt x="1529900" y="2776058"/>
                  <a:pt x="1581150" y="2783995"/>
                  <a:pt x="1685925" y="2758595"/>
                </a:cubicBezTo>
                <a:cubicBezTo>
                  <a:pt x="1762065" y="2747065"/>
                  <a:pt x="1800582" y="2565671"/>
                  <a:pt x="1856372" y="2535509"/>
                </a:cubicBezTo>
                <a:cubicBezTo>
                  <a:pt x="1896227" y="2509190"/>
                  <a:pt x="1941368" y="2594831"/>
                  <a:pt x="1976688" y="2579625"/>
                </a:cubicBezTo>
                <a:cubicBezTo>
                  <a:pt x="2012008" y="2564419"/>
                  <a:pt x="2037543" y="2436249"/>
                  <a:pt x="2096364" y="2424218"/>
                </a:cubicBezTo>
                <a:cubicBezTo>
                  <a:pt x="2155185" y="2412187"/>
                  <a:pt x="2259598" y="2423297"/>
                  <a:pt x="2345657" y="2427225"/>
                </a:cubicBezTo>
                <a:cubicBezTo>
                  <a:pt x="2383589" y="2495321"/>
                  <a:pt x="2392163" y="2591407"/>
                  <a:pt x="2480371" y="2576117"/>
                </a:cubicBezTo>
                <a:cubicBezTo>
                  <a:pt x="2534513" y="2588149"/>
                  <a:pt x="2611438" y="2550215"/>
                  <a:pt x="2674520" y="2523478"/>
                </a:cubicBezTo>
                <a:cubicBezTo>
                  <a:pt x="2737602" y="2496741"/>
                  <a:pt x="2747906" y="2426390"/>
                  <a:pt x="2818759" y="2419706"/>
                </a:cubicBezTo>
                <a:cubicBezTo>
                  <a:pt x="2889612" y="2413022"/>
                  <a:pt x="2951222" y="2468083"/>
                  <a:pt x="3007393" y="2491394"/>
                </a:cubicBezTo>
                <a:cubicBezTo>
                  <a:pt x="3063564" y="2514705"/>
                  <a:pt x="3104338" y="2557902"/>
                  <a:pt x="3155783" y="2559573"/>
                </a:cubicBezTo>
                <a:cubicBezTo>
                  <a:pt x="3207228" y="2561244"/>
                  <a:pt x="3271280" y="2528826"/>
                  <a:pt x="3316064" y="2501421"/>
                </a:cubicBezTo>
                <a:cubicBezTo>
                  <a:pt x="3352205" y="2465994"/>
                  <a:pt x="3352252" y="2426557"/>
                  <a:pt x="3380372" y="2355036"/>
                </a:cubicBezTo>
                <a:cubicBezTo>
                  <a:pt x="3417972" y="2272793"/>
                  <a:pt x="3445044" y="2296326"/>
                  <a:pt x="3510718" y="2262209"/>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12" name="bottom_range"/>
          <p:cNvSpPr/>
          <p:nvPr userDrawn="1"/>
        </p:nvSpPr>
        <p:spPr>
          <a:xfrm>
            <a:off x="-28574" y="5105399"/>
            <a:ext cx="9212893" cy="1798363"/>
          </a:xfrm>
          <a:custGeom>
            <a:avLst/>
            <a:gdLst>
              <a:gd name="connsiteX0" fmla="*/ 0 w 9144000"/>
              <a:gd name="connsiteY0" fmla="*/ 0 h 4724400"/>
              <a:gd name="connsiteX1" fmla="*/ 9144000 w 9144000"/>
              <a:gd name="connsiteY1" fmla="*/ 0 h 4724400"/>
              <a:gd name="connsiteX2" fmla="*/ 9144000 w 9144000"/>
              <a:gd name="connsiteY2" fmla="*/ 4724400 h 4724400"/>
              <a:gd name="connsiteX3" fmla="*/ 0 w 9144000"/>
              <a:gd name="connsiteY3" fmla="*/ 4724400 h 4724400"/>
              <a:gd name="connsiteX4" fmla="*/ 0 w 9144000"/>
              <a:gd name="connsiteY4" fmla="*/ 0 h 4724400"/>
              <a:gd name="connsiteX0" fmla="*/ 2032686 w 9144000"/>
              <a:gd name="connsiteY0" fmla="*/ 426308 h 4724400"/>
              <a:gd name="connsiteX1" fmla="*/ 9144000 w 9144000"/>
              <a:gd name="connsiteY1" fmla="*/ 0 h 4724400"/>
              <a:gd name="connsiteX2" fmla="*/ 9144000 w 9144000"/>
              <a:gd name="connsiteY2" fmla="*/ 4724400 h 4724400"/>
              <a:gd name="connsiteX3" fmla="*/ 0 w 9144000"/>
              <a:gd name="connsiteY3" fmla="*/ 4724400 h 4724400"/>
              <a:gd name="connsiteX4" fmla="*/ 2032686 w 9144000"/>
              <a:gd name="connsiteY4" fmla="*/ 426308 h 4724400"/>
              <a:gd name="connsiteX0" fmla="*/ 2032686 w 9144000"/>
              <a:gd name="connsiteY0" fmla="*/ 426308 h 4724400"/>
              <a:gd name="connsiteX1" fmla="*/ 3478427 w 9144000"/>
              <a:gd name="connsiteY1" fmla="*/ 152400 h 4724400"/>
              <a:gd name="connsiteX2" fmla="*/ 9144000 w 9144000"/>
              <a:gd name="connsiteY2" fmla="*/ 0 h 4724400"/>
              <a:gd name="connsiteX3" fmla="*/ 9144000 w 9144000"/>
              <a:gd name="connsiteY3" fmla="*/ 4724400 h 4724400"/>
              <a:gd name="connsiteX4" fmla="*/ 0 w 9144000"/>
              <a:gd name="connsiteY4" fmla="*/ 4724400 h 4724400"/>
              <a:gd name="connsiteX5" fmla="*/ 2032686 w 9144000"/>
              <a:gd name="connsiteY5" fmla="*/ 426308 h 4724400"/>
              <a:gd name="connsiteX0" fmla="*/ 2032686 w 9144000"/>
              <a:gd name="connsiteY0" fmla="*/ 446903 h 4744995"/>
              <a:gd name="connsiteX1" fmla="*/ 3478427 w 9144000"/>
              <a:gd name="connsiteY1" fmla="*/ 172995 h 4744995"/>
              <a:gd name="connsiteX2" fmla="*/ 4541108 w 9144000"/>
              <a:gd name="connsiteY2" fmla="*/ 0 h 4744995"/>
              <a:gd name="connsiteX3" fmla="*/ 9144000 w 9144000"/>
              <a:gd name="connsiteY3" fmla="*/ 20595 h 4744995"/>
              <a:gd name="connsiteX4" fmla="*/ 9144000 w 9144000"/>
              <a:gd name="connsiteY4" fmla="*/ 4744995 h 4744995"/>
              <a:gd name="connsiteX5" fmla="*/ 0 w 9144000"/>
              <a:gd name="connsiteY5" fmla="*/ 4744995 h 4744995"/>
              <a:gd name="connsiteX6" fmla="*/ 2032686 w 9144000"/>
              <a:gd name="connsiteY6" fmla="*/ 446903 h 4744995"/>
              <a:gd name="connsiteX0" fmla="*/ 580767 w 9144000"/>
              <a:gd name="connsiteY0" fmla="*/ 792892 h 4744995"/>
              <a:gd name="connsiteX1" fmla="*/ 3478427 w 9144000"/>
              <a:gd name="connsiteY1" fmla="*/ 172995 h 4744995"/>
              <a:gd name="connsiteX2" fmla="*/ 4541108 w 9144000"/>
              <a:gd name="connsiteY2" fmla="*/ 0 h 4744995"/>
              <a:gd name="connsiteX3" fmla="*/ 9144000 w 9144000"/>
              <a:gd name="connsiteY3" fmla="*/ 20595 h 4744995"/>
              <a:gd name="connsiteX4" fmla="*/ 9144000 w 9144000"/>
              <a:gd name="connsiteY4" fmla="*/ 4744995 h 4744995"/>
              <a:gd name="connsiteX5" fmla="*/ 0 w 9144000"/>
              <a:gd name="connsiteY5" fmla="*/ 4744995 h 4744995"/>
              <a:gd name="connsiteX6" fmla="*/ 580767 w 9144000"/>
              <a:gd name="connsiteY6" fmla="*/ 792892 h 4744995"/>
              <a:gd name="connsiteX0" fmla="*/ 580767 w 9144000"/>
              <a:gd name="connsiteY0" fmla="*/ 828931 h 4781034"/>
              <a:gd name="connsiteX1" fmla="*/ 3478427 w 9144000"/>
              <a:gd name="connsiteY1" fmla="*/ 209034 h 4781034"/>
              <a:gd name="connsiteX2" fmla="*/ 4334108 w 9144000"/>
              <a:gd name="connsiteY2" fmla="*/ 8313 h 4781034"/>
              <a:gd name="connsiteX3" fmla="*/ 4541108 w 9144000"/>
              <a:gd name="connsiteY3" fmla="*/ 36039 h 4781034"/>
              <a:gd name="connsiteX4" fmla="*/ 9144000 w 9144000"/>
              <a:gd name="connsiteY4" fmla="*/ 56634 h 4781034"/>
              <a:gd name="connsiteX5" fmla="*/ 9144000 w 9144000"/>
              <a:gd name="connsiteY5" fmla="*/ 4781034 h 4781034"/>
              <a:gd name="connsiteX6" fmla="*/ 0 w 9144000"/>
              <a:gd name="connsiteY6" fmla="*/ 4781034 h 4781034"/>
              <a:gd name="connsiteX7" fmla="*/ 580767 w 9144000"/>
              <a:gd name="connsiteY7" fmla="*/ 828931 h 4781034"/>
              <a:gd name="connsiteX0" fmla="*/ 580767 w 9144000"/>
              <a:gd name="connsiteY0" fmla="*/ 828931 h 4781034"/>
              <a:gd name="connsiteX1" fmla="*/ 3478427 w 9144000"/>
              <a:gd name="connsiteY1" fmla="*/ 209034 h 4781034"/>
              <a:gd name="connsiteX2" fmla="*/ 4334108 w 9144000"/>
              <a:gd name="connsiteY2" fmla="*/ 8313 h 4781034"/>
              <a:gd name="connsiteX3" fmla="*/ 4541108 w 9144000"/>
              <a:gd name="connsiteY3" fmla="*/ 36039 h 4781034"/>
              <a:gd name="connsiteX4" fmla="*/ 9144000 w 9144000"/>
              <a:gd name="connsiteY4" fmla="*/ 56634 h 4781034"/>
              <a:gd name="connsiteX5" fmla="*/ 9144000 w 9144000"/>
              <a:gd name="connsiteY5" fmla="*/ 4781034 h 4781034"/>
              <a:gd name="connsiteX6" fmla="*/ 0 w 9144000"/>
              <a:gd name="connsiteY6" fmla="*/ 4781034 h 4781034"/>
              <a:gd name="connsiteX7" fmla="*/ 580767 w 9144000"/>
              <a:gd name="connsiteY7" fmla="*/ 828931 h 4781034"/>
              <a:gd name="connsiteX0" fmla="*/ 580767 w 9144000"/>
              <a:gd name="connsiteY0" fmla="*/ 859828 h 4811931"/>
              <a:gd name="connsiteX1" fmla="*/ 3478427 w 9144000"/>
              <a:gd name="connsiteY1" fmla="*/ 239931 h 4811931"/>
              <a:gd name="connsiteX2" fmla="*/ 4129669 w 9144000"/>
              <a:gd name="connsiteY2" fmla="*/ 5757 h 4811931"/>
              <a:gd name="connsiteX3" fmla="*/ 4541108 w 9144000"/>
              <a:gd name="connsiteY3" fmla="*/ 66936 h 4811931"/>
              <a:gd name="connsiteX4" fmla="*/ 9144000 w 9144000"/>
              <a:gd name="connsiteY4" fmla="*/ 87531 h 4811931"/>
              <a:gd name="connsiteX5" fmla="*/ 9144000 w 9144000"/>
              <a:gd name="connsiteY5" fmla="*/ 4811931 h 4811931"/>
              <a:gd name="connsiteX6" fmla="*/ 0 w 9144000"/>
              <a:gd name="connsiteY6" fmla="*/ 4811931 h 4811931"/>
              <a:gd name="connsiteX7" fmla="*/ 580767 w 9144000"/>
              <a:gd name="connsiteY7" fmla="*/ 859828 h 4811931"/>
              <a:gd name="connsiteX0" fmla="*/ 580767 w 9144000"/>
              <a:gd name="connsiteY0" fmla="*/ 863354 h 4815457"/>
              <a:gd name="connsiteX1" fmla="*/ 3478427 w 9144000"/>
              <a:gd name="connsiteY1" fmla="*/ 243457 h 4815457"/>
              <a:gd name="connsiteX2" fmla="*/ 3977269 w 9144000"/>
              <a:gd name="connsiteY2" fmla="*/ 5566 h 4815457"/>
              <a:gd name="connsiteX3" fmla="*/ 4541108 w 9144000"/>
              <a:gd name="connsiteY3" fmla="*/ 70462 h 4815457"/>
              <a:gd name="connsiteX4" fmla="*/ 9144000 w 9144000"/>
              <a:gd name="connsiteY4" fmla="*/ 91057 h 4815457"/>
              <a:gd name="connsiteX5" fmla="*/ 9144000 w 9144000"/>
              <a:gd name="connsiteY5" fmla="*/ 4815457 h 4815457"/>
              <a:gd name="connsiteX6" fmla="*/ 0 w 9144000"/>
              <a:gd name="connsiteY6" fmla="*/ 4815457 h 4815457"/>
              <a:gd name="connsiteX7" fmla="*/ 580767 w 9144000"/>
              <a:gd name="connsiteY7" fmla="*/ 863354 h 4815457"/>
              <a:gd name="connsiteX0" fmla="*/ 580767 w 9144000"/>
              <a:gd name="connsiteY0" fmla="*/ 863535 h 4815638"/>
              <a:gd name="connsiteX1" fmla="*/ 3478427 w 9144000"/>
              <a:gd name="connsiteY1" fmla="*/ 243638 h 4815638"/>
              <a:gd name="connsiteX2" fmla="*/ 3977269 w 9144000"/>
              <a:gd name="connsiteY2" fmla="*/ 5747 h 4815638"/>
              <a:gd name="connsiteX3" fmla="*/ 4541108 w 9144000"/>
              <a:gd name="connsiteY3" fmla="*/ 70643 h 4815638"/>
              <a:gd name="connsiteX4" fmla="*/ 9144000 w 9144000"/>
              <a:gd name="connsiteY4" fmla="*/ 91238 h 4815638"/>
              <a:gd name="connsiteX5" fmla="*/ 9144000 w 9144000"/>
              <a:gd name="connsiteY5" fmla="*/ 4815638 h 4815638"/>
              <a:gd name="connsiteX6" fmla="*/ 0 w 9144000"/>
              <a:gd name="connsiteY6" fmla="*/ 4815638 h 4815638"/>
              <a:gd name="connsiteX7" fmla="*/ 580767 w 9144000"/>
              <a:gd name="connsiteY7" fmla="*/ 863535 h 4815638"/>
              <a:gd name="connsiteX0" fmla="*/ 580767 w 9144000"/>
              <a:gd name="connsiteY0" fmla="*/ 861769 h 4813872"/>
              <a:gd name="connsiteX1" fmla="*/ 3478427 w 9144000"/>
              <a:gd name="connsiteY1" fmla="*/ 241872 h 4813872"/>
              <a:gd name="connsiteX2" fmla="*/ 3977269 w 9144000"/>
              <a:gd name="connsiteY2" fmla="*/ 3981 h 4813872"/>
              <a:gd name="connsiteX3" fmla="*/ 4544825 w 9144000"/>
              <a:gd name="connsiteY3" fmla="*/ 117199 h 4813872"/>
              <a:gd name="connsiteX4" fmla="*/ 9144000 w 9144000"/>
              <a:gd name="connsiteY4" fmla="*/ 89472 h 4813872"/>
              <a:gd name="connsiteX5" fmla="*/ 9144000 w 9144000"/>
              <a:gd name="connsiteY5" fmla="*/ 4813872 h 4813872"/>
              <a:gd name="connsiteX6" fmla="*/ 0 w 9144000"/>
              <a:gd name="connsiteY6" fmla="*/ 4813872 h 4813872"/>
              <a:gd name="connsiteX7" fmla="*/ 580767 w 9144000"/>
              <a:gd name="connsiteY7" fmla="*/ 861769 h 4813872"/>
              <a:gd name="connsiteX0" fmla="*/ 580767 w 9144000"/>
              <a:gd name="connsiteY0" fmla="*/ 861724 h 4813827"/>
              <a:gd name="connsiteX1" fmla="*/ 3478427 w 9144000"/>
              <a:gd name="connsiteY1" fmla="*/ 241827 h 4813827"/>
              <a:gd name="connsiteX2" fmla="*/ 3977269 w 9144000"/>
              <a:gd name="connsiteY2" fmla="*/ 3936 h 4813827"/>
              <a:gd name="connsiteX3" fmla="*/ 4215162 w 9144000"/>
              <a:gd name="connsiteY3" fmla="*/ 264132 h 4813827"/>
              <a:gd name="connsiteX4" fmla="*/ 4544825 w 9144000"/>
              <a:gd name="connsiteY4" fmla="*/ 117154 h 4813827"/>
              <a:gd name="connsiteX5" fmla="*/ 9144000 w 9144000"/>
              <a:gd name="connsiteY5" fmla="*/ 89427 h 4813827"/>
              <a:gd name="connsiteX6" fmla="*/ 9144000 w 9144000"/>
              <a:gd name="connsiteY6" fmla="*/ 4813827 h 4813827"/>
              <a:gd name="connsiteX7" fmla="*/ 0 w 9144000"/>
              <a:gd name="connsiteY7" fmla="*/ 4813827 h 4813827"/>
              <a:gd name="connsiteX8" fmla="*/ 580767 w 9144000"/>
              <a:gd name="connsiteY8" fmla="*/ 861724 h 4813827"/>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44825 w 9144000"/>
              <a:gd name="connsiteY4" fmla="*/ 27727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44825 w 9144000"/>
              <a:gd name="connsiteY4" fmla="*/ 27727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18805 w 9144000"/>
              <a:gd name="connsiteY4" fmla="*/ 24010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518805 w 9144000"/>
              <a:gd name="connsiteY4" fmla="*/ 24010 h 4724400"/>
              <a:gd name="connsiteX5" fmla="*/ 9144000 w 9144000"/>
              <a:gd name="connsiteY5" fmla="*/ 0 h 4724400"/>
              <a:gd name="connsiteX6" fmla="*/ 9144000 w 9144000"/>
              <a:gd name="connsiteY6" fmla="*/ 4724400 h 4724400"/>
              <a:gd name="connsiteX7" fmla="*/ 0 w 9144000"/>
              <a:gd name="connsiteY7" fmla="*/ 4724400 h 4724400"/>
              <a:gd name="connsiteX8" fmla="*/ 580767 w 9144000"/>
              <a:gd name="connsiteY8" fmla="*/ 772297 h 4724400"/>
              <a:gd name="connsiteX0" fmla="*/ 580767 w 9144000"/>
              <a:gd name="connsiteY0" fmla="*/ 795817 h 4747920"/>
              <a:gd name="connsiteX1" fmla="*/ 3478427 w 9144000"/>
              <a:gd name="connsiteY1" fmla="*/ 175920 h 4747920"/>
              <a:gd name="connsiteX2" fmla="*/ 3977269 w 9144000"/>
              <a:gd name="connsiteY2" fmla="*/ 283717 h 4747920"/>
              <a:gd name="connsiteX3" fmla="*/ 4215162 w 9144000"/>
              <a:gd name="connsiteY3" fmla="*/ 198225 h 4747920"/>
              <a:gd name="connsiteX4" fmla="*/ 4367562 w 9144000"/>
              <a:gd name="connsiteY4" fmla="*/ 4936 h 4747920"/>
              <a:gd name="connsiteX5" fmla="*/ 4518805 w 9144000"/>
              <a:gd name="connsiteY5" fmla="*/ 47530 h 4747920"/>
              <a:gd name="connsiteX6" fmla="*/ 9144000 w 9144000"/>
              <a:gd name="connsiteY6" fmla="*/ 23520 h 4747920"/>
              <a:gd name="connsiteX7" fmla="*/ 9144000 w 9144000"/>
              <a:gd name="connsiteY7" fmla="*/ 4747920 h 4747920"/>
              <a:gd name="connsiteX8" fmla="*/ 0 w 9144000"/>
              <a:gd name="connsiteY8" fmla="*/ 4747920 h 4747920"/>
              <a:gd name="connsiteX9" fmla="*/ 580767 w 9144000"/>
              <a:gd name="connsiteY9" fmla="*/ 795817 h 4747920"/>
              <a:gd name="connsiteX0" fmla="*/ 580767 w 9144000"/>
              <a:gd name="connsiteY0" fmla="*/ 800515 h 4752618"/>
              <a:gd name="connsiteX1" fmla="*/ 3478427 w 9144000"/>
              <a:gd name="connsiteY1" fmla="*/ 180618 h 4752618"/>
              <a:gd name="connsiteX2" fmla="*/ 3977269 w 9144000"/>
              <a:gd name="connsiteY2" fmla="*/ 288415 h 4752618"/>
              <a:gd name="connsiteX3" fmla="*/ 4215162 w 9144000"/>
              <a:gd name="connsiteY3" fmla="*/ 202923 h 4752618"/>
              <a:gd name="connsiteX4" fmla="*/ 4367562 w 9144000"/>
              <a:gd name="connsiteY4" fmla="*/ 9634 h 4752618"/>
              <a:gd name="connsiteX5" fmla="*/ 4518805 w 9144000"/>
              <a:gd name="connsiteY5" fmla="*/ 52228 h 4752618"/>
              <a:gd name="connsiteX6" fmla="*/ 9144000 w 9144000"/>
              <a:gd name="connsiteY6" fmla="*/ 28218 h 4752618"/>
              <a:gd name="connsiteX7" fmla="*/ 9144000 w 9144000"/>
              <a:gd name="connsiteY7" fmla="*/ 4752618 h 4752618"/>
              <a:gd name="connsiteX8" fmla="*/ 0 w 9144000"/>
              <a:gd name="connsiteY8" fmla="*/ 4752618 h 4752618"/>
              <a:gd name="connsiteX9" fmla="*/ 580767 w 9144000"/>
              <a:gd name="connsiteY9" fmla="*/ 800515 h 4752618"/>
              <a:gd name="connsiteX0" fmla="*/ 580767 w 9144000"/>
              <a:gd name="connsiteY0" fmla="*/ 779396 h 4731499"/>
              <a:gd name="connsiteX1" fmla="*/ 3478427 w 9144000"/>
              <a:gd name="connsiteY1" fmla="*/ 159499 h 4731499"/>
              <a:gd name="connsiteX2" fmla="*/ 3977269 w 9144000"/>
              <a:gd name="connsiteY2" fmla="*/ 267296 h 4731499"/>
              <a:gd name="connsiteX3" fmla="*/ 4215162 w 9144000"/>
              <a:gd name="connsiteY3" fmla="*/ 181804 h 4731499"/>
              <a:gd name="connsiteX4" fmla="*/ 4330392 w 9144000"/>
              <a:gd name="connsiteY4" fmla="*/ 18252 h 4731499"/>
              <a:gd name="connsiteX5" fmla="*/ 4518805 w 9144000"/>
              <a:gd name="connsiteY5" fmla="*/ 31109 h 4731499"/>
              <a:gd name="connsiteX6" fmla="*/ 9144000 w 9144000"/>
              <a:gd name="connsiteY6" fmla="*/ 7099 h 4731499"/>
              <a:gd name="connsiteX7" fmla="*/ 9144000 w 9144000"/>
              <a:gd name="connsiteY7" fmla="*/ 4731499 h 4731499"/>
              <a:gd name="connsiteX8" fmla="*/ 0 w 9144000"/>
              <a:gd name="connsiteY8" fmla="*/ 4731499 h 4731499"/>
              <a:gd name="connsiteX9" fmla="*/ 580767 w 9144000"/>
              <a:gd name="connsiteY9" fmla="*/ 779396 h 4731499"/>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215162 w 9144000"/>
              <a:gd name="connsiteY3" fmla="*/ 174705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3977269 w 9144000"/>
              <a:gd name="connsiteY2" fmla="*/ 260197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478427 w 9144000"/>
              <a:gd name="connsiteY1" fmla="*/ 152400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634544 w 9144000"/>
              <a:gd name="connsiteY1" fmla="*/ 427464 h 4724400"/>
              <a:gd name="connsiteX2" fmla="*/ 4055327 w 9144000"/>
              <a:gd name="connsiteY2" fmla="*/ 208158 h 4724400"/>
              <a:gd name="connsiteX3" fmla="*/ 4159405 w 9144000"/>
              <a:gd name="connsiteY3" fmla="*/ 152402 h 4724400"/>
              <a:gd name="connsiteX4" fmla="*/ 4330392 w 9144000"/>
              <a:gd name="connsiteY4" fmla="*/ 11153 h 4724400"/>
              <a:gd name="connsiteX5" fmla="*/ 4518805 w 9144000"/>
              <a:gd name="connsiteY5" fmla="*/ 24010 h 4724400"/>
              <a:gd name="connsiteX6" fmla="*/ 4657493 w 9144000"/>
              <a:gd name="connsiteY6" fmla="*/ 163553 h 4724400"/>
              <a:gd name="connsiteX7" fmla="*/ 9144000 w 9144000"/>
              <a:gd name="connsiteY7" fmla="*/ 0 h 4724400"/>
              <a:gd name="connsiteX8" fmla="*/ 9144000 w 9144000"/>
              <a:gd name="connsiteY8" fmla="*/ 4724400 h 4724400"/>
              <a:gd name="connsiteX9" fmla="*/ 0 w 9144000"/>
              <a:gd name="connsiteY9" fmla="*/ 4724400 h 4724400"/>
              <a:gd name="connsiteX10" fmla="*/ 580767 w 9144000"/>
              <a:gd name="connsiteY10" fmla="*/ 772297 h 4724400"/>
              <a:gd name="connsiteX0" fmla="*/ 580767 w 9144000"/>
              <a:gd name="connsiteY0" fmla="*/ 772297 h 4724400"/>
              <a:gd name="connsiteX1" fmla="*/ 3634544 w 9144000"/>
              <a:gd name="connsiteY1" fmla="*/ 427464 h 4724400"/>
              <a:gd name="connsiteX2" fmla="*/ 3847171 w 9144000"/>
              <a:gd name="connsiteY2" fmla="*/ 249044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634544 w 9144000"/>
              <a:gd name="connsiteY1" fmla="*/ 427464 h 4724400"/>
              <a:gd name="connsiteX2" fmla="*/ 3847171 w 9144000"/>
              <a:gd name="connsiteY2" fmla="*/ 249044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634544 w 9144000"/>
              <a:gd name="connsiteY1" fmla="*/ 427464 h 4724400"/>
              <a:gd name="connsiteX2" fmla="*/ 3858322 w 9144000"/>
              <a:gd name="connsiteY2" fmla="*/ 271347 h 4724400"/>
              <a:gd name="connsiteX3" fmla="*/ 4055327 w 9144000"/>
              <a:gd name="connsiteY3" fmla="*/ 208158 h 4724400"/>
              <a:gd name="connsiteX4" fmla="*/ 4159405 w 9144000"/>
              <a:gd name="connsiteY4" fmla="*/ 152402 h 4724400"/>
              <a:gd name="connsiteX5" fmla="*/ 4330392 w 9144000"/>
              <a:gd name="connsiteY5" fmla="*/ 11153 h 4724400"/>
              <a:gd name="connsiteX6" fmla="*/ 4518805 w 9144000"/>
              <a:gd name="connsiteY6" fmla="*/ 24010 h 4724400"/>
              <a:gd name="connsiteX7" fmla="*/ 4657493 w 9144000"/>
              <a:gd name="connsiteY7" fmla="*/ 163553 h 4724400"/>
              <a:gd name="connsiteX8" fmla="*/ 9144000 w 9144000"/>
              <a:gd name="connsiteY8" fmla="*/ 0 h 4724400"/>
              <a:gd name="connsiteX9" fmla="*/ 9144000 w 9144000"/>
              <a:gd name="connsiteY9" fmla="*/ 4724400 h 4724400"/>
              <a:gd name="connsiteX10" fmla="*/ 0 w 9144000"/>
              <a:gd name="connsiteY10" fmla="*/ 4724400 h 4724400"/>
              <a:gd name="connsiteX11" fmla="*/ 580767 w 9144000"/>
              <a:gd name="connsiteY11" fmla="*/ 772297 h 4724400"/>
              <a:gd name="connsiteX0" fmla="*/ 580767 w 9144000"/>
              <a:gd name="connsiteY0" fmla="*/ 772297 h 4724400"/>
              <a:gd name="connsiteX1" fmla="*/ 3152079 w 9144000"/>
              <a:gd name="connsiteY1" fmla="*/ 345688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152079 w 9144000"/>
              <a:gd name="connsiteY1" fmla="*/ 345688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634544 w 9144000"/>
              <a:gd name="connsiteY2" fmla="*/ 427464 h 4724400"/>
              <a:gd name="connsiteX3" fmla="*/ 3858322 w 9144000"/>
              <a:gd name="connsiteY3" fmla="*/ 271347 h 4724400"/>
              <a:gd name="connsiteX4" fmla="*/ 4055327 w 9144000"/>
              <a:gd name="connsiteY4" fmla="*/ 208158 h 4724400"/>
              <a:gd name="connsiteX5" fmla="*/ 4159405 w 9144000"/>
              <a:gd name="connsiteY5" fmla="*/ 152402 h 4724400"/>
              <a:gd name="connsiteX6" fmla="*/ 4330392 w 9144000"/>
              <a:gd name="connsiteY6" fmla="*/ 11153 h 4724400"/>
              <a:gd name="connsiteX7" fmla="*/ 4518805 w 9144000"/>
              <a:gd name="connsiteY7" fmla="*/ 24010 h 4724400"/>
              <a:gd name="connsiteX8" fmla="*/ 4657493 w 9144000"/>
              <a:gd name="connsiteY8" fmla="*/ 163553 h 4724400"/>
              <a:gd name="connsiteX9" fmla="*/ 9144000 w 9144000"/>
              <a:gd name="connsiteY9" fmla="*/ 0 h 4724400"/>
              <a:gd name="connsiteX10" fmla="*/ 9144000 w 9144000"/>
              <a:gd name="connsiteY10" fmla="*/ 4724400 h 4724400"/>
              <a:gd name="connsiteX11" fmla="*/ 0 w 9144000"/>
              <a:gd name="connsiteY11" fmla="*/ 4724400 h 4724400"/>
              <a:gd name="connsiteX12" fmla="*/ 580767 w 9144000"/>
              <a:gd name="connsiteY12" fmla="*/ 772297 h 4724400"/>
              <a:gd name="connsiteX0" fmla="*/ 580767 w 9144000"/>
              <a:gd name="connsiteY0" fmla="*/ 772297 h 4724400"/>
              <a:gd name="connsiteX1" fmla="*/ 32115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323064 w 9144000"/>
              <a:gd name="connsiteY2" fmla="*/ 353122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059152 w 9144000"/>
              <a:gd name="connsiteY1" fmla="*/ 353122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107474 w 9144000"/>
              <a:gd name="connsiteY1" fmla="*/ 349405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3107474 w 9144000"/>
              <a:gd name="connsiteY1" fmla="*/ 349405 h 4724400"/>
              <a:gd name="connsiteX2" fmla="*/ 3408557 w 9144000"/>
              <a:gd name="connsiteY2" fmla="*/ 356839 h 4724400"/>
              <a:gd name="connsiteX3" fmla="*/ 3634544 w 9144000"/>
              <a:gd name="connsiteY3" fmla="*/ 427464 h 4724400"/>
              <a:gd name="connsiteX4" fmla="*/ 3858322 w 9144000"/>
              <a:gd name="connsiteY4" fmla="*/ 271347 h 4724400"/>
              <a:gd name="connsiteX5" fmla="*/ 4055327 w 9144000"/>
              <a:gd name="connsiteY5" fmla="*/ 208158 h 4724400"/>
              <a:gd name="connsiteX6" fmla="*/ 4159405 w 9144000"/>
              <a:gd name="connsiteY6" fmla="*/ 152402 h 4724400"/>
              <a:gd name="connsiteX7" fmla="*/ 4330392 w 9144000"/>
              <a:gd name="connsiteY7" fmla="*/ 11153 h 4724400"/>
              <a:gd name="connsiteX8" fmla="*/ 4518805 w 9144000"/>
              <a:gd name="connsiteY8" fmla="*/ 24010 h 4724400"/>
              <a:gd name="connsiteX9" fmla="*/ 4657493 w 9144000"/>
              <a:gd name="connsiteY9" fmla="*/ 163553 h 4724400"/>
              <a:gd name="connsiteX10" fmla="*/ 9144000 w 9144000"/>
              <a:gd name="connsiteY10" fmla="*/ 0 h 4724400"/>
              <a:gd name="connsiteX11" fmla="*/ 9144000 w 9144000"/>
              <a:gd name="connsiteY11" fmla="*/ 4724400 h 4724400"/>
              <a:gd name="connsiteX12" fmla="*/ 0 w 9144000"/>
              <a:gd name="connsiteY12" fmla="*/ 4724400 h 4724400"/>
              <a:gd name="connsiteX13" fmla="*/ 580767 w 9144000"/>
              <a:gd name="connsiteY13" fmla="*/ 772297 h 4724400"/>
              <a:gd name="connsiteX0" fmla="*/ 580767 w 9144000"/>
              <a:gd name="connsiteY0" fmla="*/ 772297 h 4724400"/>
              <a:gd name="connsiteX1" fmla="*/ 2873298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873298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966225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966225 w 9144000"/>
              <a:gd name="connsiteY1" fmla="*/ 602166 h 4724400"/>
              <a:gd name="connsiteX2" fmla="*/ 3107474 w 9144000"/>
              <a:gd name="connsiteY2" fmla="*/ 349405 h 4724400"/>
              <a:gd name="connsiteX3" fmla="*/ 3408557 w 9144000"/>
              <a:gd name="connsiteY3" fmla="*/ 356839 h 4724400"/>
              <a:gd name="connsiteX4" fmla="*/ 3634544 w 9144000"/>
              <a:gd name="connsiteY4" fmla="*/ 427464 h 4724400"/>
              <a:gd name="connsiteX5" fmla="*/ 3858322 w 9144000"/>
              <a:gd name="connsiteY5" fmla="*/ 271347 h 4724400"/>
              <a:gd name="connsiteX6" fmla="*/ 4055327 w 9144000"/>
              <a:gd name="connsiteY6" fmla="*/ 208158 h 4724400"/>
              <a:gd name="connsiteX7" fmla="*/ 4159405 w 9144000"/>
              <a:gd name="connsiteY7" fmla="*/ 152402 h 4724400"/>
              <a:gd name="connsiteX8" fmla="*/ 4330392 w 9144000"/>
              <a:gd name="connsiteY8" fmla="*/ 11153 h 4724400"/>
              <a:gd name="connsiteX9" fmla="*/ 4518805 w 9144000"/>
              <a:gd name="connsiteY9" fmla="*/ 24010 h 4724400"/>
              <a:gd name="connsiteX10" fmla="*/ 4657493 w 9144000"/>
              <a:gd name="connsiteY10" fmla="*/ 163553 h 4724400"/>
              <a:gd name="connsiteX11" fmla="*/ 9144000 w 9144000"/>
              <a:gd name="connsiteY11" fmla="*/ 0 h 4724400"/>
              <a:gd name="connsiteX12" fmla="*/ 9144000 w 9144000"/>
              <a:gd name="connsiteY12" fmla="*/ 4724400 h 4724400"/>
              <a:gd name="connsiteX13" fmla="*/ 0 w 9144000"/>
              <a:gd name="connsiteY13" fmla="*/ 4724400 h 4724400"/>
              <a:gd name="connsiteX14" fmla="*/ 580767 w 9144000"/>
              <a:gd name="connsiteY14"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497874 w 9144000"/>
              <a:gd name="connsiteY1" fmla="*/ 895815 h 4724400"/>
              <a:gd name="connsiteX2" fmla="*/ 2966225 w 9144000"/>
              <a:gd name="connsiteY2" fmla="*/ 602166 h 4724400"/>
              <a:gd name="connsiteX3" fmla="*/ 3107474 w 9144000"/>
              <a:gd name="connsiteY3" fmla="*/ 349405 h 4724400"/>
              <a:gd name="connsiteX4" fmla="*/ 3408557 w 9144000"/>
              <a:gd name="connsiteY4" fmla="*/ 356839 h 4724400"/>
              <a:gd name="connsiteX5" fmla="*/ 3634544 w 9144000"/>
              <a:gd name="connsiteY5" fmla="*/ 427464 h 4724400"/>
              <a:gd name="connsiteX6" fmla="*/ 3858322 w 9144000"/>
              <a:gd name="connsiteY6" fmla="*/ 271347 h 4724400"/>
              <a:gd name="connsiteX7" fmla="*/ 4055327 w 9144000"/>
              <a:gd name="connsiteY7" fmla="*/ 208158 h 4724400"/>
              <a:gd name="connsiteX8" fmla="*/ 4159405 w 9144000"/>
              <a:gd name="connsiteY8" fmla="*/ 152402 h 4724400"/>
              <a:gd name="connsiteX9" fmla="*/ 4330392 w 9144000"/>
              <a:gd name="connsiteY9" fmla="*/ 11153 h 4724400"/>
              <a:gd name="connsiteX10" fmla="*/ 4518805 w 9144000"/>
              <a:gd name="connsiteY10" fmla="*/ 24010 h 4724400"/>
              <a:gd name="connsiteX11" fmla="*/ 4657493 w 9144000"/>
              <a:gd name="connsiteY11" fmla="*/ 163553 h 4724400"/>
              <a:gd name="connsiteX12" fmla="*/ 9144000 w 9144000"/>
              <a:gd name="connsiteY12" fmla="*/ 0 h 4724400"/>
              <a:gd name="connsiteX13" fmla="*/ 9144000 w 9144000"/>
              <a:gd name="connsiteY13" fmla="*/ 4724400 h 4724400"/>
              <a:gd name="connsiteX14" fmla="*/ 0 w 9144000"/>
              <a:gd name="connsiteY14" fmla="*/ 4724400 h 4724400"/>
              <a:gd name="connsiteX15" fmla="*/ 580767 w 9144000"/>
              <a:gd name="connsiteY15" fmla="*/ 772297 h 4724400"/>
              <a:gd name="connsiteX0" fmla="*/ 580767 w 9144000"/>
              <a:gd name="connsiteY0" fmla="*/ 772297 h 4724400"/>
              <a:gd name="connsiteX1" fmla="*/ 2085279 w 9144000"/>
              <a:gd name="connsiteY1" fmla="*/ 1289825 h 4724400"/>
              <a:gd name="connsiteX2" fmla="*/ 2497874 w 9144000"/>
              <a:gd name="connsiteY2" fmla="*/ 895815 h 4724400"/>
              <a:gd name="connsiteX3" fmla="*/ 2966225 w 9144000"/>
              <a:gd name="connsiteY3" fmla="*/ 602166 h 4724400"/>
              <a:gd name="connsiteX4" fmla="*/ 3107474 w 9144000"/>
              <a:gd name="connsiteY4" fmla="*/ 349405 h 4724400"/>
              <a:gd name="connsiteX5" fmla="*/ 3408557 w 9144000"/>
              <a:gd name="connsiteY5" fmla="*/ 356839 h 4724400"/>
              <a:gd name="connsiteX6" fmla="*/ 3634544 w 9144000"/>
              <a:gd name="connsiteY6" fmla="*/ 427464 h 4724400"/>
              <a:gd name="connsiteX7" fmla="*/ 3858322 w 9144000"/>
              <a:gd name="connsiteY7" fmla="*/ 271347 h 4724400"/>
              <a:gd name="connsiteX8" fmla="*/ 4055327 w 9144000"/>
              <a:gd name="connsiteY8" fmla="*/ 208158 h 4724400"/>
              <a:gd name="connsiteX9" fmla="*/ 4159405 w 9144000"/>
              <a:gd name="connsiteY9" fmla="*/ 152402 h 4724400"/>
              <a:gd name="connsiteX10" fmla="*/ 4330392 w 9144000"/>
              <a:gd name="connsiteY10" fmla="*/ 11153 h 4724400"/>
              <a:gd name="connsiteX11" fmla="*/ 4518805 w 9144000"/>
              <a:gd name="connsiteY11" fmla="*/ 24010 h 4724400"/>
              <a:gd name="connsiteX12" fmla="*/ 4657493 w 9144000"/>
              <a:gd name="connsiteY12" fmla="*/ 163553 h 4724400"/>
              <a:gd name="connsiteX13" fmla="*/ 9144000 w 9144000"/>
              <a:gd name="connsiteY13" fmla="*/ 0 h 4724400"/>
              <a:gd name="connsiteX14" fmla="*/ 9144000 w 9144000"/>
              <a:gd name="connsiteY14" fmla="*/ 4724400 h 4724400"/>
              <a:gd name="connsiteX15" fmla="*/ 0 w 9144000"/>
              <a:gd name="connsiteY15" fmla="*/ 4724400 h 4724400"/>
              <a:gd name="connsiteX16" fmla="*/ 580767 w 9144000"/>
              <a:gd name="connsiteY16" fmla="*/ 772297 h 4724400"/>
              <a:gd name="connsiteX0" fmla="*/ 580767 w 9144000"/>
              <a:gd name="connsiteY0" fmla="*/ 772297 h 4724400"/>
              <a:gd name="connsiteX1" fmla="*/ 2085279 w 9144000"/>
              <a:gd name="connsiteY1" fmla="*/ 1289825 h 4724400"/>
              <a:gd name="connsiteX2" fmla="*/ 2520176 w 9144000"/>
              <a:gd name="connsiteY2" fmla="*/ 951571 h 4724400"/>
              <a:gd name="connsiteX3" fmla="*/ 2966225 w 9144000"/>
              <a:gd name="connsiteY3" fmla="*/ 602166 h 4724400"/>
              <a:gd name="connsiteX4" fmla="*/ 3107474 w 9144000"/>
              <a:gd name="connsiteY4" fmla="*/ 349405 h 4724400"/>
              <a:gd name="connsiteX5" fmla="*/ 3408557 w 9144000"/>
              <a:gd name="connsiteY5" fmla="*/ 356839 h 4724400"/>
              <a:gd name="connsiteX6" fmla="*/ 3634544 w 9144000"/>
              <a:gd name="connsiteY6" fmla="*/ 427464 h 4724400"/>
              <a:gd name="connsiteX7" fmla="*/ 3858322 w 9144000"/>
              <a:gd name="connsiteY7" fmla="*/ 271347 h 4724400"/>
              <a:gd name="connsiteX8" fmla="*/ 4055327 w 9144000"/>
              <a:gd name="connsiteY8" fmla="*/ 208158 h 4724400"/>
              <a:gd name="connsiteX9" fmla="*/ 4159405 w 9144000"/>
              <a:gd name="connsiteY9" fmla="*/ 152402 h 4724400"/>
              <a:gd name="connsiteX10" fmla="*/ 4330392 w 9144000"/>
              <a:gd name="connsiteY10" fmla="*/ 11153 h 4724400"/>
              <a:gd name="connsiteX11" fmla="*/ 4518805 w 9144000"/>
              <a:gd name="connsiteY11" fmla="*/ 24010 h 4724400"/>
              <a:gd name="connsiteX12" fmla="*/ 4657493 w 9144000"/>
              <a:gd name="connsiteY12" fmla="*/ 163553 h 4724400"/>
              <a:gd name="connsiteX13" fmla="*/ 9144000 w 9144000"/>
              <a:gd name="connsiteY13" fmla="*/ 0 h 4724400"/>
              <a:gd name="connsiteX14" fmla="*/ 9144000 w 9144000"/>
              <a:gd name="connsiteY14" fmla="*/ 4724400 h 4724400"/>
              <a:gd name="connsiteX15" fmla="*/ 0 w 9144000"/>
              <a:gd name="connsiteY15" fmla="*/ 4724400 h 4724400"/>
              <a:gd name="connsiteX16" fmla="*/ 580767 w 9144000"/>
              <a:gd name="connsiteY16" fmla="*/ 772297 h 4724400"/>
              <a:gd name="connsiteX0" fmla="*/ 580767 w 9144000"/>
              <a:gd name="connsiteY0" fmla="*/ 772297 h 4724400"/>
              <a:gd name="connsiteX1" fmla="*/ 1780479 w 9144000"/>
              <a:gd name="connsiteY1" fmla="*/ 1323278 h 4724400"/>
              <a:gd name="connsiteX2" fmla="*/ 208527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80479 w 9144000"/>
              <a:gd name="connsiteY1" fmla="*/ 1323278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58176 w 9144000"/>
              <a:gd name="connsiteY1" fmla="*/ 1386469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776761 w 9144000"/>
              <a:gd name="connsiteY1" fmla="*/ 1419922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274957 w 9144000"/>
              <a:gd name="connsiteY1" fmla="*/ 1434791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776761 w 9144000"/>
              <a:gd name="connsiteY1" fmla="*/ 1419922 h 4724400"/>
              <a:gd name="connsiteX2" fmla="*/ 2211659 w 9144000"/>
              <a:gd name="connsiteY2" fmla="*/ 1289825 h 4724400"/>
              <a:gd name="connsiteX3" fmla="*/ 2520176 w 9144000"/>
              <a:gd name="connsiteY3" fmla="*/ 951571 h 4724400"/>
              <a:gd name="connsiteX4" fmla="*/ 2966225 w 9144000"/>
              <a:gd name="connsiteY4" fmla="*/ 602166 h 4724400"/>
              <a:gd name="connsiteX5" fmla="*/ 3107474 w 9144000"/>
              <a:gd name="connsiteY5" fmla="*/ 349405 h 4724400"/>
              <a:gd name="connsiteX6" fmla="*/ 3408557 w 9144000"/>
              <a:gd name="connsiteY6" fmla="*/ 356839 h 4724400"/>
              <a:gd name="connsiteX7" fmla="*/ 3634544 w 9144000"/>
              <a:gd name="connsiteY7" fmla="*/ 427464 h 4724400"/>
              <a:gd name="connsiteX8" fmla="*/ 3858322 w 9144000"/>
              <a:gd name="connsiteY8" fmla="*/ 271347 h 4724400"/>
              <a:gd name="connsiteX9" fmla="*/ 4055327 w 9144000"/>
              <a:gd name="connsiteY9" fmla="*/ 208158 h 4724400"/>
              <a:gd name="connsiteX10" fmla="*/ 4159405 w 9144000"/>
              <a:gd name="connsiteY10" fmla="*/ 152402 h 4724400"/>
              <a:gd name="connsiteX11" fmla="*/ 4330392 w 9144000"/>
              <a:gd name="connsiteY11" fmla="*/ 11153 h 4724400"/>
              <a:gd name="connsiteX12" fmla="*/ 4518805 w 9144000"/>
              <a:gd name="connsiteY12" fmla="*/ 24010 h 4724400"/>
              <a:gd name="connsiteX13" fmla="*/ 4657493 w 9144000"/>
              <a:gd name="connsiteY13" fmla="*/ 163553 h 4724400"/>
              <a:gd name="connsiteX14" fmla="*/ 9144000 w 9144000"/>
              <a:gd name="connsiteY14" fmla="*/ 0 h 4724400"/>
              <a:gd name="connsiteX15" fmla="*/ 9144000 w 9144000"/>
              <a:gd name="connsiteY15" fmla="*/ 4724400 h 4724400"/>
              <a:gd name="connsiteX16" fmla="*/ 0 w 9144000"/>
              <a:gd name="connsiteY16" fmla="*/ 4724400 h 4724400"/>
              <a:gd name="connsiteX17" fmla="*/ 580767 w 9144000"/>
              <a:gd name="connsiteY17" fmla="*/ 772297 h 4724400"/>
              <a:gd name="connsiteX0" fmla="*/ 580767 w 9144000"/>
              <a:gd name="connsiteY0" fmla="*/ 772297 h 4724400"/>
              <a:gd name="connsiteX1" fmla="*/ 1282391 w 9144000"/>
              <a:gd name="connsiteY1" fmla="*/ 1490547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282391 w 9144000"/>
              <a:gd name="connsiteY1" fmla="*/ 1490547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341864 w 9144000"/>
              <a:gd name="connsiteY1" fmla="*/ 1479396 h 4724400"/>
              <a:gd name="connsiteX2" fmla="*/ 1776761 w 9144000"/>
              <a:gd name="connsiteY2" fmla="*/ 1419922 h 4724400"/>
              <a:gd name="connsiteX3" fmla="*/ 2211659 w 9144000"/>
              <a:gd name="connsiteY3" fmla="*/ 1289825 h 4724400"/>
              <a:gd name="connsiteX4" fmla="*/ 2520176 w 9144000"/>
              <a:gd name="connsiteY4" fmla="*/ 951571 h 4724400"/>
              <a:gd name="connsiteX5" fmla="*/ 2966225 w 9144000"/>
              <a:gd name="connsiteY5" fmla="*/ 602166 h 4724400"/>
              <a:gd name="connsiteX6" fmla="*/ 3107474 w 9144000"/>
              <a:gd name="connsiteY6" fmla="*/ 349405 h 4724400"/>
              <a:gd name="connsiteX7" fmla="*/ 3408557 w 9144000"/>
              <a:gd name="connsiteY7" fmla="*/ 356839 h 4724400"/>
              <a:gd name="connsiteX8" fmla="*/ 3634544 w 9144000"/>
              <a:gd name="connsiteY8" fmla="*/ 427464 h 4724400"/>
              <a:gd name="connsiteX9" fmla="*/ 3858322 w 9144000"/>
              <a:gd name="connsiteY9" fmla="*/ 271347 h 4724400"/>
              <a:gd name="connsiteX10" fmla="*/ 4055327 w 9144000"/>
              <a:gd name="connsiteY10" fmla="*/ 208158 h 4724400"/>
              <a:gd name="connsiteX11" fmla="*/ 4159405 w 9144000"/>
              <a:gd name="connsiteY11" fmla="*/ 152402 h 4724400"/>
              <a:gd name="connsiteX12" fmla="*/ 4330392 w 9144000"/>
              <a:gd name="connsiteY12" fmla="*/ 11153 h 4724400"/>
              <a:gd name="connsiteX13" fmla="*/ 4518805 w 9144000"/>
              <a:gd name="connsiteY13" fmla="*/ 24010 h 4724400"/>
              <a:gd name="connsiteX14" fmla="*/ 4657493 w 9144000"/>
              <a:gd name="connsiteY14" fmla="*/ 163553 h 4724400"/>
              <a:gd name="connsiteX15" fmla="*/ 9144000 w 9144000"/>
              <a:gd name="connsiteY15" fmla="*/ 0 h 4724400"/>
              <a:gd name="connsiteX16" fmla="*/ 9144000 w 9144000"/>
              <a:gd name="connsiteY16" fmla="*/ 4724400 h 4724400"/>
              <a:gd name="connsiteX17" fmla="*/ 0 w 9144000"/>
              <a:gd name="connsiteY17" fmla="*/ 4724400 h 4724400"/>
              <a:gd name="connsiteX18" fmla="*/ 580767 w 9144000"/>
              <a:gd name="connsiteY18"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80767 w 9144000"/>
              <a:gd name="connsiteY0" fmla="*/ 772297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80767 w 9144000"/>
              <a:gd name="connsiteY19" fmla="*/ 772297 h 4724400"/>
              <a:gd name="connsiteX0" fmla="*/ 521294 w 9144000"/>
              <a:gd name="connsiteY0" fmla="*/ 2010083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1294 w 9144000"/>
              <a:gd name="connsiteY19" fmla="*/ 2010083 h 4724400"/>
              <a:gd name="connsiteX0" fmla="*/ 521294 w 9144000"/>
              <a:gd name="connsiteY0" fmla="*/ 2010083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1294 w 9144000"/>
              <a:gd name="connsiteY19" fmla="*/ 2010083 h 4724400"/>
              <a:gd name="connsiteX0" fmla="*/ 525011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5011 w 9144000"/>
              <a:gd name="connsiteY19" fmla="*/ 1790775 h 4724400"/>
              <a:gd name="connsiteX0" fmla="*/ 525011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525011 w 9144000"/>
              <a:gd name="connsiteY19"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9144000 w 9144000"/>
              <a:gd name="connsiteY16" fmla="*/ 0 h 4724400"/>
              <a:gd name="connsiteX17" fmla="*/ 9144000 w 9144000"/>
              <a:gd name="connsiteY17" fmla="*/ 4724400 h 4724400"/>
              <a:gd name="connsiteX18" fmla="*/ 0 w 9144000"/>
              <a:gd name="connsiteY18" fmla="*/ 4724400 h 4724400"/>
              <a:gd name="connsiteX19" fmla="*/ 603069 w 9144000"/>
              <a:gd name="connsiteY19"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9144000 w 9144000"/>
              <a:gd name="connsiteY17" fmla="*/ 0 h 4724400"/>
              <a:gd name="connsiteX18" fmla="*/ 9144000 w 9144000"/>
              <a:gd name="connsiteY18" fmla="*/ 4724400 h 4724400"/>
              <a:gd name="connsiteX19" fmla="*/ 0 w 9144000"/>
              <a:gd name="connsiteY19" fmla="*/ 4724400 h 4724400"/>
              <a:gd name="connsiteX20" fmla="*/ 603069 w 9144000"/>
              <a:gd name="connsiteY20"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9144000 w 9144000"/>
              <a:gd name="connsiteY18" fmla="*/ 0 h 4724400"/>
              <a:gd name="connsiteX19" fmla="*/ 9144000 w 9144000"/>
              <a:gd name="connsiteY19" fmla="*/ 4724400 h 4724400"/>
              <a:gd name="connsiteX20" fmla="*/ 0 w 9144000"/>
              <a:gd name="connsiteY20" fmla="*/ 4724400 h 4724400"/>
              <a:gd name="connsiteX21" fmla="*/ 603069 w 9144000"/>
              <a:gd name="connsiteY21"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9144000 w 9144000"/>
              <a:gd name="connsiteY19" fmla="*/ 0 h 4724400"/>
              <a:gd name="connsiteX20" fmla="*/ 9144000 w 9144000"/>
              <a:gd name="connsiteY20" fmla="*/ 4724400 h 4724400"/>
              <a:gd name="connsiteX21" fmla="*/ 0 w 9144000"/>
              <a:gd name="connsiteY21" fmla="*/ 4724400 h 4724400"/>
              <a:gd name="connsiteX22" fmla="*/ 603069 w 9144000"/>
              <a:gd name="connsiteY22"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9144000 w 9144000"/>
              <a:gd name="connsiteY20" fmla="*/ 0 h 4724400"/>
              <a:gd name="connsiteX21" fmla="*/ 9144000 w 9144000"/>
              <a:gd name="connsiteY21" fmla="*/ 4724400 h 4724400"/>
              <a:gd name="connsiteX22" fmla="*/ 0 w 9144000"/>
              <a:gd name="connsiteY22" fmla="*/ 4724400 h 4724400"/>
              <a:gd name="connsiteX23" fmla="*/ 603069 w 9144000"/>
              <a:gd name="connsiteY23"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1996 w 9144000"/>
              <a:gd name="connsiteY20" fmla="*/ 1140311 h 4724400"/>
              <a:gd name="connsiteX21" fmla="*/ 9144000 w 9144000"/>
              <a:gd name="connsiteY21" fmla="*/ 0 h 4724400"/>
              <a:gd name="connsiteX22" fmla="*/ 9144000 w 9144000"/>
              <a:gd name="connsiteY22" fmla="*/ 4724400 h 4724400"/>
              <a:gd name="connsiteX23" fmla="*/ 0 w 9144000"/>
              <a:gd name="connsiteY23" fmla="*/ 4724400 h 4724400"/>
              <a:gd name="connsiteX24" fmla="*/ 603069 w 9144000"/>
              <a:gd name="connsiteY24"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1996 w 9144000"/>
              <a:gd name="connsiteY20" fmla="*/ 1140311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31762 w 9144000"/>
              <a:gd name="connsiteY19" fmla="*/ 1008988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563668 w 9144000"/>
              <a:gd name="connsiteY19" fmla="*/ 1106264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563668 w 9144000"/>
              <a:gd name="connsiteY19" fmla="*/ 1106264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95575 w 9144000"/>
              <a:gd name="connsiteY18" fmla="*/ 809571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485848 w 9144000"/>
              <a:gd name="connsiteY18" fmla="*/ 1033307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13473 w 9144000"/>
              <a:gd name="connsiteY17" fmla="*/ 64420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159971 w 9144000"/>
              <a:gd name="connsiteY17" fmla="*/ 74634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159971 w 9144000"/>
              <a:gd name="connsiteY17" fmla="*/ 746341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047089 w 9144000"/>
              <a:gd name="connsiteY16" fmla="*/ 515512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790775 h 4724400"/>
              <a:gd name="connsiteX1" fmla="*/ 1040781 w 9144000"/>
              <a:gd name="connsiteY1" fmla="*/ 1657815 h 4724400"/>
              <a:gd name="connsiteX2" fmla="*/ 1341864 w 9144000"/>
              <a:gd name="connsiteY2" fmla="*/ 1479396 h 4724400"/>
              <a:gd name="connsiteX3" fmla="*/ 1776761 w 9144000"/>
              <a:gd name="connsiteY3" fmla="*/ 1419922 h 4724400"/>
              <a:gd name="connsiteX4" fmla="*/ 2211659 w 9144000"/>
              <a:gd name="connsiteY4" fmla="*/ 1289825 h 4724400"/>
              <a:gd name="connsiteX5" fmla="*/ 2520176 w 9144000"/>
              <a:gd name="connsiteY5" fmla="*/ 951571 h 4724400"/>
              <a:gd name="connsiteX6" fmla="*/ 2966225 w 9144000"/>
              <a:gd name="connsiteY6" fmla="*/ 602166 h 4724400"/>
              <a:gd name="connsiteX7" fmla="*/ 3107474 w 9144000"/>
              <a:gd name="connsiteY7" fmla="*/ 349405 h 4724400"/>
              <a:gd name="connsiteX8" fmla="*/ 3408557 w 9144000"/>
              <a:gd name="connsiteY8" fmla="*/ 356839 h 4724400"/>
              <a:gd name="connsiteX9" fmla="*/ 3634544 w 9144000"/>
              <a:gd name="connsiteY9" fmla="*/ 427464 h 4724400"/>
              <a:gd name="connsiteX10" fmla="*/ 3858322 w 9144000"/>
              <a:gd name="connsiteY10" fmla="*/ 271347 h 4724400"/>
              <a:gd name="connsiteX11" fmla="*/ 4055327 w 9144000"/>
              <a:gd name="connsiteY11" fmla="*/ 208158 h 4724400"/>
              <a:gd name="connsiteX12" fmla="*/ 4159405 w 9144000"/>
              <a:gd name="connsiteY12" fmla="*/ 152402 h 4724400"/>
              <a:gd name="connsiteX13" fmla="*/ 4330392 w 9144000"/>
              <a:gd name="connsiteY13" fmla="*/ 11153 h 4724400"/>
              <a:gd name="connsiteX14" fmla="*/ 4518805 w 9144000"/>
              <a:gd name="connsiteY14" fmla="*/ 24010 h 4724400"/>
              <a:gd name="connsiteX15" fmla="*/ 4657493 w 9144000"/>
              <a:gd name="connsiteY15" fmla="*/ 163553 h 4724400"/>
              <a:gd name="connsiteX16" fmla="*/ 5110319 w 9144000"/>
              <a:gd name="connsiteY16" fmla="*/ 719793 h 4724400"/>
              <a:gd name="connsiteX17" fmla="*/ 5232928 w 9144000"/>
              <a:gd name="connsiteY17" fmla="*/ 790115 h 4724400"/>
              <a:gd name="connsiteX18" fmla="*/ 5563669 w 9144000"/>
              <a:gd name="connsiteY18" fmla="*/ 1067354 h 4724400"/>
              <a:gd name="connsiteX19" fmla="*/ 5665808 w 9144000"/>
              <a:gd name="connsiteY19" fmla="*/ 1101400 h 4724400"/>
              <a:gd name="connsiteX20" fmla="*/ 5806860 w 9144000"/>
              <a:gd name="connsiteY20" fmla="*/ 1213268 h 4724400"/>
              <a:gd name="connsiteX21" fmla="*/ 6176511 w 9144000"/>
              <a:gd name="connsiteY21" fmla="*/ 1188950 h 4724400"/>
              <a:gd name="connsiteX22" fmla="*/ 9144000 w 9144000"/>
              <a:gd name="connsiteY22" fmla="*/ 0 h 4724400"/>
              <a:gd name="connsiteX23" fmla="*/ 9144000 w 9144000"/>
              <a:gd name="connsiteY23" fmla="*/ 4724400 h 4724400"/>
              <a:gd name="connsiteX24" fmla="*/ 0 w 9144000"/>
              <a:gd name="connsiteY24" fmla="*/ 4724400 h 4724400"/>
              <a:gd name="connsiteX25" fmla="*/ 603069 w 9144000"/>
              <a:gd name="connsiteY25" fmla="*/ 1790775 h 4724400"/>
              <a:gd name="connsiteX0" fmla="*/ 603069 w 9144000"/>
              <a:gd name="connsiteY0" fmla="*/ 1937532 h 4871157"/>
              <a:gd name="connsiteX1" fmla="*/ 1040781 w 9144000"/>
              <a:gd name="connsiteY1" fmla="*/ 1804572 h 4871157"/>
              <a:gd name="connsiteX2" fmla="*/ 1341864 w 9144000"/>
              <a:gd name="connsiteY2" fmla="*/ 1626153 h 4871157"/>
              <a:gd name="connsiteX3" fmla="*/ 1776761 w 9144000"/>
              <a:gd name="connsiteY3" fmla="*/ 1566679 h 4871157"/>
              <a:gd name="connsiteX4" fmla="*/ 2211659 w 9144000"/>
              <a:gd name="connsiteY4" fmla="*/ 1436582 h 4871157"/>
              <a:gd name="connsiteX5" fmla="*/ 2520176 w 9144000"/>
              <a:gd name="connsiteY5" fmla="*/ 1098328 h 4871157"/>
              <a:gd name="connsiteX6" fmla="*/ 2966225 w 9144000"/>
              <a:gd name="connsiteY6" fmla="*/ 748923 h 4871157"/>
              <a:gd name="connsiteX7" fmla="*/ 3107474 w 9144000"/>
              <a:gd name="connsiteY7" fmla="*/ 496162 h 4871157"/>
              <a:gd name="connsiteX8" fmla="*/ 3408557 w 9144000"/>
              <a:gd name="connsiteY8" fmla="*/ 503596 h 4871157"/>
              <a:gd name="connsiteX9" fmla="*/ 3634544 w 9144000"/>
              <a:gd name="connsiteY9" fmla="*/ 574221 h 4871157"/>
              <a:gd name="connsiteX10" fmla="*/ 3858322 w 9144000"/>
              <a:gd name="connsiteY10" fmla="*/ 418104 h 4871157"/>
              <a:gd name="connsiteX11" fmla="*/ 4055327 w 9144000"/>
              <a:gd name="connsiteY11" fmla="*/ 354915 h 4871157"/>
              <a:gd name="connsiteX12" fmla="*/ 4159405 w 9144000"/>
              <a:gd name="connsiteY12" fmla="*/ 299159 h 4871157"/>
              <a:gd name="connsiteX13" fmla="*/ 4369303 w 9144000"/>
              <a:gd name="connsiteY13" fmla="*/ 2267 h 4871157"/>
              <a:gd name="connsiteX14" fmla="*/ 4518805 w 9144000"/>
              <a:gd name="connsiteY14" fmla="*/ 170767 h 4871157"/>
              <a:gd name="connsiteX15" fmla="*/ 4657493 w 9144000"/>
              <a:gd name="connsiteY15" fmla="*/ 310310 h 4871157"/>
              <a:gd name="connsiteX16" fmla="*/ 5110319 w 9144000"/>
              <a:gd name="connsiteY16" fmla="*/ 866550 h 4871157"/>
              <a:gd name="connsiteX17" fmla="*/ 5232928 w 9144000"/>
              <a:gd name="connsiteY17" fmla="*/ 936872 h 4871157"/>
              <a:gd name="connsiteX18" fmla="*/ 5563669 w 9144000"/>
              <a:gd name="connsiteY18" fmla="*/ 1214111 h 4871157"/>
              <a:gd name="connsiteX19" fmla="*/ 5665808 w 9144000"/>
              <a:gd name="connsiteY19" fmla="*/ 1248157 h 4871157"/>
              <a:gd name="connsiteX20" fmla="*/ 5806860 w 9144000"/>
              <a:gd name="connsiteY20" fmla="*/ 1360025 h 4871157"/>
              <a:gd name="connsiteX21" fmla="*/ 6176511 w 9144000"/>
              <a:gd name="connsiteY21" fmla="*/ 1335707 h 4871157"/>
              <a:gd name="connsiteX22" fmla="*/ 9144000 w 9144000"/>
              <a:gd name="connsiteY22" fmla="*/ 146757 h 4871157"/>
              <a:gd name="connsiteX23" fmla="*/ 9144000 w 9144000"/>
              <a:gd name="connsiteY23" fmla="*/ 4871157 h 4871157"/>
              <a:gd name="connsiteX24" fmla="*/ 0 w 9144000"/>
              <a:gd name="connsiteY24" fmla="*/ 4871157 h 4871157"/>
              <a:gd name="connsiteX25" fmla="*/ 603069 w 9144000"/>
              <a:gd name="connsiteY25" fmla="*/ 1937532 h 4871157"/>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657493 w 9144000"/>
              <a:gd name="connsiteY15" fmla="*/ 317767 h 4878614"/>
              <a:gd name="connsiteX16" fmla="*/ 5110319 w 9144000"/>
              <a:gd name="connsiteY16" fmla="*/ 874007 h 4878614"/>
              <a:gd name="connsiteX17" fmla="*/ 5232928 w 9144000"/>
              <a:gd name="connsiteY17" fmla="*/ 944329 h 4878614"/>
              <a:gd name="connsiteX18" fmla="*/ 5563669 w 9144000"/>
              <a:gd name="connsiteY18" fmla="*/ 1221568 h 4878614"/>
              <a:gd name="connsiteX19" fmla="*/ 5665808 w 9144000"/>
              <a:gd name="connsiteY19" fmla="*/ 1255614 h 4878614"/>
              <a:gd name="connsiteX20" fmla="*/ 5806860 w 9144000"/>
              <a:gd name="connsiteY20" fmla="*/ 1367482 h 4878614"/>
              <a:gd name="connsiteX21" fmla="*/ 6176511 w 9144000"/>
              <a:gd name="connsiteY21" fmla="*/ 1343164 h 4878614"/>
              <a:gd name="connsiteX22" fmla="*/ 9144000 w 9144000"/>
              <a:gd name="connsiteY22" fmla="*/ 154214 h 4878614"/>
              <a:gd name="connsiteX23" fmla="*/ 9144000 w 9144000"/>
              <a:gd name="connsiteY23" fmla="*/ 4878614 h 4878614"/>
              <a:gd name="connsiteX24" fmla="*/ 0 w 9144000"/>
              <a:gd name="connsiteY24" fmla="*/ 4878614 h 4878614"/>
              <a:gd name="connsiteX25" fmla="*/ 603069 w 9144000"/>
              <a:gd name="connsiteY25"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110319 w 9144000"/>
              <a:gd name="connsiteY16" fmla="*/ 874007 h 4878614"/>
              <a:gd name="connsiteX17" fmla="*/ 5232928 w 9144000"/>
              <a:gd name="connsiteY17" fmla="*/ 944329 h 4878614"/>
              <a:gd name="connsiteX18" fmla="*/ 5563669 w 9144000"/>
              <a:gd name="connsiteY18" fmla="*/ 1221568 h 4878614"/>
              <a:gd name="connsiteX19" fmla="*/ 5665808 w 9144000"/>
              <a:gd name="connsiteY19" fmla="*/ 1255614 h 4878614"/>
              <a:gd name="connsiteX20" fmla="*/ 5806860 w 9144000"/>
              <a:gd name="connsiteY20" fmla="*/ 1367482 h 4878614"/>
              <a:gd name="connsiteX21" fmla="*/ 6176511 w 9144000"/>
              <a:gd name="connsiteY21" fmla="*/ 1343164 h 4878614"/>
              <a:gd name="connsiteX22" fmla="*/ 9144000 w 9144000"/>
              <a:gd name="connsiteY22" fmla="*/ 154214 h 4878614"/>
              <a:gd name="connsiteX23" fmla="*/ 9144000 w 9144000"/>
              <a:gd name="connsiteY23" fmla="*/ 4878614 h 4878614"/>
              <a:gd name="connsiteX24" fmla="*/ 0 w 9144000"/>
              <a:gd name="connsiteY24" fmla="*/ 4878614 h 4878614"/>
              <a:gd name="connsiteX25" fmla="*/ 603069 w 9144000"/>
              <a:gd name="connsiteY25"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110319 w 9144000"/>
              <a:gd name="connsiteY17" fmla="*/ 874007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232928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9144000 w 9144000"/>
              <a:gd name="connsiteY23" fmla="*/ 154214 h 4878614"/>
              <a:gd name="connsiteX24" fmla="*/ 9144000 w 9144000"/>
              <a:gd name="connsiteY24" fmla="*/ 4878614 h 4878614"/>
              <a:gd name="connsiteX25" fmla="*/ 0 w 9144000"/>
              <a:gd name="connsiteY25" fmla="*/ 4878614 h 4878614"/>
              <a:gd name="connsiteX26" fmla="*/ 603069 w 9144000"/>
              <a:gd name="connsiteY26"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395383 w 9144000"/>
              <a:gd name="connsiteY23" fmla="*/ 1484216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48885 w 9144000"/>
              <a:gd name="connsiteY23" fmla="*/ 1498807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34294 w 9144000"/>
              <a:gd name="connsiteY23" fmla="*/ 1503671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9144000 w 9144000"/>
              <a:gd name="connsiteY24" fmla="*/ 154214 h 4878614"/>
              <a:gd name="connsiteX25" fmla="*/ 9144000 w 9144000"/>
              <a:gd name="connsiteY25" fmla="*/ 4878614 h 4878614"/>
              <a:gd name="connsiteX26" fmla="*/ 0 w 9144000"/>
              <a:gd name="connsiteY26" fmla="*/ 4878614 h 4878614"/>
              <a:gd name="connsiteX27" fmla="*/ 603069 w 9144000"/>
              <a:gd name="connsiteY27"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9144000 w 9144000"/>
              <a:gd name="connsiteY25" fmla="*/ 154214 h 4878614"/>
              <a:gd name="connsiteX26" fmla="*/ 9144000 w 9144000"/>
              <a:gd name="connsiteY26" fmla="*/ 4878614 h 4878614"/>
              <a:gd name="connsiteX27" fmla="*/ 0 w 9144000"/>
              <a:gd name="connsiteY27" fmla="*/ 4878614 h 4878614"/>
              <a:gd name="connsiteX28" fmla="*/ 603069 w 9144000"/>
              <a:gd name="connsiteY28"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9144000 w 9144000"/>
              <a:gd name="connsiteY26" fmla="*/ 15421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9144000 w 9144000"/>
              <a:gd name="connsiteY27" fmla="*/ 15421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543800 w 9144000"/>
              <a:gd name="connsiteY27" fmla="*/ 1554389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543800 w 9144000"/>
              <a:gd name="connsiteY27" fmla="*/ 1554389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679434 w 9144000"/>
              <a:gd name="connsiteY26" fmla="*/ 1318846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88934 w 9144000"/>
              <a:gd name="connsiteY26" fmla="*/ 1347421 h 4878614"/>
              <a:gd name="connsiteX27" fmla="*/ 7477125 w 9144000"/>
              <a:gd name="connsiteY27" fmla="*/ 1773464 h 4878614"/>
              <a:gd name="connsiteX28" fmla="*/ 9144000 w 9144000"/>
              <a:gd name="connsiteY28" fmla="*/ 4878614 h 4878614"/>
              <a:gd name="connsiteX29" fmla="*/ 0 w 9144000"/>
              <a:gd name="connsiteY29" fmla="*/ 4878614 h 4878614"/>
              <a:gd name="connsiteX30" fmla="*/ 603069 w 9144000"/>
              <a:gd name="connsiteY30"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477125 w 9144000"/>
              <a:gd name="connsiteY26" fmla="*/ 1773464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515225 w 9144000"/>
              <a:gd name="connsiteY26" fmla="*/ 1687739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9144000"/>
              <a:gd name="connsiteY0" fmla="*/ 1944989 h 4878614"/>
              <a:gd name="connsiteX1" fmla="*/ 1040781 w 9144000"/>
              <a:gd name="connsiteY1" fmla="*/ 1812029 h 4878614"/>
              <a:gd name="connsiteX2" fmla="*/ 1341864 w 9144000"/>
              <a:gd name="connsiteY2" fmla="*/ 1633610 h 4878614"/>
              <a:gd name="connsiteX3" fmla="*/ 1776761 w 9144000"/>
              <a:gd name="connsiteY3" fmla="*/ 1574136 h 4878614"/>
              <a:gd name="connsiteX4" fmla="*/ 2211659 w 9144000"/>
              <a:gd name="connsiteY4" fmla="*/ 1444039 h 4878614"/>
              <a:gd name="connsiteX5" fmla="*/ 2520176 w 9144000"/>
              <a:gd name="connsiteY5" fmla="*/ 1105785 h 4878614"/>
              <a:gd name="connsiteX6" fmla="*/ 2966225 w 9144000"/>
              <a:gd name="connsiteY6" fmla="*/ 756380 h 4878614"/>
              <a:gd name="connsiteX7" fmla="*/ 3107474 w 9144000"/>
              <a:gd name="connsiteY7" fmla="*/ 503619 h 4878614"/>
              <a:gd name="connsiteX8" fmla="*/ 3408557 w 9144000"/>
              <a:gd name="connsiteY8" fmla="*/ 511053 h 4878614"/>
              <a:gd name="connsiteX9" fmla="*/ 3634544 w 9144000"/>
              <a:gd name="connsiteY9" fmla="*/ 581678 h 4878614"/>
              <a:gd name="connsiteX10" fmla="*/ 3858322 w 9144000"/>
              <a:gd name="connsiteY10" fmla="*/ 425561 h 4878614"/>
              <a:gd name="connsiteX11" fmla="*/ 4055327 w 9144000"/>
              <a:gd name="connsiteY11" fmla="*/ 362372 h 4878614"/>
              <a:gd name="connsiteX12" fmla="*/ 4159405 w 9144000"/>
              <a:gd name="connsiteY12" fmla="*/ 306616 h 4878614"/>
              <a:gd name="connsiteX13" fmla="*/ 4369303 w 9144000"/>
              <a:gd name="connsiteY13" fmla="*/ 9724 h 4878614"/>
              <a:gd name="connsiteX14" fmla="*/ 4625809 w 9144000"/>
              <a:gd name="connsiteY14" fmla="*/ 17718 h 4878614"/>
              <a:gd name="connsiteX15" fmla="*/ 4783952 w 9144000"/>
              <a:gd name="connsiteY15" fmla="*/ 142669 h 4878614"/>
              <a:gd name="connsiteX16" fmla="*/ 5033511 w 9144000"/>
              <a:gd name="connsiteY16" fmla="*/ 365535 h 4878614"/>
              <a:gd name="connsiteX17" fmla="*/ 5202732 w 9144000"/>
              <a:gd name="connsiteY17" fmla="*/ 810778 h 4878614"/>
              <a:gd name="connsiteX18" fmla="*/ 5315613 w 9144000"/>
              <a:gd name="connsiteY18" fmla="*/ 944329 h 4878614"/>
              <a:gd name="connsiteX19" fmla="*/ 5563669 w 9144000"/>
              <a:gd name="connsiteY19" fmla="*/ 1221568 h 4878614"/>
              <a:gd name="connsiteX20" fmla="*/ 5665808 w 9144000"/>
              <a:gd name="connsiteY20" fmla="*/ 1255614 h 4878614"/>
              <a:gd name="connsiteX21" fmla="*/ 5806860 w 9144000"/>
              <a:gd name="connsiteY21" fmla="*/ 1367482 h 4878614"/>
              <a:gd name="connsiteX22" fmla="*/ 6176511 w 9144000"/>
              <a:gd name="connsiteY22" fmla="*/ 1343164 h 4878614"/>
              <a:gd name="connsiteX23" fmla="*/ 6400248 w 9144000"/>
              <a:gd name="connsiteY23" fmla="*/ 1542582 h 4878614"/>
              <a:gd name="connsiteX24" fmla="*/ 6721260 w 9144000"/>
              <a:gd name="connsiteY24" fmla="*/ 1323709 h 4878614"/>
              <a:gd name="connsiteX25" fmla="*/ 7115230 w 9144000"/>
              <a:gd name="connsiteY25" fmla="*/ 1420986 h 4878614"/>
              <a:gd name="connsiteX26" fmla="*/ 7515225 w 9144000"/>
              <a:gd name="connsiteY26" fmla="*/ 1687739 h 4878614"/>
              <a:gd name="connsiteX27" fmla="*/ 9144000 w 9144000"/>
              <a:gd name="connsiteY27" fmla="*/ 4878614 h 4878614"/>
              <a:gd name="connsiteX28" fmla="*/ 0 w 9144000"/>
              <a:gd name="connsiteY28" fmla="*/ 4878614 h 4878614"/>
              <a:gd name="connsiteX29" fmla="*/ 603069 w 9144000"/>
              <a:gd name="connsiteY29" fmla="*/ 1944989 h 4878614"/>
              <a:gd name="connsiteX0" fmla="*/ 603069 w 7534275"/>
              <a:gd name="connsiteY0" fmla="*/ 1944989 h 4907189"/>
              <a:gd name="connsiteX1" fmla="*/ 1040781 w 7534275"/>
              <a:gd name="connsiteY1" fmla="*/ 1812029 h 4907189"/>
              <a:gd name="connsiteX2" fmla="*/ 1341864 w 7534275"/>
              <a:gd name="connsiteY2" fmla="*/ 1633610 h 4907189"/>
              <a:gd name="connsiteX3" fmla="*/ 1776761 w 7534275"/>
              <a:gd name="connsiteY3" fmla="*/ 1574136 h 4907189"/>
              <a:gd name="connsiteX4" fmla="*/ 2211659 w 7534275"/>
              <a:gd name="connsiteY4" fmla="*/ 1444039 h 4907189"/>
              <a:gd name="connsiteX5" fmla="*/ 2520176 w 7534275"/>
              <a:gd name="connsiteY5" fmla="*/ 1105785 h 4907189"/>
              <a:gd name="connsiteX6" fmla="*/ 2966225 w 7534275"/>
              <a:gd name="connsiteY6" fmla="*/ 756380 h 4907189"/>
              <a:gd name="connsiteX7" fmla="*/ 3107474 w 7534275"/>
              <a:gd name="connsiteY7" fmla="*/ 503619 h 4907189"/>
              <a:gd name="connsiteX8" fmla="*/ 3408557 w 7534275"/>
              <a:gd name="connsiteY8" fmla="*/ 511053 h 4907189"/>
              <a:gd name="connsiteX9" fmla="*/ 3634544 w 7534275"/>
              <a:gd name="connsiteY9" fmla="*/ 581678 h 4907189"/>
              <a:gd name="connsiteX10" fmla="*/ 3858322 w 7534275"/>
              <a:gd name="connsiteY10" fmla="*/ 425561 h 4907189"/>
              <a:gd name="connsiteX11" fmla="*/ 4055327 w 7534275"/>
              <a:gd name="connsiteY11" fmla="*/ 362372 h 4907189"/>
              <a:gd name="connsiteX12" fmla="*/ 4159405 w 7534275"/>
              <a:gd name="connsiteY12" fmla="*/ 306616 h 4907189"/>
              <a:gd name="connsiteX13" fmla="*/ 4369303 w 7534275"/>
              <a:gd name="connsiteY13" fmla="*/ 9724 h 4907189"/>
              <a:gd name="connsiteX14" fmla="*/ 4625809 w 7534275"/>
              <a:gd name="connsiteY14" fmla="*/ 17718 h 4907189"/>
              <a:gd name="connsiteX15" fmla="*/ 4783952 w 7534275"/>
              <a:gd name="connsiteY15" fmla="*/ 142669 h 4907189"/>
              <a:gd name="connsiteX16" fmla="*/ 5033511 w 7534275"/>
              <a:gd name="connsiteY16" fmla="*/ 365535 h 4907189"/>
              <a:gd name="connsiteX17" fmla="*/ 5202732 w 7534275"/>
              <a:gd name="connsiteY17" fmla="*/ 810778 h 4907189"/>
              <a:gd name="connsiteX18" fmla="*/ 5315613 w 7534275"/>
              <a:gd name="connsiteY18" fmla="*/ 944329 h 4907189"/>
              <a:gd name="connsiteX19" fmla="*/ 5563669 w 7534275"/>
              <a:gd name="connsiteY19" fmla="*/ 1221568 h 4907189"/>
              <a:gd name="connsiteX20" fmla="*/ 5665808 w 7534275"/>
              <a:gd name="connsiteY20" fmla="*/ 1255614 h 4907189"/>
              <a:gd name="connsiteX21" fmla="*/ 5806860 w 7534275"/>
              <a:gd name="connsiteY21" fmla="*/ 1367482 h 4907189"/>
              <a:gd name="connsiteX22" fmla="*/ 6176511 w 7534275"/>
              <a:gd name="connsiteY22" fmla="*/ 1343164 h 4907189"/>
              <a:gd name="connsiteX23" fmla="*/ 6400248 w 7534275"/>
              <a:gd name="connsiteY23" fmla="*/ 1542582 h 4907189"/>
              <a:gd name="connsiteX24" fmla="*/ 6721260 w 7534275"/>
              <a:gd name="connsiteY24" fmla="*/ 1323709 h 4907189"/>
              <a:gd name="connsiteX25" fmla="*/ 7115230 w 7534275"/>
              <a:gd name="connsiteY25" fmla="*/ 1420986 h 4907189"/>
              <a:gd name="connsiteX26" fmla="*/ 7515225 w 7534275"/>
              <a:gd name="connsiteY26" fmla="*/ 1687739 h 4907189"/>
              <a:gd name="connsiteX27" fmla="*/ 7534275 w 7534275"/>
              <a:gd name="connsiteY27" fmla="*/ 4907189 h 4907189"/>
              <a:gd name="connsiteX28" fmla="*/ 0 w 7534275"/>
              <a:gd name="connsiteY28" fmla="*/ 4878614 h 4907189"/>
              <a:gd name="connsiteX29" fmla="*/ 603069 w 7534275"/>
              <a:gd name="connsiteY29" fmla="*/ 1944989 h 4907189"/>
              <a:gd name="connsiteX0" fmla="*/ 603069 w 7534275"/>
              <a:gd name="connsiteY0" fmla="*/ 1944989 h 4907189"/>
              <a:gd name="connsiteX1" fmla="*/ 1040781 w 7534275"/>
              <a:gd name="connsiteY1" fmla="*/ 1812029 h 4907189"/>
              <a:gd name="connsiteX2" fmla="*/ 1341864 w 7534275"/>
              <a:gd name="connsiteY2" fmla="*/ 1633610 h 4907189"/>
              <a:gd name="connsiteX3" fmla="*/ 1776761 w 7534275"/>
              <a:gd name="connsiteY3" fmla="*/ 1574136 h 4907189"/>
              <a:gd name="connsiteX4" fmla="*/ 2211659 w 7534275"/>
              <a:gd name="connsiteY4" fmla="*/ 1444039 h 4907189"/>
              <a:gd name="connsiteX5" fmla="*/ 2520176 w 7534275"/>
              <a:gd name="connsiteY5" fmla="*/ 1105785 h 4907189"/>
              <a:gd name="connsiteX6" fmla="*/ 2966225 w 7534275"/>
              <a:gd name="connsiteY6" fmla="*/ 756380 h 4907189"/>
              <a:gd name="connsiteX7" fmla="*/ 3107474 w 7534275"/>
              <a:gd name="connsiteY7" fmla="*/ 503619 h 4907189"/>
              <a:gd name="connsiteX8" fmla="*/ 3408557 w 7534275"/>
              <a:gd name="connsiteY8" fmla="*/ 511053 h 4907189"/>
              <a:gd name="connsiteX9" fmla="*/ 3634544 w 7534275"/>
              <a:gd name="connsiteY9" fmla="*/ 581678 h 4907189"/>
              <a:gd name="connsiteX10" fmla="*/ 3858322 w 7534275"/>
              <a:gd name="connsiteY10" fmla="*/ 425561 h 4907189"/>
              <a:gd name="connsiteX11" fmla="*/ 4055327 w 7534275"/>
              <a:gd name="connsiteY11" fmla="*/ 362372 h 4907189"/>
              <a:gd name="connsiteX12" fmla="*/ 4159405 w 7534275"/>
              <a:gd name="connsiteY12" fmla="*/ 306616 h 4907189"/>
              <a:gd name="connsiteX13" fmla="*/ 4369303 w 7534275"/>
              <a:gd name="connsiteY13" fmla="*/ 9724 h 4907189"/>
              <a:gd name="connsiteX14" fmla="*/ 4625809 w 7534275"/>
              <a:gd name="connsiteY14" fmla="*/ 17718 h 4907189"/>
              <a:gd name="connsiteX15" fmla="*/ 4783952 w 7534275"/>
              <a:gd name="connsiteY15" fmla="*/ 142669 h 4907189"/>
              <a:gd name="connsiteX16" fmla="*/ 5033511 w 7534275"/>
              <a:gd name="connsiteY16" fmla="*/ 365535 h 4907189"/>
              <a:gd name="connsiteX17" fmla="*/ 5202732 w 7534275"/>
              <a:gd name="connsiteY17" fmla="*/ 810778 h 4907189"/>
              <a:gd name="connsiteX18" fmla="*/ 5315613 w 7534275"/>
              <a:gd name="connsiteY18" fmla="*/ 944329 h 4907189"/>
              <a:gd name="connsiteX19" fmla="*/ 5563669 w 7534275"/>
              <a:gd name="connsiteY19" fmla="*/ 1221568 h 4907189"/>
              <a:gd name="connsiteX20" fmla="*/ 5665808 w 7534275"/>
              <a:gd name="connsiteY20" fmla="*/ 1255614 h 4907189"/>
              <a:gd name="connsiteX21" fmla="*/ 5806860 w 7534275"/>
              <a:gd name="connsiteY21" fmla="*/ 1367482 h 4907189"/>
              <a:gd name="connsiteX22" fmla="*/ 6176511 w 7534275"/>
              <a:gd name="connsiteY22" fmla="*/ 1343164 h 4907189"/>
              <a:gd name="connsiteX23" fmla="*/ 6400248 w 7534275"/>
              <a:gd name="connsiteY23" fmla="*/ 1542582 h 4907189"/>
              <a:gd name="connsiteX24" fmla="*/ 6721260 w 7534275"/>
              <a:gd name="connsiteY24" fmla="*/ 1323709 h 4907189"/>
              <a:gd name="connsiteX25" fmla="*/ 7115230 w 7534275"/>
              <a:gd name="connsiteY25" fmla="*/ 1420986 h 4907189"/>
              <a:gd name="connsiteX26" fmla="*/ 7515225 w 7534275"/>
              <a:gd name="connsiteY26" fmla="*/ 1687739 h 4907189"/>
              <a:gd name="connsiteX27" fmla="*/ 7534275 w 7534275"/>
              <a:gd name="connsiteY27" fmla="*/ 4907189 h 4907189"/>
              <a:gd name="connsiteX28" fmla="*/ 0 w 7534275"/>
              <a:gd name="connsiteY28" fmla="*/ 4878614 h 4907189"/>
              <a:gd name="connsiteX29" fmla="*/ 603069 w 7534275"/>
              <a:gd name="connsiteY29" fmla="*/ 1944989 h 4907189"/>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378610 w 9191625"/>
              <a:gd name="connsiteY24" fmla="*/ 1323709 h 4916714"/>
              <a:gd name="connsiteX25" fmla="*/ 8772580 w 9191625"/>
              <a:gd name="connsiteY25" fmla="*/ 1420986 h 4916714"/>
              <a:gd name="connsiteX26" fmla="*/ 9172575 w 9191625"/>
              <a:gd name="connsiteY26" fmla="*/ 1687739 h 4916714"/>
              <a:gd name="connsiteX27" fmla="*/ 9191625 w 9191625"/>
              <a:gd name="connsiteY27" fmla="*/ 4907189 h 4916714"/>
              <a:gd name="connsiteX28" fmla="*/ 0 w 9191625"/>
              <a:gd name="connsiteY28" fmla="*/ 4916714 h 4916714"/>
              <a:gd name="connsiteX29" fmla="*/ 2260419 w 9191625"/>
              <a:gd name="connsiteY29"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8772580 w 9191625"/>
              <a:gd name="connsiteY25" fmla="*/ 1420986 h 4916714"/>
              <a:gd name="connsiteX26" fmla="*/ 9172575 w 9191625"/>
              <a:gd name="connsiteY26" fmla="*/ 1687739 h 4916714"/>
              <a:gd name="connsiteX27" fmla="*/ 9191625 w 9191625"/>
              <a:gd name="connsiteY27" fmla="*/ 4907189 h 4916714"/>
              <a:gd name="connsiteX28" fmla="*/ 0 w 9191625"/>
              <a:gd name="connsiteY28" fmla="*/ 4916714 h 4916714"/>
              <a:gd name="connsiteX29" fmla="*/ 2260419 w 9191625"/>
              <a:gd name="connsiteY29"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9172575 w 9191625"/>
              <a:gd name="connsiteY25" fmla="*/ 1687739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264310 w 9191625"/>
              <a:gd name="connsiteY24" fmla="*/ 1457059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833861 w 9191625"/>
              <a:gd name="connsiteY22" fmla="*/ 1343164 h 4916714"/>
              <a:gd name="connsiteX23" fmla="*/ 8057598 w 9191625"/>
              <a:gd name="connsiteY23" fmla="*/ 154258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8057598 w 9191625"/>
              <a:gd name="connsiteY23" fmla="*/ 154258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78585 w 9191625"/>
              <a:gd name="connsiteY24" fmla="*/ 14284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59535 w 9191625"/>
              <a:gd name="connsiteY24" fmla="*/ 13903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59535 w 9191625"/>
              <a:gd name="connsiteY24" fmla="*/ 1390384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191625"/>
              <a:gd name="connsiteY0" fmla="*/ 1944989 h 4916714"/>
              <a:gd name="connsiteX1" fmla="*/ 2698131 w 9191625"/>
              <a:gd name="connsiteY1" fmla="*/ 1812029 h 4916714"/>
              <a:gd name="connsiteX2" fmla="*/ 2999214 w 9191625"/>
              <a:gd name="connsiteY2" fmla="*/ 1633610 h 4916714"/>
              <a:gd name="connsiteX3" fmla="*/ 3434111 w 9191625"/>
              <a:gd name="connsiteY3" fmla="*/ 1574136 h 4916714"/>
              <a:gd name="connsiteX4" fmla="*/ 3869009 w 9191625"/>
              <a:gd name="connsiteY4" fmla="*/ 1444039 h 4916714"/>
              <a:gd name="connsiteX5" fmla="*/ 4177526 w 9191625"/>
              <a:gd name="connsiteY5" fmla="*/ 1105785 h 4916714"/>
              <a:gd name="connsiteX6" fmla="*/ 4623575 w 9191625"/>
              <a:gd name="connsiteY6" fmla="*/ 756380 h 4916714"/>
              <a:gd name="connsiteX7" fmla="*/ 4764824 w 9191625"/>
              <a:gd name="connsiteY7" fmla="*/ 503619 h 4916714"/>
              <a:gd name="connsiteX8" fmla="*/ 5065907 w 9191625"/>
              <a:gd name="connsiteY8" fmla="*/ 511053 h 4916714"/>
              <a:gd name="connsiteX9" fmla="*/ 5291894 w 9191625"/>
              <a:gd name="connsiteY9" fmla="*/ 581678 h 4916714"/>
              <a:gd name="connsiteX10" fmla="*/ 5515672 w 9191625"/>
              <a:gd name="connsiteY10" fmla="*/ 425561 h 4916714"/>
              <a:gd name="connsiteX11" fmla="*/ 5712677 w 9191625"/>
              <a:gd name="connsiteY11" fmla="*/ 362372 h 4916714"/>
              <a:gd name="connsiteX12" fmla="*/ 5816755 w 9191625"/>
              <a:gd name="connsiteY12" fmla="*/ 306616 h 4916714"/>
              <a:gd name="connsiteX13" fmla="*/ 6026653 w 9191625"/>
              <a:gd name="connsiteY13" fmla="*/ 9724 h 4916714"/>
              <a:gd name="connsiteX14" fmla="*/ 6283159 w 9191625"/>
              <a:gd name="connsiteY14" fmla="*/ 17718 h 4916714"/>
              <a:gd name="connsiteX15" fmla="*/ 6441302 w 9191625"/>
              <a:gd name="connsiteY15" fmla="*/ 142669 h 4916714"/>
              <a:gd name="connsiteX16" fmla="*/ 6690861 w 9191625"/>
              <a:gd name="connsiteY16" fmla="*/ 365535 h 4916714"/>
              <a:gd name="connsiteX17" fmla="*/ 6860082 w 9191625"/>
              <a:gd name="connsiteY17" fmla="*/ 810778 h 4916714"/>
              <a:gd name="connsiteX18" fmla="*/ 6972963 w 9191625"/>
              <a:gd name="connsiteY18" fmla="*/ 944329 h 4916714"/>
              <a:gd name="connsiteX19" fmla="*/ 7221019 w 9191625"/>
              <a:gd name="connsiteY19" fmla="*/ 1221568 h 4916714"/>
              <a:gd name="connsiteX20" fmla="*/ 7323158 w 9191625"/>
              <a:gd name="connsiteY20" fmla="*/ 1255614 h 4916714"/>
              <a:gd name="connsiteX21" fmla="*/ 7464210 w 9191625"/>
              <a:gd name="connsiteY21" fmla="*/ 1367482 h 4916714"/>
              <a:gd name="connsiteX22" fmla="*/ 7690986 w 9191625"/>
              <a:gd name="connsiteY22" fmla="*/ 1305064 h 4916714"/>
              <a:gd name="connsiteX23" fmla="*/ 7933773 w 9191625"/>
              <a:gd name="connsiteY23" fmla="*/ 1485432 h 4916714"/>
              <a:gd name="connsiteX24" fmla="*/ 8178585 w 9191625"/>
              <a:gd name="connsiteY24" fmla="*/ 1380859 h 4916714"/>
              <a:gd name="connsiteX25" fmla="*/ 8162925 w 9191625"/>
              <a:gd name="connsiteY25" fmla="*/ 2154464 h 4916714"/>
              <a:gd name="connsiteX26" fmla="*/ 9191625 w 9191625"/>
              <a:gd name="connsiteY26" fmla="*/ 4907189 h 4916714"/>
              <a:gd name="connsiteX27" fmla="*/ 0 w 9191625"/>
              <a:gd name="connsiteY27" fmla="*/ 4916714 h 4916714"/>
              <a:gd name="connsiteX28" fmla="*/ 2260419 w 9191625"/>
              <a:gd name="connsiteY28" fmla="*/ 1944989 h 4916714"/>
              <a:gd name="connsiteX0" fmla="*/ 2260419 w 9639062"/>
              <a:gd name="connsiteY0" fmla="*/ 1944989 h 4916714"/>
              <a:gd name="connsiteX1" fmla="*/ 2698131 w 9639062"/>
              <a:gd name="connsiteY1" fmla="*/ 1812029 h 4916714"/>
              <a:gd name="connsiteX2" fmla="*/ 2999214 w 9639062"/>
              <a:gd name="connsiteY2" fmla="*/ 1633610 h 4916714"/>
              <a:gd name="connsiteX3" fmla="*/ 3434111 w 9639062"/>
              <a:gd name="connsiteY3" fmla="*/ 1574136 h 4916714"/>
              <a:gd name="connsiteX4" fmla="*/ 3869009 w 9639062"/>
              <a:gd name="connsiteY4" fmla="*/ 1444039 h 4916714"/>
              <a:gd name="connsiteX5" fmla="*/ 4177526 w 9639062"/>
              <a:gd name="connsiteY5" fmla="*/ 1105785 h 4916714"/>
              <a:gd name="connsiteX6" fmla="*/ 4623575 w 9639062"/>
              <a:gd name="connsiteY6" fmla="*/ 756380 h 4916714"/>
              <a:gd name="connsiteX7" fmla="*/ 4764824 w 9639062"/>
              <a:gd name="connsiteY7" fmla="*/ 503619 h 4916714"/>
              <a:gd name="connsiteX8" fmla="*/ 5065907 w 9639062"/>
              <a:gd name="connsiteY8" fmla="*/ 511053 h 4916714"/>
              <a:gd name="connsiteX9" fmla="*/ 5291894 w 9639062"/>
              <a:gd name="connsiteY9" fmla="*/ 581678 h 4916714"/>
              <a:gd name="connsiteX10" fmla="*/ 5515672 w 9639062"/>
              <a:gd name="connsiteY10" fmla="*/ 425561 h 4916714"/>
              <a:gd name="connsiteX11" fmla="*/ 5712677 w 9639062"/>
              <a:gd name="connsiteY11" fmla="*/ 362372 h 4916714"/>
              <a:gd name="connsiteX12" fmla="*/ 5816755 w 9639062"/>
              <a:gd name="connsiteY12" fmla="*/ 306616 h 4916714"/>
              <a:gd name="connsiteX13" fmla="*/ 6026653 w 9639062"/>
              <a:gd name="connsiteY13" fmla="*/ 9724 h 4916714"/>
              <a:gd name="connsiteX14" fmla="*/ 6283159 w 9639062"/>
              <a:gd name="connsiteY14" fmla="*/ 17718 h 4916714"/>
              <a:gd name="connsiteX15" fmla="*/ 6441302 w 9639062"/>
              <a:gd name="connsiteY15" fmla="*/ 142669 h 4916714"/>
              <a:gd name="connsiteX16" fmla="*/ 6690861 w 9639062"/>
              <a:gd name="connsiteY16" fmla="*/ 365535 h 4916714"/>
              <a:gd name="connsiteX17" fmla="*/ 6860082 w 9639062"/>
              <a:gd name="connsiteY17" fmla="*/ 810778 h 4916714"/>
              <a:gd name="connsiteX18" fmla="*/ 6972963 w 9639062"/>
              <a:gd name="connsiteY18" fmla="*/ 944329 h 4916714"/>
              <a:gd name="connsiteX19" fmla="*/ 7221019 w 9639062"/>
              <a:gd name="connsiteY19" fmla="*/ 1221568 h 4916714"/>
              <a:gd name="connsiteX20" fmla="*/ 7323158 w 9639062"/>
              <a:gd name="connsiteY20" fmla="*/ 1255614 h 4916714"/>
              <a:gd name="connsiteX21" fmla="*/ 7464210 w 9639062"/>
              <a:gd name="connsiteY21" fmla="*/ 1367482 h 4916714"/>
              <a:gd name="connsiteX22" fmla="*/ 7690986 w 9639062"/>
              <a:gd name="connsiteY22" fmla="*/ 1305064 h 4916714"/>
              <a:gd name="connsiteX23" fmla="*/ 7933773 w 9639062"/>
              <a:gd name="connsiteY23" fmla="*/ 1485432 h 4916714"/>
              <a:gd name="connsiteX24" fmla="*/ 8178585 w 9639062"/>
              <a:gd name="connsiteY24" fmla="*/ 1380859 h 4916714"/>
              <a:gd name="connsiteX25" fmla="*/ 9191625 w 9639062"/>
              <a:gd name="connsiteY25" fmla="*/ 4907189 h 4916714"/>
              <a:gd name="connsiteX26" fmla="*/ 0 w 9639062"/>
              <a:gd name="connsiteY26" fmla="*/ 4916714 h 4916714"/>
              <a:gd name="connsiteX27" fmla="*/ 2260419 w 9639062"/>
              <a:gd name="connsiteY27" fmla="*/ 1944989 h 4916714"/>
              <a:gd name="connsiteX0" fmla="*/ 2260419 w 8802817"/>
              <a:gd name="connsiteY0" fmla="*/ 1944989 h 4916714"/>
              <a:gd name="connsiteX1" fmla="*/ 2698131 w 8802817"/>
              <a:gd name="connsiteY1" fmla="*/ 1812029 h 4916714"/>
              <a:gd name="connsiteX2" fmla="*/ 2999214 w 8802817"/>
              <a:gd name="connsiteY2" fmla="*/ 1633610 h 4916714"/>
              <a:gd name="connsiteX3" fmla="*/ 3434111 w 8802817"/>
              <a:gd name="connsiteY3" fmla="*/ 1574136 h 4916714"/>
              <a:gd name="connsiteX4" fmla="*/ 3869009 w 8802817"/>
              <a:gd name="connsiteY4" fmla="*/ 1444039 h 4916714"/>
              <a:gd name="connsiteX5" fmla="*/ 4177526 w 8802817"/>
              <a:gd name="connsiteY5" fmla="*/ 1105785 h 4916714"/>
              <a:gd name="connsiteX6" fmla="*/ 4623575 w 8802817"/>
              <a:gd name="connsiteY6" fmla="*/ 756380 h 4916714"/>
              <a:gd name="connsiteX7" fmla="*/ 4764824 w 8802817"/>
              <a:gd name="connsiteY7" fmla="*/ 503619 h 4916714"/>
              <a:gd name="connsiteX8" fmla="*/ 5065907 w 8802817"/>
              <a:gd name="connsiteY8" fmla="*/ 511053 h 4916714"/>
              <a:gd name="connsiteX9" fmla="*/ 5291894 w 8802817"/>
              <a:gd name="connsiteY9" fmla="*/ 581678 h 4916714"/>
              <a:gd name="connsiteX10" fmla="*/ 5515672 w 8802817"/>
              <a:gd name="connsiteY10" fmla="*/ 425561 h 4916714"/>
              <a:gd name="connsiteX11" fmla="*/ 5712677 w 8802817"/>
              <a:gd name="connsiteY11" fmla="*/ 362372 h 4916714"/>
              <a:gd name="connsiteX12" fmla="*/ 5816755 w 8802817"/>
              <a:gd name="connsiteY12" fmla="*/ 306616 h 4916714"/>
              <a:gd name="connsiteX13" fmla="*/ 6026653 w 8802817"/>
              <a:gd name="connsiteY13" fmla="*/ 9724 h 4916714"/>
              <a:gd name="connsiteX14" fmla="*/ 6283159 w 8802817"/>
              <a:gd name="connsiteY14" fmla="*/ 17718 h 4916714"/>
              <a:gd name="connsiteX15" fmla="*/ 6441302 w 8802817"/>
              <a:gd name="connsiteY15" fmla="*/ 142669 h 4916714"/>
              <a:gd name="connsiteX16" fmla="*/ 6690861 w 8802817"/>
              <a:gd name="connsiteY16" fmla="*/ 365535 h 4916714"/>
              <a:gd name="connsiteX17" fmla="*/ 6860082 w 8802817"/>
              <a:gd name="connsiteY17" fmla="*/ 810778 h 4916714"/>
              <a:gd name="connsiteX18" fmla="*/ 6972963 w 8802817"/>
              <a:gd name="connsiteY18" fmla="*/ 944329 h 4916714"/>
              <a:gd name="connsiteX19" fmla="*/ 7221019 w 8802817"/>
              <a:gd name="connsiteY19" fmla="*/ 1221568 h 4916714"/>
              <a:gd name="connsiteX20" fmla="*/ 7323158 w 8802817"/>
              <a:gd name="connsiteY20" fmla="*/ 1255614 h 4916714"/>
              <a:gd name="connsiteX21" fmla="*/ 7464210 w 8802817"/>
              <a:gd name="connsiteY21" fmla="*/ 1367482 h 4916714"/>
              <a:gd name="connsiteX22" fmla="*/ 7690986 w 8802817"/>
              <a:gd name="connsiteY22" fmla="*/ 1305064 h 4916714"/>
              <a:gd name="connsiteX23" fmla="*/ 7933773 w 8802817"/>
              <a:gd name="connsiteY23" fmla="*/ 1485432 h 4916714"/>
              <a:gd name="connsiteX24" fmla="*/ 8178585 w 8802817"/>
              <a:gd name="connsiteY24" fmla="*/ 1380859 h 4916714"/>
              <a:gd name="connsiteX25" fmla="*/ 8134350 w 8802817"/>
              <a:gd name="connsiteY25" fmla="*/ 4916714 h 4916714"/>
              <a:gd name="connsiteX26" fmla="*/ 0 w 8802817"/>
              <a:gd name="connsiteY26" fmla="*/ 4916714 h 4916714"/>
              <a:gd name="connsiteX27" fmla="*/ 2260419 w 8802817"/>
              <a:gd name="connsiteY27" fmla="*/ 1944989 h 4916714"/>
              <a:gd name="connsiteX0" fmla="*/ 2260419 w 8260009"/>
              <a:gd name="connsiteY0" fmla="*/ 1944989 h 4916714"/>
              <a:gd name="connsiteX1" fmla="*/ 2698131 w 8260009"/>
              <a:gd name="connsiteY1" fmla="*/ 1812029 h 4916714"/>
              <a:gd name="connsiteX2" fmla="*/ 2999214 w 8260009"/>
              <a:gd name="connsiteY2" fmla="*/ 1633610 h 4916714"/>
              <a:gd name="connsiteX3" fmla="*/ 3434111 w 8260009"/>
              <a:gd name="connsiteY3" fmla="*/ 1574136 h 4916714"/>
              <a:gd name="connsiteX4" fmla="*/ 3869009 w 8260009"/>
              <a:gd name="connsiteY4" fmla="*/ 1444039 h 4916714"/>
              <a:gd name="connsiteX5" fmla="*/ 4177526 w 8260009"/>
              <a:gd name="connsiteY5" fmla="*/ 1105785 h 4916714"/>
              <a:gd name="connsiteX6" fmla="*/ 4623575 w 8260009"/>
              <a:gd name="connsiteY6" fmla="*/ 756380 h 4916714"/>
              <a:gd name="connsiteX7" fmla="*/ 4764824 w 8260009"/>
              <a:gd name="connsiteY7" fmla="*/ 503619 h 4916714"/>
              <a:gd name="connsiteX8" fmla="*/ 5065907 w 8260009"/>
              <a:gd name="connsiteY8" fmla="*/ 511053 h 4916714"/>
              <a:gd name="connsiteX9" fmla="*/ 5291894 w 8260009"/>
              <a:gd name="connsiteY9" fmla="*/ 581678 h 4916714"/>
              <a:gd name="connsiteX10" fmla="*/ 5515672 w 8260009"/>
              <a:gd name="connsiteY10" fmla="*/ 425561 h 4916714"/>
              <a:gd name="connsiteX11" fmla="*/ 5712677 w 8260009"/>
              <a:gd name="connsiteY11" fmla="*/ 362372 h 4916714"/>
              <a:gd name="connsiteX12" fmla="*/ 5816755 w 8260009"/>
              <a:gd name="connsiteY12" fmla="*/ 306616 h 4916714"/>
              <a:gd name="connsiteX13" fmla="*/ 6026653 w 8260009"/>
              <a:gd name="connsiteY13" fmla="*/ 9724 h 4916714"/>
              <a:gd name="connsiteX14" fmla="*/ 6283159 w 8260009"/>
              <a:gd name="connsiteY14" fmla="*/ 17718 h 4916714"/>
              <a:gd name="connsiteX15" fmla="*/ 6441302 w 8260009"/>
              <a:gd name="connsiteY15" fmla="*/ 142669 h 4916714"/>
              <a:gd name="connsiteX16" fmla="*/ 6690861 w 8260009"/>
              <a:gd name="connsiteY16" fmla="*/ 365535 h 4916714"/>
              <a:gd name="connsiteX17" fmla="*/ 6860082 w 8260009"/>
              <a:gd name="connsiteY17" fmla="*/ 810778 h 4916714"/>
              <a:gd name="connsiteX18" fmla="*/ 6972963 w 8260009"/>
              <a:gd name="connsiteY18" fmla="*/ 944329 h 4916714"/>
              <a:gd name="connsiteX19" fmla="*/ 7221019 w 8260009"/>
              <a:gd name="connsiteY19" fmla="*/ 1221568 h 4916714"/>
              <a:gd name="connsiteX20" fmla="*/ 7323158 w 8260009"/>
              <a:gd name="connsiteY20" fmla="*/ 1255614 h 4916714"/>
              <a:gd name="connsiteX21" fmla="*/ 7464210 w 8260009"/>
              <a:gd name="connsiteY21" fmla="*/ 1367482 h 4916714"/>
              <a:gd name="connsiteX22" fmla="*/ 7690986 w 8260009"/>
              <a:gd name="connsiteY22" fmla="*/ 1305064 h 4916714"/>
              <a:gd name="connsiteX23" fmla="*/ 7933773 w 8260009"/>
              <a:gd name="connsiteY23" fmla="*/ 1485432 h 4916714"/>
              <a:gd name="connsiteX24" fmla="*/ 8178585 w 8260009"/>
              <a:gd name="connsiteY24" fmla="*/ 1380859 h 4916714"/>
              <a:gd name="connsiteX25" fmla="*/ 8134350 w 8260009"/>
              <a:gd name="connsiteY25" fmla="*/ 4916714 h 4916714"/>
              <a:gd name="connsiteX26" fmla="*/ 0 w 8260009"/>
              <a:gd name="connsiteY26" fmla="*/ 4916714 h 4916714"/>
              <a:gd name="connsiteX27" fmla="*/ 2260419 w 8260009"/>
              <a:gd name="connsiteY27" fmla="*/ 1944989 h 4916714"/>
              <a:gd name="connsiteX0" fmla="*/ 2260419 w 8273249"/>
              <a:gd name="connsiteY0" fmla="*/ 1944989 h 4916714"/>
              <a:gd name="connsiteX1" fmla="*/ 2698131 w 8273249"/>
              <a:gd name="connsiteY1" fmla="*/ 1812029 h 4916714"/>
              <a:gd name="connsiteX2" fmla="*/ 2999214 w 8273249"/>
              <a:gd name="connsiteY2" fmla="*/ 1633610 h 4916714"/>
              <a:gd name="connsiteX3" fmla="*/ 3434111 w 8273249"/>
              <a:gd name="connsiteY3" fmla="*/ 1574136 h 4916714"/>
              <a:gd name="connsiteX4" fmla="*/ 3869009 w 8273249"/>
              <a:gd name="connsiteY4" fmla="*/ 1444039 h 4916714"/>
              <a:gd name="connsiteX5" fmla="*/ 4177526 w 8273249"/>
              <a:gd name="connsiteY5" fmla="*/ 1105785 h 4916714"/>
              <a:gd name="connsiteX6" fmla="*/ 4623575 w 8273249"/>
              <a:gd name="connsiteY6" fmla="*/ 756380 h 4916714"/>
              <a:gd name="connsiteX7" fmla="*/ 4764824 w 8273249"/>
              <a:gd name="connsiteY7" fmla="*/ 503619 h 4916714"/>
              <a:gd name="connsiteX8" fmla="*/ 5065907 w 8273249"/>
              <a:gd name="connsiteY8" fmla="*/ 511053 h 4916714"/>
              <a:gd name="connsiteX9" fmla="*/ 5291894 w 8273249"/>
              <a:gd name="connsiteY9" fmla="*/ 581678 h 4916714"/>
              <a:gd name="connsiteX10" fmla="*/ 5515672 w 8273249"/>
              <a:gd name="connsiteY10" fmla="*/ 425561 h 4916714"/>
              <a:gd name="connsiteX11" fmla="*/ 5712677 w 8273249"/>
              <a:gd name="connsiteY11" fmla="*/ 362372 h 4916714"/>
              <a:gd name="connsiteX12" fmla="*/ 5816755 w 8273249"/>
              <a:gd name="connsiteY12" fmla="*/ 306616 h 4916714"/>
              <a:gd name="connsiteX13" fmla="*/ 6026653 w 8273249"/>
              <a:gd name="connsiteY13" fmla="*/ 9724 h 4916714"/>
              <a:gd name="connsiteX14" fmla="*/ 6283159 w 8273249"/>
              <a:gd name="connsiteY14" fmla="*/ 17718 h 4916714"/>
              <a:gd name="connsiteX15" fmla="*/ 6441302 w 8273249"/>
              <a:gd name="connsiteY15" fmla="*/ 142669 h 4916714"/>
              <a:gd name="connsiteX16" fmla="*/ 6690861 w 8273249"/>
              <a:gd name="connsiteY16" fmla="*/ 365535 h 4916714"/>
              <a:gd name="connsiteX17" fmla="*/ 6860082 w 8273249"/>
              <a:gd name="connsiteY17" fmla="*/ 810778 h 4916714"/>
              <a:gd name="connsiteX18" fmla="*/ 6972963 w 8273249"/>
              <a:gd name="connsiteY18" fmla="*/ 944329 h 4916714"/>
              <a:gd name="connsiteX19" fmla="*/ 7221019 w 8273249"/>
              <a:gd name="connsiteY19" fmla="*/ 1221568 h 4916714"/>
              <a:gd name="connsiteX20" fmla="*/ 7323158 w 8273249"/>
              <a:gd name="connsiteY20" fmla="*/ 1255614 h 4916714"/>
              <a:gd name="connsiteX21" fmla="*/ 7464210 w 8273249"/>
              <a:gd name="connsiteY21" fmla="*/ 1367482 h 4916714"/>
              <a:gd name="connsiteX22" fmla="*/ 7690986 w 8273249"/>
              <a:gd name="connsiteY22" fmla="*/ 1305064 h 4916714"/>
              <a:gd name="connsiteX23" fmla="*/ 7933773 w 8273249"/>
              <a:gd name="connsiteY23" fmla="*/ 1485432 h 4916714"/>
              <a:gd name="connsiteX24" fmla="*/ 8178585 w 8273249"/>
              <a:gd name="connsiteY24" fmla="*/ 1380859 h 4916714"/>
              <a:gd name="connsiteX25" fmla="*/ 8191500 w 8273249"/>
              <a:gd name="connsiteY25" fmla="*/ 4916714 h 4916714"/>
              <a:gd name="connsiteX26" fmla="*/ 0 w 8273249"/>
              <a:gd name="connsiteY26" fmla="*/ 4916714 h 4916714"/>
              <a:gd name="connsiteX27" fmla="*/ 2260419 w 8273249"/>
              <a:gd name="connsiteY27" fmla="*/ 1944989 h 4916714"/>
              <a:gd name="connsiteX0" fmla="*/ 2260419 w 8191500"/>
              <a:gd name="connsiteY0" fmla="*/ 1944989 h 4916714"/>
              <a:gd name="connsiteX1" fmla="*/ 2698131 w 8191500"/>
              <a:gd name="connsiteY1" fmla="*/ 1812029 h 4916714"/>
              <a:gd name="connsiteX2" fmla="*/ 2999214 w 8191500"/>
              <a:gd name="connsiteY2" fmla="*/ 1633610 h 4916714"/>
              <a:gd name="connsiteX3" fmla="*/ 3434111 w 8191500"/>
              <a:gd name="connsiteY3" fmla="*/ 1574136 h 4916714"/>
              <a:gd name="connsiteX4" fmla="*/ 3869009 w 8191500"/>
              <a:gd name="connsiteY4" fmla="*/ 1444039 h 4916714"/>
              <a:gd name="connsiteX5" fmla="*/ 4177526 w 8191500"/>
              <a:gd name="connsiteY5" fmla="*/ 1105785 h 4916714"/>
              <a:gd name="connsiteX6" fmla="*/ 4623575 w 8191500"/>
              <a:gd name="connsiteY6" fmla="*/ 756380 h 4916714"/>
              <a:gd name="connsiteX7" fmla="*/ 4764824 w 8191500"/>
              <a:gd name="connsiteY7" fmla="*/ 503619 h 4916714"/>
              <a:gd name="connsiteX8" fmla="*/ 5065907 w 8191500"/>
              <a:gd name="connsiteY8" fmla="*/ 511053 h 4916714"/>
              <a:gd name="connsiteX9" fmla="*/ 5291894 w 8191500"/>
              <a:gd name="connsiteY9" fmla="*/ 581678 h 4916714"/>
              <a:gd name="connsiteX10" fmla="*/ 5515672 w 8191500"/>
              <a:gd name="connsiteY10" fmla="*/ 425561 h 4916714"/>
              <a:gd name="connsiteX11" fmla="*/ 5712677 w 8191500"/>
              <a:gd name="connsiteY11" fmla="*/ 362372 h 4916714"/>
              <a:gd name="connsiteX12" fmla="*/ 5816755 w 8191500"/>
              <a:gd name="connsiteY12" fmla="*/ 306616 h 4916714"/>
              <a:gd name="connsiteX13" fmla="*/ 6026653 w 8191500"/>
              <a:gd name="connsiteY13" fmla="*/ 9724 h 4916714"/>
              <a:gd name="connsiteX14" fmla="*/ 6283159 w 8191500"/>
              <a:gd name="connsiteY14" fmla="*/ 17718 h 4916714"/>
              <a:gd name="connsiteX15" fmla="*/ 6441302 w 8191500"/>
              <a:gd name="connsiteY15" fmla="*/ 142669 h 4916714"/>
              <a:gd name="connsiteX16" fmla="*/ 6690861 w 8191500"/>
              <a:gd name="connsiteY16" fmla="*/ 365535 h 4916714"/>
              <a:gd name="connsiteX17" fmla="*/ 6860082 w 8191500"/>
              <a:gd name="connsiteY17" fmla="*/ 810778 h 4916714"/>
              <a:gd name="connsiteX18" fmla="*/ 6972963 w 8191500"/>
              <a:gd name="connsiteY18" fmla="*/ 944329 h 4916714"/>
              <a:gd name="connsiteX19" fmla="*/ 7221019 w 8191500"/>
              <a:gd name="connsiteY19" fmla="*/ 1221568 h 4916714"/>
              <a:gd name="connsiteX20" fmla="*/ 7323158 w 8191500"/>
              <a:gd name="connsiteY20" fmla="*/ 1255614 h 4916714"/>
              <a:gd name="connsiteX21" fmla="*/ 7464210 w 8191500"/>
              <a:gd name="connsiteY21" fmla="*/ 1367482 h 4916714"/>
              <a:gd name="connsiteX22" fmla="*/ 7690986 w 8191500"/>
              <a:gd name="connsiteY22" fmla="*/ 1305064 h 4916714"/>
              <a:gd name="connsiteX23" fmla="*/ 7933773 w 8191500"/>
              <a:gd name="connsiteY23" fmla="*/ 1485432 h 4916714"/>
              <a:gd name="connsiteX24" fmla="*/ 8178585 w 8191500"/>
              <a:gd name="connsiteY24" fmla="*/ 1380859 h 4916714"/>
              <a:gd name="connsiteX25" fmla="*/ 8191500 w 8191500"/>
              <a:gd name="connsiteY25" fmla="*/ 4916714 h 4916714"/>
              <a:gd name="connsiteX26" fmla="*/ 0 w 8191500"/>
              <a:gd name="connsiteY26" fmla="*/ 4916714 h 4916714"/>
              <a:gd name="connsiteX27" fmla="*/ 2260419 w 8191500"/>
              <a:gd name="connsiteY27" fmla="*/ 1944989 h 4916714"/>
              <a:gd name="connsiteX0" fmla="*/ 2260419 w 8191500"/>
              <a:gd name="connsiteY0" fmla="*/ 1944989 h 4916714"/>
              <a:gd name="connsiteX1" fmla="*/ 2698131 w 8191500"/>
              <a:gd name="connsiteY1" fmla="*/ 1812029 h 4916714"/>
              <a:gd name="connsiteX2" fmla="*/ 2999214 w 8191500"/>
              <a:gd name="connsiteY2" fmla="*/ 1633610 h 4916714"/>
              <a:gd name="connsiteX3" fmla="*/ 3434111 w 8191500"/>
              <a:gd name="connsiteY3" fmla="*/ 1574136 h 4916714"/>
              <a:gd name="connsiteX4" fmla="*/ 3869009 w 8191500"/>
              <a:gd name="connsiteY4" fmla="*/ 1444039 h 4916714"/>
              <a:gd name="connsiteX5" fmla="*/ 4177526 w 8191500"/>
              <a:gd name="connsiteY5" fmla="*/ 1105785 h 4916714"/>
              <a:gd name="connsiteX6" fmla="*/ 4623575 w 8191500"/>
              <a:gd name="connsiteY6" fmla="*/ 756380 h 4916714"/>
              <a:gd name="connsiteX7" fmla="*/ 4764824 w 8191500"/>
              <a:gd name="connsiteY7" fmla="*/ 503619 h 4916714"/>
              <a:gd name="connsiteX8" fmla="*/ 5065907 w 8191500"/>
              <a:gd name="connsiteY8" fmla="*/ 511053 h 4916714"/>
              <a:gd name="connsiteX9" fmla="*/ 5291894 w 8191500"/>
              <a:gd name="connsiteY9" fmla="*/ 581678 h 4916714"/>
              <a:gd name="connsiteX10" fmla="*/ 5515672 w 8191500"/>
              <a:gd name="connsiteY10" fmla="*/ 425561 h 4916714"/>
              <a:gd name="connsiteX11" fmla="*/ 5712677 w 8191500"/>
              <a:gd name="connsiteY11" fmla="*/ 362372 h 4916714"/>
              <a:gd name="connsiteX12" fmla="*/ 5816755 w 8191500"/>
              <a:gd name="connsiteY12" fmla="*/ 306616 h 4916714"/>
              <a:gd name="connsiteX13" fmla="*/ 6026653 w 8191500"/>
              <a:gd name="connsiteY13" fmla="*/ 9724 h 4916714"/>
              <a:gd name="connsiteX14" fmla="*/ 6283159 w 8191500"/>
              <a:gd name="connsiteY14" fmla="*/ 17718 h 4916714"/>
              <a:gd name="connsiteX15" fmla="*/ 6441302 w 8191500"/>
              <a:gd name="connsiteY15" fmla="*/ 142669 h 4916714"/>
              <a:gd name="connsiteX16" fmla="*/ 6690861 w 8191500"/>
              <a:gd name="connsiteY16" fmla="*/ 365535 h 4916714"/>
              <a:gd name="connsiteX17" fmla="*/ 6860082 w 8191500"/>
              <a:gd name="connsiteY17" fmla="*/ 810778 h 4916714"/>
              <a:gd name="connsiteX18" fmla="*/ 6972963 w 8191500"/>
              <a:gd name="connsiteY18" fmla="*/ 944329 h 4916714"/>
              <a:gd name="connsiteX19" fmla="*/ 7221019 w 8191500"/>
              <a:gd name="connsiteY19" fmla="*/ 1221568 h 4916714"/>
              <a:gd name="connsiteX20" fmla="*/ 7323158 w 8191500"/>
              <a:gd name="connsiteY20" fmla="*/ 1255614 h 4916714"/>
              <a:gd name="connsiteX21" fmla="*/ 7464210 w 8191500"/>
              <a:gd name="connsiteY21" fmla="*/ 1367482 h 4916714"/>
              <a:gd name="connsiteX22" fmla="*/ 7690986 w 8191500"/>
              <a:gd name="connsiteY22" fmla="*/ 1305064 h 4916714"/>
              <a:gd name="connsiteX23" fmla="*/ 7933773 w 8191500"/>
              <a:gd name="connsiteY23" fmla="*/ 1485432 h 4916714"/>
              <a:gd name="connsiteX24" fmla="*/ 8178585 w 8191500"/>
              <a:gd name="connsiteY24" fmla="*/ 1380859 h 4916714"/>
              <a:gd name="connsiteX25" fmla="*/ 8191500 w 8191500"/>
              <a:gd name="connsiteY25" fmla="*/ 4897664 h 4916714"/>
              <a:gd name="connsiteX26" fmla="*/ 0 w 8191500"/>
              <a:gd name="connsiteY26" fmla="*/ 4916714 h 4916714"/>
              <a:gd name="connsiteX27" fmla="*/ 2260419 w 8191500"/>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690861 w 8191532"/>
              <a:gd name="connsiteY16" fmla="*/ 365535 h 4916714"/>
              <a:gd name="connsiteX17" fmla="*/ 6860082 w 8191532"/>
              <a:gd name="connsiteY17" fmla="*/ 810778 h 4916714"/>
              <a:gd name="connsiteX18" fmla="*/ 6972963 w 8191532"/>
              <a:gd name="connsiteY18" fmla="*/ 944329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2260419 w 8191532"/>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690861 w 8191532"/>
              <a:gd name="connsiteY16" fmla="*/ 365535 h 4916714"/>
              <a:gd name="connsiteX17" fmla="*/ 6860082 w 8191532"/>
              <a:gd name="connsiteY17" fmla="*/ 810778 h 4916714"/>
              <a:gd name="connsiteX18" fmla="*/ 6858663 w 8191532"/>
              <a:gd name="connsiteY18" fmla="*/ 1448594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2260419 w 8191532"/>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690861 w 8191532"/>
              <a:gd name="connsiteY16" fmla="*/ 365535 h 4916714"/>
              <a:gd name="connsiteX17" fmla="*/ 6752505 w 8191532"/>
              <a:gd name="connsiteY17" fmla="*/ 1577260 h 4916714"/>
              <a:gd name="connsiteX18" fmla="*/ 6858663 w 8191532"/>
              <a:gd name="connsiteY18" fmla="*/ 1448594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2260419 w 8191532"/>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441302 w 8191532"/>
              <a:gd name="connsiteY15" fmla="*/ 142669 h 4916714"/>
              <a:gd name="connsiteX16" fmla="*/ 6421920 w 8191532"/>
              <a:gd name="connsiteY16" fmla="*/ 1723687 h 4916714"/>
              <a:gd name="connsiteX17" fmla="*/ 6752505 w 8191532"/>
              <a:gd name="connsiteY17" fmla="*/ 1577260 h 4916714"/>
              <a:gd name="connsiteX18" fmla="*/ 6858663 w 8191532"/>
              <a:gd name="connsiteY18" fmla="*/ 1448594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2260419 w 8191532"/>
              <a:gd name="connsiteY27" fmla="*/ 1944989 h 4916714"/>
              <a:gd name="connsiteX0" fmla="*/ 2260419 w 8191532"/>
              <a:gd name="connsiteY0" fmla="*/ 1944989 h 4916714"/>
              <a:gd name="connsiteX1" fmla="*/ 2698131 w 8191532"/>
              <a:gd name="connsiteY1" fmla="*/ 1812029 h 4916714"/>
              <a:gd name="connsiteX2" fmla="*/ 2999214 w 8191532"/>
              <a:gd name="connsiteY2" fmla="*/ 1633610 h 4916714"/>
              <a:gd name="connsiteX3" fmla="*/ 3434111 w 8191532"/>
              <a:gd name="connsiteY3" fmla="*/ 1574136 h 4916714"/>
              <a:gd name="connsiteX4" fmla="*/ 3869009 w 8191532"/>
              <a:gd name="connsiteY4" fmla="*/ 1444039 h 4916714"/>
              <a:gd name="connsiteX5" fmla="*/ 4177526 w 8191532"/>
              <a:gd name="connsiteY5" fmla="*/ 1105785 h 4916714"/>
              <a:gd name="connsiteX6" fmla="*/ 4623575 w 8191532"/>
              <a:gd name="connsiteY6" fmla="*/ 756380 h 4916714"/>
              <a:gd name="connsiteX7" fmla="*/ 4764824 w 8191532"/>
              <a:gd name="connsiteY7" fmla="*/ 503619 h 4916714"/>
              <a:gd name="connsiteX8" fmla="*/ 5065907 w 8191532"/>
              <a:gd name="connsiteY8" fmla="*/ 511053 h 4916714"/>
              <a:gd name="connsiteX9" fmla="*/ 5291894 w 8191532"/>
              <a:gd name="connsiteY9" fmla="*/ 581678 h 4916714"/>
              <a:gd name="connsiteX10" fmla="*/ 5515672 w 8191532"/>
              <a:gd name="connsiteY10" fmla="*/ 425561 h 4916714"/>
              <a:gd name="connsiteX11" fmla="*/ 5712677 w 8191532"/>
              <a:gd name="connsiteY11" fmla="*/ 362372 h 4916714"/>
              <a:gd name="connsiteX12" fmla="*/ 5816755 w 8191532"/>
              <a:gd name="connsiteY12" fmla="*/ 306616 h 4916714"/>
              <a:gd name="connsiteX13" fmla="*/ 6026653 w 8191532"/>
              <a:gd name="connsiteY13" fmla="*/ 9724 h 4916714"/>
              <a:gd name="connsiteX14" fmla="*/ 6283159 w 8191532"/>
              <a:gd name="connsiteY14" fmla="*/ 17718 h 4916714"/>
              <a:gd name="connsiteX15" fmla="*/ 6078232 w 8191532"/>
              <a:gd name="connsiteY15" fmla="*/ 1695804 h 4916714"/>
              <a:gd name="connsiteX16" fmla="*/ 6421920 w 8191532"/>
              <a:gd name="connsiteY16" fmla="*/ 1723687 h 4916714"/>
              <a:gd name="connsiteX17" fmla="*/ 6752505 w 8191532"/>
              <a:gd name="connsiteY17" fmla="*/ 1577260 h 4916714"/>
              <a:gd name="connsiteX18" fmla="*/ 6858663 w 8191532"/>
              <a:gd name="connsiteY18" fmla="*/ 1448594 h 4916714"/>
              <a:gd name="connsiteX19" fmla="*/ 7221019 w 8191532"/>
              <a:gd name="connsiteY19" fmla="*/ 1221568 h 4916714"/>
              <a:gd name="connsiteX20" fmla="*/ 7323158 w 8191532"/>
              <a:gd name="connsiteY20" fmla="*/ 1255614 h 4916714"/>
              <a:gd name="connsiteX21" fmla="*/ 7464210 w 8191532"/>
              <a:gd name="connsiteY21" fmla="*/ 1367482 h 4916714"/>
              <a:gd name="connsiteX22" fmla="*/ 7690986 w 8191532"/>
              <a:gd name="connsiteY22" fmla="*/ 1305064 h 4916714"/>
              <a:gd name="connsiteX23" fmla="*/ 7933773 w 8191532"/>
              <a:gd name="connsiteY23" fmla="*/ 1485432 h 4916714"/>
              <a:gd name="connsiteX24" fmla="*/ 8178585 w 8191532"/>
              <a:gd name="connsiteY24" fmla="*/ 1380859 h 4916714"/>
              <a:gd name="connsiteX25" fmla="*/ 8191500 w 8191532"/>
              <a:gd name="connsiteY25" fmla="*/ 4897664 h 4916714"/>
              <a:gd name="connsiteX26" fmla="*/ 0 w 8191532"/>
              <a:gd name="connsiteY26" fmla="*/ 4916714 h 4916714"/>
              <a:gd name="connsiteX27" fmla="*/ 2260419 w 8191532"/>
              <a:gd name="connsiteY27" fmla="*/ 1944989 h 4916714"/>
              <a:gd name="connsiteX0" fmla="*/ 2260419 w 8191532"/>
              <a:gd name="connsiteY0" fmla="*/ 1935549 h 4907274"/>
              <a:gd name="connsiteX1" fmla="*/ 2698131 w 8191532"/>
              <a:gd name="connsiteY1" fmla="*/ 1802589 h 4907274"/>
              <a:gd name="connsiteX2" fmla="*/ 2999214 w 8191532"/>
              <a:gd name="connsiteY2" fmla="*/ 1624170 h 4907274"/>
              <a:gd name="connsiteX3" fmla="*/ 3434111 w 8191532"/>
              <a:gd name="connsiteY3" fmla="*/ 1564696 h 4907274"/>
              <a:gd name="connsiteX4" fmla="*/ 3869009 w 8191532"/>
              <a:gd name="connsiteY4" fmla="*/ 1434599 h 4907274"/>
              <a:gd name="connsiteX5" fmla="*/ 4177526 w 8191532"/>
              <a:gd name="connsiteY5" fmla="*/ 1096345 h 4907274"/>
              <a:gd name="connsiteX6" fmla="*/ 4623575 w 8191532"/>
              <a:gd name="connsiteY6" fmla="*/ 746940 h 4907274"/>
              <a:gd name="connsiteX7" fmla="*/ 4764824 w 8191532"/>
              <a:gd name="connsiteY7" fmla="*/ 494179 h 4907274"/>
              <a:gd name="connsiteX8" fmla="*/ 5065907 w 8191532"/>
              <a:gd name="connsiteY8" fmla="*/ 501613 h 4907274"/>
              <a:gd name="connsiteX9" fmla="*/ 5291894 w 8191532"/>
              <a:gd name="connsiteY9" fmla="*/ 572238 h 4907274"/>
              <a:gd name="connsiteX10" fmla="*/ 5515672 w 8191532"/>
              <a:gd name="connsiteY10" fmla="*/ 416121 h 4907274"/>
              <a:gd name="connsiteX11" fmla="*/ 5712677 w 8191532"/>
              <a:gd name="connsiteY11" fmla="*/ 352932 h 4907274"/>
              <a:gd name="connsiteX12" fmla="*/ 5816755 w 8191532"/>
              <a:gd name="connsiteY12" fmla="*/ 297176 h 4907274"/>
              <a:gd name="connsiteX13" fmla="*/ 6026653 w 8191532"/>
              <a:gd name="connsiteY13" fmla="*/ 284 h 4907274"/>
              <a:gd name="connsiteX14" fmla="*/ 5738553 w 8191532"/>
              <a:gd name="connsiteY14" fmla="*/ 1628648 h 4907274"/>
              <a:gd name="connsiteX15" fmla="*/ 6078232 w 8191532"/>
              <a:gd name="connsiteY15" fmla="*/ 1686364 h 4907274"/>
              <a:gd name="connsiteX16" fmla="*/ 6421920 w 8191532"/>
              <a:gd name="connsiteY16" fmla="*/ 1714247 h 4907274"/>
              <a:gd name="connsiteX17" fmla="*/ 6752505 w 8191532"/>
              <a:gd name="connsiteY17" fmla="*/ 1567820 h 4907274"/>
              <a:gd name="connsiteX18" fmla="*/ 6858663 w 8191532"/>
              <a:gd name="connsiteY18" fmla="*/ 1439154 h 4907274"/>
              <a:gd name="connsiteX19" fmla="*/ 7221019 w 8191532"/>
              <a:gd name="connsiteY19" fmla="*/ 1212128 h 4907274"/>
              <a:gd name="connsiteX20" fmla="*/ 7323158 w 8191532"/>
              <a:gd name="connsiteY20" fmla="*/ 1246174 h 4907274"/>
              <a:gd name="connsiteX21" fmla="*/ 7464210 w 8191532"/>
              <a:gd name="connsiteY21" fmla="*/ 1358042 h 4907274"/>
              <a:gd name="connsiteX22" fmla="*/ 7690986 w 8191532"/>
              <a:gd name="connsiteY22" fmla="*/ 1295624 h 4907274"/>
              <a:gd name="connsiteX23" fmla="*/ 7933773 w 8191532"/>
              <a:gd name="connsiteY23" fmla="*/ 1475992 h 4907274"/>
              <a:gd name="connsiteX24" fmla="*/ 8178585 w 8191532"/>
              <a:gd name="connsiteY24" fmla="*/ 1371419 h 4907274"/>
              <a:gd name="connsiteX25" fmla="*/ 8191500 w 8191532"/>
              <a:gd name="connsiteY25" fmla="*/ 4888224 h 4907274"/>
              <a:gd name="connsiteX26" fmla="*/ 0 w 8191532"/>
              <a:gd name="connsiteY26" fmla="*/ 4907274 h 4907274"/>
              <a:gd name="connsiteX27" fmla="*/ 2260419 w 8191532"/>
              <a:gd name="connsiteY27" fmla="*/ 1935549 h 4907274"/>
              <a:gd name="connsiteX0" fmla="*/ 2260419 w 8191532"/>
              <a:gd name="connsiteY0" fmla="*/ 1641080 h 4612805"/>
              <a:gd name="connsiteX1" fmla="*/ 2698131 w 8191532"/>
              <a:gd name="connsiteY1" fmla="*/ 1508120 h 4612805"/>
              <a:gd name="connsiteX2" fmla="*/ 2999214 w 8191532"/>
              <a:gd name="connsiteY2" fmla="*/ 1329701 h 4612805"/>
              <a:gd name="connsiteX3" fmla="*/ 3434111 w 8191532"/>
              <a:gd name="connsiteY3" fmla="*/ 1270227 h 4612805"/>
              <a:gd name="connsiteX4" fmla="*/ 3869009 w 8191532"/>
              <a:gd name="connsiteY4" fmla="*/ 1140130 h 4612805"/>
              <a:gd name="connsiteX5" fmla="*/ 4177526 w 8191532"/>
              <a:gd name="connsiteY5" fmla="*/ 801876 h 4612805"/>
              <a:gd name="connsiteX6" fmla="*/ 4623575 w 8191532"/>
              <a:gd name="connsiteY6" fmla="*/ 452471 h 4612805"/>
              <a:gd name="connsiteX7" fmla="*/ 4764824 w 8191532"/>
              <a:gd name="connsiteY7" fmla="*/ 199710 h 4612805"/>
              <a:gd name="connsiteX8" fmla="*/ 5065907 w 8191532"/>
              <a:gd name="connsiteY8" fmla="*/ 207144 h 4612805"/>
              <a:gd name="connsiteX9" fmla="*/ 5291894 w 8191532"/>
              <a:gd name="connsiteY9" fmla="*/ 277769 h 4612805"/>
              <a:gd name="connsiteX10" fmla="*/ 5515672 w 8191532"/>
              <a:gd name="connsiteY10" fmla="*/ 121652 h 4612805"/>
              <a:gd name="connsiteX11" fmla="*/ 5712677 w 8191532"/>
              <a:gd name="connsiteY11" fmla="*/ 58463 h 4612805"/>
              <a:gd name="connsiteX12" fmla="*/ 5816755 w 8191532"/>
              <a:gd name="connsiteY12" fmla="*/ 2707 h 4612805"/>
              <a:gd name="connsiteX13" fmla="*/ 5529112 w 8191532"/>
              <a:gd name="connsiteY13" fmla="*/ 1393420 h 4612805"/>
              <a:gd name="connsiteX14" fmla="*/ 5738553 w 8191532"/>
              <a:gd name="connsiteY14" fmla="*/ 1334179 h 4612805"/>
              <a:gd name="connsiteX15" fmla="*/ 6078232 w 8191532"/>
              <a:gd name="connsiteY15" fmla="*/ 1391895 h 4612805"/>
              <a:gd name="connsiteX16" fmla="*/ 6421920 w 8191532"/>
              <a:gd name="connsiteY16" fmla="*/ 1419778 h 4612805"/>
              <a:gd name="connsiteX17" fmla="*/ 6752505 w 8191532"/>
              <a:gd name="connsiteY17" fmla="*/ 1273351 h 4612805"/>
              <a:gd name="connsiteX18" fmla="*/ 6858663 w 8191532"/>
              <a:gd name="connsiteY18" fmla="*/ 1144685 h 4612805"/>
              <a:gd name="connsiteX19" fmla="*/ 7221019 w 8191532"/>
              <a:gd name="connsiteY19" fmla="*/ 917659 h 4612805"/>
              <a:gd name="connsiteX20" fmla="*/ 7323158 w 8191532"/>
              <a:gd name="connsiteY20" fmla="*/ 951705 h 4612805"/>
              <a:gd name="connsiteX21" fmla="*/ 7464210 w 8191532"/>
              <a:gd name="connsiteY21" fmla="*/ 1063573 h 4612805"/>
              <a:gd name="connsiteX22" fmla="*/ 7690986 w 8191532"/>
              <a:gd name="connsiteY22" fmla="*/ 1001155 h 4612805"/>
              <a:gd name="connsiteX23" fmla="*/ 7933773 w 8191532"/>
              <a:gd name="connsiteY23" fmla="*/ 1181523 h 4612805"/>
              <a:gd name="connsiteX24" fmla="*/ 8178585 w 8191532"/>
              <a:gd name="connsiteY24" fmla="*/ 1076950 h 4612805"/>
              <a:gd name="connsiteX25" fmla="*/ 8191500 w 8191532"/>
              <a:gd name="connsiteY25" fmla="*/ 4593755 h 4612805"/>
              <a:gd name="connsiteX26" fmla="*/ 0 w 8191532"/>
              <a:gd name="connsiteY26" fmla="*/ 4612805 h 4612805"/>
              <a:gd name="connsiteX27" fmla="*/ 2260419 w 8191532"/>
              <a:gd name="connsiteY27" fmla="*/ 1641080 h 4612805"/>
              <a:gd name="connsiteX0" fmla="*/ 2260419 w 8191532"/>
              <a:gd name="connsiteY0" fmla="*/ 1582617 h 4554342"/>
              <a:gd name="connsiteX1" fmla="*/ 2698131 w 8191532"/>
              <a:gd name="connsiteY1" fmla="*/ 1449657 h 4554342"/>
              <a:gd name="connsiteX2" fmla="*/ 2999214 w 8191532"/>
              <a:gd name="connsiteY2" fmla="*/ 1271238 h 4554342"/>
              <a:gd name="connsiteX3" fmla="*/ 3434111 w 8191532"/>
              <a:gd name="connsiteY3" fmla="*/ 1211764 h 4554342"/>
              <a:gd name="connsiteX4" fmla="*/ 3869009 w 8191532"/>
              <a:gd name="connsiteY4" fmla="*/ 1081667 h 4554342"/>
              <a:gd name="connsiteX5" fmla="*/ 4177526 w 8191532"/>
              <a:gd name="connsiteY5" fmla="*/ 743413 h 4554342"/>
              <a:gd name="connsiteX6" fmla="*/ 4623575 w 8191532"/>
              <a:gd name="connsiteY6" fmla="*/ 394008 h 4554342"/>
              <a:gd name="connsiteX7" fmla="*/ 4764824 w 8191532"/>
              <a:gd name="connsiteY7" fmla="*/ 141247 h 4554342"/>
              <a:gd name="connsiteX8" fmla="*/ 5065907 w 8191532"/>
              <a:gd name="connsiteY8" fmla="*/ 148681 h 4554342"/>
              <a:gd name="connsiteX9" fmla="*/ 5291894 w 8191532"/>
              <a:gd name="connsiteY9" fmla="*/ 219306 h 4554342"/>
              <a:gd name="connsiteX10" fmla="*/ 5515672 w 8191532"/>
              <a:gd name="connsiteY10" fmla="*/ 63189 h 4554342"/>
              <a:gd name="connsiteX11" fmla="*/ 5712677 w 8191532"/>
              <a:gd name="connsiteY11" fmla="*/ 0 h 4554342"/>
              <a:gd name="connsiteX12" fmla="*/ 5346108 w 8191532"/>
              <a:gd name="connsiteY12" fmla="*/ 1457038 h 4554342"/>
              <a:gd name="connsiteX13" fmla="*/ 5529112 w 8191532"/>
              <a:gd name="connsiteY13" fmla="*/ 1334957 h 4554342"/>
              <a:gd name="connsiteX14" fmla="*/ 5738553 w 8191532"/>
              <a:gd name="connsiteY14" fmla="*/ 1275716 h 4554342"/>
              <a:gd name="connsiteX15" fmla="*/ 6078232 w 8191532"/>
              <a:gd name="connsiteY15" fmla="*/ 1333432 h 4554342"/>
              <a:gd name="connsiteX16" fmla="*/ 6421920 w 8191532"/>
              <a:gd name="connsiteY16" fmla="*/ 1361315 h 4554342"/>
              <a:gd name="connsiteX17" fmla="*/ 6752505 w 8191532"/>
              <a:gd name="connsiteY17" fmla="*/ 1214888 h 4554342"/>
              <a:gd name="connsiteX18" fmla="*/ 6858663 w 8191532"/>
              <a:gd name="connsiteY18" fmla="*/ 1086222 h 4554342"/>
              <a:gd name="connsiteX19" fmla="*/ 7221019 w 8191532"/>
              <a:gd name="connsiteY19" fmla="*/ 859196 h 4554342"/>
              <a:gd name="connsiteX20" fmla="*/ 7323158 w 8191532"/>
              <a:gd name="connsiteY20" fmla="*/ 893242 h 4554342"/>
              <a:gd name="connsiteX21" fmla="*/ 7464210 w 8191532"/>
              <a:gd name="connsiteY21" fmla="*/ 1005110 h 4554342"/>
              <a:gd name="connsiteX22" fmla="*/ 7690986 w 8191532"/>
              <a:gd name="connsiteY22" fmla="*/ 942692 h 4554342"/>
              <a:gd name="connsiteX23" fmla="*/ 7933773 w 8191532"/>
              <a:gd name="connsiteY23" fmla="*/ 1123060 h 4554342"/>
              <a:gd name="connsiteX24" fmla="*/ 8178585 w 8191532"/>
              <a:gd name="connsiteY24" fmla="*/ 1018487 h 4554342"/>
              <a:gd name="connsiteX25" fmla="*/ 8191500 w 8191532"/>
              <a:gd name="connsiteY25" fmla="*/ 4535292 h 4554342"/>
              <a:gd name="connsiteX26" fmla="*/ 0 w 8191532"/>
              <a:gd name="connsiteY26" fmla="*/ 4554342 h 4554342"/>
              <a:gd name="connsiteX27" fmla="*/ 2260419 w 8191532"/>
              <a:gd name="connsiteY27" fmla="*/ 1582617 h 4554342"/>
              <a:gd name="connsiteX0" fmla="*/ 2260419 w 8191532"/>
              <a:gd name="connsiteY0" fmla="*/ 1520066 h 4491791"/>
              <a:gd name="connsiteX1" fmla="*/ 2698131 w 8191532"/>
              <a:gd name="connsiteY1" fmla="*/ 1387106 h 4491791"/>
              <a:gd name="connsiteX2" fmla="*/ 2999214 w 8191532"/>
              <a:gd name="connsiteY2" fmla="*/ 1208687 h 4491791"/>
              <a:gd name="connsiteX3" fmla="*/ 3434111 w 8191532"/>
              <a:gd name="connsiteY3" fmla="*/ 1149213 h 4491791"/>
              <a:gd name="connsiteX4" fmla="*/ 3869009 w 8191532"/>
              <a:gd name="connsiteY4" fmla="*/ 1019116 h 4491791"/>
              <a:gd name="connsiteX5" fmla="*/ 4177526 w 8191532"/>
              <a:gd name="connsiteY5" fmla="*/ 680862 h 4491791"/>
              <a:gd name="connsiteX6" fmla="*/ 4623575 w 8191532"/>
              <a:gd name="connsiteY6" fmla="*/ 331457 h 4491791"/>
              <a:gd name="connsiteX7" fmla="*/ 4764824 w 8191532"/>
              <a:gd name="connsiteY7" fmla="*/ 78696 h 4491791"/>
              <a:gd name="connsiteX8" fmla="*/ 5065907 w 8191532"/>
              <a:gd name="connsiteY8" fmla="*/ 86130 h 4491791"/>
              <a:gd name="connsiteX9" fmla="*/ 5291894 w 8191532"/>
              <a:gd name="connsiteY9" fmla="*/ 156755 h 4491791"/>
              <a:gd name="connsiteX10" fmla="*/ 5515672 w 8191532"/>
              <a:gd name="connsiteY10" fmla="*/ 638 h 4491791"/>
              <a:gd name="connsiteX11" fmla="*/ 5020154 w 8191532"/>
              <a:gd name="connsiteY11" fmla="*/ 1483861 h 4491791"/>
              <a:gd name="connsiteX12" fmla="*/ 5346108 w 8191532"/>
              <a:gd name="connsiteY12" fmla="*/ 1394487 h 4491791"/>
              <a:gd name="connsiteX13" fmla="*/ 5529112 w 8191532"/>
              <a:gd name="connsiteY13" fmla="*/ 1272406 h 4491791"/>
              <a:gd name="connsiteX14" fmla="*/ 5738553 w 8191532"/>
              <a:gd name="connsiteY14" fmla="*/ 1213165 h 4491791"/>
              <a:gd name="connsiteX15" fmla="*/ 6078232 w 8191532"/>
              <a:gd name="connsiteY15" fmla="*/ 1270881 h 4491791"/>
              <a:gd name="connsiteX16" fmla="*/ 6421920 w 8191532"/>
              <a:gd name="connsiteY16" fmla="*/ 1298764 h 4491791"/>
              <a:gd name="connsiteX17" fmla="*/ 6752505 w 8191532"/>
              <a:gd name="connsiteY17" fmla="*/ 1152337 h 4491791"/>
              <a:gd name="connsiteX18" fmla="*/ 6858663 w 8191532"/>
              <a:gd name="connsiteY18" fmla="*/ 1023671 h 4491791"/>
              <a:gd name="connsiteX19" fmla="*/ 7221019 w 8191532"/>
              <a:gd name="connsiteY19" fmla="*/ 796645 h 4491791"/>
              <a:gd name="connsiteX20" fmla="*/ 7323158 w 8191532"/>
              <a:gd name="connsiteY20" fmla="*/ 830691 h 4491791"/>
              <a:gd name="connsiteX21" fmla="*/ 7464210 w 8191532"/>
              <a:gd name="connsiteY21" fmla="*/ 942559 h 4491791"/>
              <a:gd name="connsiteX22" fmla="*/ 7690986 w 8191532"/>
              <a:gd name="connsiteY22" fmla="*/ 880141 h 4491791"/>
              <a:gd name="connsiteX23" fmla="*/ 7933773 w 8191532"/>
              <a:gd name="connsiteY23" fmla="*/ 1060509 h 4491791"/>
              <a:gd name="connsiteX24" fmla="*/ 8178585 w 8191532"/>
              <a:gd name="connsiteY24" fmla="*/ 955936 h 4491791"/>
              <a:gd name="connsiteX25" fmla="*/ 8191500 w 8191532"/>
              <a:gd name="connsiteY25" fmla="*/ 4472741 h 4491791"/>
              <a:gd name="connsiteX26" fmla="*/ 0 w 8191532"/>
              <a:gd name="connsiteY26" fmla="*/ 4491791 h 4491791"/>
              <a:gd name="connsiteX27" fmla="*/ 2260419 w 8191532"/>
              <a:gd name="connsiteY27" fmla="*/ 1520066 h 4491791"/>
              <a:gd name="connsiteX0" fmla="*/ 2260419 w 8191532"/>
              <a:gd name="connsiteY0" fmla="*/ 1446233 h 4417958"/>
              <a:gd name="connsiteX1" fmla="*/ 2698131 w 8191532"/>
              <a:gd name="connsiteY1" fmla="*/ 1313273 h 4417958"/>
              <a:gd name="connsiteX2" fmla="*/ 2999214 w 8191532"/>
              <a:gd name="connsiteY2" fmla="*/ 1134854 h 4417958"/>
              <a:gd name="connsiteX3" fmla="*/ 3434111 w 8191532"/>
              <a:gd name="connsiteY3" fmla="*/ 1075380 h 4417958"/>
              <a:gd name="connsiteX4" fmla="*/ 3869009 w 8191532"/>
              <a:gd name="connsiteY4" fmla="*/ 945283 h 4417958"/>
              <a:gd name="connsiteX5" fmla="*/ 4177526 w 8191532"/>
              <a:gd name="connsiteY5" fmla="*/ 607029 h 4417958"/>
              <a:gd name="connsiteX6" fmla="*/ 4623575 w 8191532"/>
              <a:gd name="connsiteY6" fmla="*/ 257624 h 4417958"/>
              <a:gd name="connsiteX7" fmla="*/ 4764824 w 8191532"/>
              <a:gd name="connsiteY7" fmla="*/ 4863 h 4417958"/>
              <a:gd name="connsiteX8" fmla="*/ 5065907 w 8191532"/>
              <a:gd name="connsiteY8" fmla="*/ 12297 h 4417958"/>
              <a:gd name="connsiteX9" fmla="*/ 5291894 w 8191532"/>
              <a:gd name="connsiteY9" fmla="*/ 82922 h 4417958"/>
              <a:gd name="connsiteX10" fmla="*/ 4722295 w 8191532"/>
              <a:gd name="connsiteY10" fmla="*/ 1372364 h 4417958"/>
              <a:gd name="connsiteX11" fmla="*/ 5020154 w 8191532"/>
              <a:gd name="connsiteY11" fmla="*/ 1410028 h 4417958"/>
              <a:gd name="connsiteX12" fmla="*/ 5346108 w 8191532"/>
              <a:gd name="connsiteY12" fmla="*/ 1320654 h 4417958"/>
              <a:gd name="connsiteX13" fmla="*/ 5529112 w 8191532"/>
              <a:gd name="connsiteY13" fmla="*/ 1198573 h 4417958"/>
              <a:gd name="connsiteX14" fmla="*/ 5738553 w 8191532"/>
              <a:gd name="connsiteY14" fmla="*/ 1139332 h 4417958"/>
              <a:gd name="connsiteX15" fmla="*/ 6078232 w 8191532"/>
              <a:gd name="connsiteY15" fmla="*/ 1197048 h 4417958"/>
              <a:gd name="connsiteX16" fmla="*/ 6421920 w 8191532"/>
              <a:gd name="connsiteY16" fmla="*/ 1224931 h 4417958"/>
              <a:gd name="connsiteX17" fmla="*/ 6752505 w 8191532"/>
              <a:gd name="connsiteY17" fmla="*/ 1078504 h 4417958"/>
              <a:gd name="connsiteX18" fmla="*/ 6858663 w 8191532"/>
              <a:gd name="connsiteY18" fmla="*/ 949838 h 4417958"/>
              <a:gd name="connsiteX19" fmla="*/ 7221019 w 8191532"/>
              <a:gd name="connsiteY19" fmla="*/ 722812 h 4417958"/>
              <a:gd name="connsiteX20" fmla="*/ 7323158 w 8191532"/>
              <a:gd name="connsiteY20" fmla="*/ 756858 h 4417958"/>
              <a:gd name="connsiteX21" fmla="*/ 7464210 w 8191532"/>
              <a:gd name="connsiteY21" fmla="*/ 868726 h 4417958"/>
              <a:gd name="connsiteX22" fmla="*/ 7690986 w 8191532"/>
              <a:gd name="connsiteY22" fmla="*/ 806308 h 4417958"/>
              <a:gd name="connsiteX23" fmla="*/ 7933773 w 8191532"/>
              <a:gd name="connsiteY23" fmla="*/ 986676 h 4417958"/>
              <a:gd name="connsiteX24" fmla="*/ 8178585 w 8191532"/>
              <a:gd name="connsiteY24" fmla="*/ 882103 h 4417958"/>
              <a:gd name="connsiteX25" fmla="*/ 8191500 w 8191532"/>
              <a:gd name="connsiteY25" fmla="*/ 4398908 h 4417958"/>
              <a:gd name="connsiteX26" fmla="*/ 0 w 8191532"/>
              <a:gd name="connsiteY26" fmla="*/ 4417958 h 4417958"/>
              <a:gd name="connsiteX27" fmla="*/ 2260419 w 8191532"/>
              <a:gd name="connsiteY27" fmla="*/ 1446233 h 4417958"/>
              <a:gd name="connsiteX0" fmla="*/ 2260419 w 8191532"/>
              <a:gd name="connsiteY0" fmla="*/ 1446233 h 4417958"/>
              <a:gd name="connsiteX1" fmla="*/ 2698131 w 8191532"/>
              <a:gd name="connsiteY1" fmla="*/ 1313273 h 4417958"/>
              <a:gd name="connsiteX2" fmla="*/ 2999214 w 8191532"/>
              <a:gd name="connsiteY2" fmla="*/ 1134854 h 4417958"/>
              <a:gd name="connsiteX3" fmla="*/ 3434111 w 8191532"/>
              <a:gd name="connsiteY3" fmla="*/ 1075380 h 4417958"/>
              <a:gd name="connsiteX4" fmla="*/ 3869009 w 8191532"/>
              <a:gd name="connsiteY4" fmla="*/ 945283 h 4417958"/>
              <a:gd name="connsiteX5" fmla="*/ 4177526 w 8191532"/>
              <a:gd name="connsiteY5" fmla="*/ 607029 h 4417958"/>
              <a:gd name="connsiteX6" fmla="*/ 4623575 w 8191532"/>
              <a:gd name="connsiteY6" fmla="*/ 257624 h 4417958"/>
              <a:gd name="connsiteX7" fmla="*/ 4764824 w 8191532"/>
              <a:gd name="connsiteY7" fmla="*/ 4863 h 4417958"/>
              <a:gd name="connsiteX8" fmla="*/ 5065907 w 8191532"/>
              <a:gd name="connsiteY8" fmla="*/ 12297 h 4417958"/>
              <a:gd name="connsiteX9" fmla="*/ 4498518 w 8191532"/>
              <a:gd name="connsiteY9" fmla="*/ 1340222 h 4417958"/>
              <a:gd name="connsiteX10" fmla="*/ 4722295 w 8191532"/>
              <a:gd name="connsiteY10" fmla="*/ 1372364 h 4417958"/>
              <a:gd name="connsiteX11" fmla="*/ 5020154 w 8191532"/>
              <a:gd name="connsiteY11" fmla="*/ 1410028 h 4417958"/>
              <a:gd name="connsiteX12" fmla="*/ 5346108 w 8191532"/>
              <a:gd name="connsiteY12" fmla="*/ 1320654 h 4417958"/>
              <a:gd name="connsiteX13" fmla="*/ 5529112 w 8191532"/>
              <a:gd name="connsiteY13" fmla="*/ 1198573 h 4417958"/>
              <a:gd name="connsiteX14" fmla="*/ 5738553 w 8191532"/>
              <a:gd name="connsiteY14" fmla="*/ 1139332 h 4417958"/>
              <a:gd name="connsiteX15" fmla="*/ 6078232 w 8191532"/>
              <a:gd name="connsiteY15" fmla="*/ 1197048 h 4417958"/>
              <a:gd name="connsiteX16" fmla="*/ 6421920 w 8191532"/>
              <a:gd name="connsiteY16" fmla="*/ 1224931 h 4417958"/>
              <a:gd name="connsiteX17" fmla="*/ 6752505 w 8191532"/>
              <a:gd name="connsiteY17" fmla="*/ 1078504 h 4417958"/>
              <a:gd name="connsiteX18" fmla="*/ 6858663 w 8191532"/>
              <a:gd name="connsiteY18" fmla="*/ 949838 h 4417958"/>
              <a:gd name="connsiteX19" fmla="*/ 7221019 w 8191532"/>
              <a:gd name="connsiteY19" fmla="*/ 722812 h 4417958"/>
              <a:gd name="connsiteX20" fmla="*/ 7323158 w 8191532"/>
              <a:gd name="connsiteY20" fmla="*/ 756858 h 4417958"/>
              <a:gd name="connsiteX21" fmla="*/ 7464210 w 8191532"/>
              <a:gd name="connsiteY21" fmla="*/ 868726 h 4417958"/>
              <a:gd name="connsiteX22" fmla="*/ 7690986 w 8191532"/>
              <a:gd name="connsiteY22" fmla="*/ 806308 h 4417958"/>
              <a:gd name="connsiteX23" fmla="*/ 7933773 w 8191532"/>
              <a:gd name="connsiteY23" fmla="*/ 986676 h 4417958"/>
              <a:gd name="connsiteX24" fmla="*/ 8178585 w 8191532"/>
              <a:gd name="connsiteY24" fmla="*/ 882103 h 4417958"/>
              <a:gd name="connsiteX25" fmla="*/ 8191500 w 8191532"/>
              <a:gd name="connsiteY25" fmla="*/ 4398908 h 4417958"/>
              <a:gd name="connsiteX26" fmla="*/ 0 w 8191532"/>
              <a:gd name="connsiteY26" fmla="*/ 4417958 h 4417958"/>
              <a:gd name="connsiteX27" fmla="*/ 2260419 w 8191532"/>
              <a:gd name="connsiteY27" fmla="*/ 1446233 h 4417958"/>
              <a:gd name="connsiteX0" fmla="*/ 2260419 w 8191532"/>
              <a:gd name="connsiteY0" fmla="*/ 1446233 h 4417958"/>
              <a:gd name="connsiteX1" fmla="*/ 2698131 w 8191532"/>
              <a:gd name="connsiteY1" fmla="*/ 1313273 h 4417958"/>
              <a:gd name="connsiteX2" fmla="*/ 2999214 w 8191532"/>
              <a:gd name="connsiteY2" fmla="*/ 1134854 h 4417958"/>
              <a:gd name="connsiteX3" fmla="*/ 3434111 w 8191532"/>
              <a:gd name="connsiteY3" fmla="*/ 1075380 h 4417958"/>
              <a:gd name="connsiteX4" fmla="*/ 3869009 w 8191532"/>
              <a:gd name="connsiteY4" fmla="*/ 945283 h 4417958"/>
              <a:gd name="connsiteX5" fmla="*/ 4177526 w 8191532"/>
              <a:gd name="connsiteY5" fmla="*/ 607029 h 4417958"/>
              <a:gd name="connsiteX6" fmla="*/ 4623575 w 8191532"/>
              <a:gd name="connsiteY6" fmla="*/ 257624 h 4417958"/>
              <a:gd name="connsiteX7" fmla="*/ 4764824 w 8191532"/>
              <a:gd name="connsiteY7" fmla="*/ 4863 h 4417958"/>
              <a:gd name="connsiteX8" fmla="*/ 5065907 w 8191532"/>
              <a:gd name="connsiteY8" fmla="*/ 12297 h 4417958"/>
              <a:gd name="connsiteX9" fmla="*/ 4498518 w 8191532"/>
              <a:gd name="connsiteY9" fmla="*/ 1340222 h 4417958"/>
              <a:gd name="connsiteX10" fmla="*/ 4722295 w 8191532"/>
              <a:gd name="connsiteY10" fmla="*/ 1372364 h 4417958"/>
              <a:gd name="connsiteX11" fmla="*/ 5020154 w 8191532"/>
              <a:gd name="connsiteY11" fmla="*/ 1410028 h 4417958"/>
              <a:gd name="connsiteX12" fmla="*/ 5346108 w 8191532"/>
              <a:gd name="connsiteY12" fmla="*/ 1320654 h 4417958"/>
              <a:gd name="connsiteX13" fmla="*/ 5529112 w 8191532"/>
              <a:gd name="connsiteY13" fmla="*/ 1198573 h 4417958"/>
              <a:gd name="connsiteX14" fmla="*/ 5738553 w 8191532"/>
              <a:gd name="connsiteY14" fmla="*/ 1139332 h 4417958"/>
              <a:gd name="connsiteX15" fmla="*/ 6078232 w 8191532"/>
              <a:gd name="connsiteY15" fmla="*/ 1197048 h 4417958"/>
              <a:gd name="connsiteX16" fmla="*/ 6421920 w 8191532"/>
              <a:gd name="connsiteY16" fmla="*/ 1224931 h 4417958"/>
              <a:gd name="connsiteX17" fmla="*/ 6752505 w 8191532"/>
              <a:gd name="connsiteY17" fmla="*/ 1078504 h 4417958"/>
              <a:gd name="connsiteX18" fmla="*/ 6858663 w 8191532"/>
              <a:gd name="connsiteY18" fmla="*/ 949838 h 4417958"/>
              <a:gd name="connsiteX19" fmla="*/ 7221019 w 8191532"/>
              <a:gd name="connsiteY19" fmla="*/ 722812 h 4417958"/>
              <a:gd name="connsiteX20" fmla="*/ 7323158 w 8191532"/>
              <a:gd name="connsiteY20" fmla="*/ 756858 h 4417958"/>
              <a:gd name="connsiteX21" fmla="*/ 7464210 w 8191532"/>
              <a:gd name="connsiteY21" fmla="*/ 868726 h 4417958"/>
              <a:gd name="connsiteX22" fmla="*/ 7690986 w 8191532"/>
              <a:gd name="connsiteY22" fmla="*/ 806308 h 4417958"/>
              <a:gd name="connsiteX23" fmla="*/ 7933773 w 8191532"/>
              <a:gd name="connsiteY23" fmla="*/ 986676 h 4417958"/>
              <a:gd name="connsiteX24" fmla="*/ 8178585 w 8191532"/>
              <a:gd name="connsiteY24" fmla="*/ 882103 h 4417958"/>
              <a:gd name="connsiteX25" fmla="*/ 8191500 w 8191532"/>
              <a:gd name="connsiteY25" fmla="*/ 4398908 h 4417958"/>
              <a:gd name="connsiteX26" fmla="*/ 0 w 8191532"/>
              <a:gd name="connsiteY26" fmla="*/ 4417958 h 4417958"/>
              <a:gd name="connsiteX27" fmla="*/ 2260419 w 8191532"/>
              <a:gd name="connsiteY27" fmla="*/ 1446233 h 4417958"/>
              <a:gd name="connsiteX0" fmla="*/ 2260419 w 8191532"/>
              <a:gd name="connsiteY0" fmla="*/ 1446233 h 4417958"/>
              <a:gd name="connsiteX1" fmla="*/ 2698131 w 8191532"/>
              <a:gd name="connsiteY1" fmla="*/ 1313273 h 4417958"/>
              <a:gd name="connsiteX2" fmla="*/ 2999214 w 8191532"/>
              <a:gd name="connsiteY2" fmla="*/ 1134854 h 4417958"/>
              <a:gd name="connsiteX3" fmla="*/ 3434111 w 8191532"/>
              <a:gd name="connsiteY3" fmla="*/ 1075380 h 4417958"/>
              <a:gd name="connsiteX4" fmla="*/ 3869009 w 8191532"/>
              <a:gd name="connsiteY4" fmla="*/ 945283 h 4417958"/>
              <a:gd name="connsiteX5" fmla="*/ 4177526 w 8191532"/>
              <a:gd name="connsiteY5" fmla="*/ 607029 h 4417958"/>
              <a:gd name="connsiteX6" fmla="*/ 4623575 w 8191532"/>
              <a:gd name="connsiteY6" fmla="*/ 257624 h 4417958"/>
              <a:gd name="connsiteX7" fmla="*/ 4764824 w 8191532"/>
              <a:gd name="connsiteY7" fmla="*/ 4863 h 4417958"/>
              <a:gd name="connsiteX8" fmla="*/ 5065907 w 8191532"/>
              <a:gd name="connsiteY8" fmla="*/ 12297 h 4417958"/>
              <a:gd name="connsiteX9" fmla="*/ 4518688 w 8191532"/>
              <a:gd name="connsiteY9" fmla="*/ 1474692 h 4417958"/>
              <a:gd name="connsiteX10" fmla="*/ 4722295 w 8191532"/>
              <a:gd name="connsiteY10" fmla="*/ 1372364 h 4417958"/>
              <a:gd name="connsiteX11" fmla="*/ 5020154 w 8191532"/>
              <a:gd name="connsiteY11" fmla="*/ 1410028 h 4417958"/>
              <a:gd name="connsiteX12" fmla="*/ 5346108 w 8191532"/>
              <a:gd name="connsiteY12" fmla="*/ 1320654 h 4417958"/>
              <a:gd name="connsiteX13" fmla="*/ 5529112 w 8191532"/>
              <a:gd name="connsiteY13" fmla="*/ 1198573 h 4417958"/>
              <a:gd name="connsiteX14" fmla="*/ 5738553 w 8191532"/>
              <a:gd name="connsiteY14" fmla="*/ 1139332 h 4417958"/>
              <a:gd name="connsiteX15" fmla="*/ 6078232 w 8191532"/>
              <a:gd name="connsiteY15" fmla="*/ 1197048 h 4417958"/>
              <a:gd name="connsiteX16" fmla="*/ 6421920 w 8191532"/>
              <a:gd name="connsiteY16" fmla="*/ 1224931 h 4417958"/>
              <a:gd name="connsiteX17" fmla="*/ 6752505 w 8191532"/>
              <a:gd name="connsiteY17" fmla="*/ 1078504 h 4417958"/>
              <a:gd name="connsiteX18" fmla="*/ 6858663 w 8191532"/>
              <a:gd name="connsiteY18" fmla="*/ 949838 h 4417958"/>
              <a:gd name="connsiteX19" fmla="*/ 7221019 w 8191532"/>
              <a:gd name="connsiteY19" fmla="*/ 722812 h 4417958"/>
              <a:gd name="connsiteX20" fmla="*/ 7323158 w 8191532"/>
              <a:gd name="connsiteY20" fmla="*/ 756858 h 4417958"/>
              <a:gd name="connsiteX21" fmla="*/ 7464210 w 8191532"/>
              <a:gd name="connsiteY21" fmla="*/ 868726 h 4417958"/>
              <a:gd name="connsiteX22" fmla="*/ 7690986 w 8191532"/>
              <a:gd name="connsiteY22" fmla="*/ 806308 h 4417958"/>
              <a:gd name="connsiteX23" fmla="*/ 7933773 w 8191532"/>
              <a:gd name="connsiteY23" fmla="*/ 986676 h 4417958"/>
              <a:gd name="connsiteX24" fmla="*/ 8178585 w 8191532"/>
              <a:gd name="connsiteY24" fmla="*/ 882103 h 4417958"/>
              <a:gd name="connsiteX25" fmla="*/ 8191500 w 8191532"/>
              <a:gd name="connsiteY25" fmla="*/ 4398908 h 4417958"/>
              <a:gd name="connsiteX26" fmla="*/ 0 w 8191532"/>
              <a:gd name="connsiteY26" fmla="*/ 4417958 h 4417958"/>
              <a:gd name="connsiteX27" fmla="*/ 2260419 w 8191532"/>
              <a:gd name="connsiteY27" fmla="*/ 1446233 h 4417958"/>
              <a:gd name="connsiteX0" fmla="*/ 2260419 w 8191532"/>
              <a:gd name="connsiteY0" fmla="*/ 1446233 h 4417958"/>
              <a:gd name="connsiteX1" fmla="*/ 2698131 w 8191532"/>
              <a:gd name="connsiteY1" fmla="*/ 1313273 h 4417958"/>
              <a:gd name="connsiteX2" fmla="*/ 2999214 w 8191532"/>
              <a:gd name="connsiteY2" fmla="*/ 1134854 h 4417958"/>
              <a:gd name="connsiteX3" fmla="*/ 3434111 w 8191532"/>
              <a:gd name="connsiteY3" fmla="*/ 1075380 h 4417958"/>
              <a:gd name="connsiteX4" fmla="*/ 3869009 w 8191532"/>
              <a:gd name="connsiteY4" fmla="*/ 945283 h 4417958"/>
              <a:gd name="connsiteX5" fmla="*/ 4177526 w 8191532"/>
              <a:gd name="connsiteY5" fmla="*/ 607029 h 4417958"/>
              <a:gd name="connsiteX6" fmla="*/ 4623575 w 8191532"/>
              <a:gd name="connsiteY6" fmla="*/ 257624 h 4417958"/>
              <a:gd name="connsiteX7" fmla="*/ 4764824 w 8191532"/>
              <a:gd name="connsiteY7" fmla="*/ 4863 h 4417958"/>
              <a:gd name="connsiteX8" fmla="*/ 5065907 w 8191532"/>
              <a:gd name="connsiteY8" fmla="*/ 12297 h 4417958"/>
              <a:gd name="connsiteX9" fmla="*/ 4518688 w 8191532"/>
              <a:gd name="connsiteY9" fmla="*/ 1474692 h 4417958"/>
              <a:gd name="connsiteX10" fmla="*/ 4722295 w 8191532"/>
              <a:gd name="connsiteY10" fmla="*/ 1372364 h 4417958"/>
              <a:gd name="connsiteX11" fmla="*/ 5020154 w 8191532"/>
              <a:gd name="connsiteY11" fmla="*/ 1410028 h 4417958"/>
              <a:gd name="connsiteX12" fmla="*/ 5346108 w 8191532"/>
              <a:gd name="connsiteY12" fmla="*/ 1320654 h 4417958"/>
              <a:gd name="connsiteX13" fmla="*/ 5529112 w 8191532"/>
              <a:gd name="connsiteY13" fmla="*/ 1198573 h 4417958"/>
              <a:gd name="connsiteX14" fmla="*/ 5738553 w 8191532"/>
              <a:gd name="connsiteY14" fmla="*/ 1139332 h 4417958"/>
              <a:gd name="connsiteX15" fmla="*/ 6078232 w 8191532"/>
              <a:gd name="connsiteY15" fmla="*/ 1197048 h 4417958"/>
              <a:gd name="connsiteX16" fmla="*/ 6421920 w 8191532"/>
              <a:gd name="connsiteY16" fmla="*/ 1224931 h 4417958"/>
              <a:gd name="connsiteX17" fmla="*/ 6752505 w 8191532"/>
              <a:gd name="connsiteY17" fmla="*/ 1078504 h 4417958"/>
              <a:gd name="connsiteX18" fmla="*/ 6858663 w 8191532"/>
              <a:gd name="connsiteY18" fmla="*/ 949838 h 4417958"/>
              <a:gd name="connsiteX19" fmla="*/ 7221019 w 8191532"/>
              <a:gd name="connsiteY19" fmla="*/ 722812 h 4417958"/>
              <a:gd name="connsiteX20" fmla="*/ 7323158 w 8191532"/>
              <a:gd name="connsiteY20" fmla="*/ 756858 h 4417958"/>
              <a:gd name="connsiteX21" fmla="*/ 7464210 w 8191532"/>
              <a:gd name="connsiteY21" fmla="*/ 868726 h 4417958"/>
              <a:gd name="connsiteX22" fmla="*/ 7690986 w 8191532"/>
              <a:gd name="connsiteY22" fmla="*/ 806308 h 4417958"/>
              <a:gd name="connsiteX23" fmla="*/ 7933773 w 8191532"/>
              <a:gd name="connsiteY23" fmla="*/ 986676 h 4417958"/>
              <a:gd name="connsiteX24" fmla="*/ 8178585 w 8191532"/>
              <a:gd name="connsiteY24" fmla="*/ 882103 h 4417958"/>
              <a:gd name="connsiteX25" fmla="*/ 8191500 w 8191532"/>
              <a:gd name="connsiteY25" fmla="*/ 4398908 h 4417958"/>
              <a:gd name="connsiteX26" fmla="*/ 0 w 8191532"/>
              <a:gd name="connsiteY26" fmla="*/ 4417958 h 4417958"/>
              <a:gd name="connsiteX27" fmla="*/ 2260419 w 8191532"/>
              <a:gd name="connsiteY27" fmla="*/ 1446233 h 4417958"/>
              <a:gd name="connsiteX0" fmla="*/ 2260419 w 8191532"/>
              <a:gd name="connsiteY0" fmla="*/ 1446233 h 4417958"/>
              <a:gd name="connsiteX1" fmla="*/ 2698131 w 8191532"/>
              <a:gd name="connsiteY1" fmla="*/ 1313273 h 4417958"/>
              <a:gd name="connsiteX2" fmla="*/ 2999214 w 8191532"/>
              <a:gd name="connsiteY2" fmla="*/ 1134854 h 4417958"/>
              <a:gd name="connsiteX3" fmla="*/ 3434111 w 8191532"/>
              <a:gd name="connsiteY3" fmla="*/ 1075380 h 4417958"/>
              <a:gd name="connsiteX4" fmla="*/ 3869009 w 8191532"/>
              <a:gd name="connsiteY4" fmla="*/ 945283 h 4417958"/>
              <a:gd name="connsiteX5" fmla="*/ 4177526 w 8191532"/>
              <a:gd name="connsiteY5" fmla="*/ 607029 h 4417958"/>
              <a:gd name="connsiteX6" fmla="*/ 4623575 w 8191532"/>
              <a:gd name="connsiteY6" fmla="*/ 257624 h 4417958"/>
              <a:gd name="connsiteX7" fmla="*/ 4764824 w 8191532"/>
              <a:gd name="connsiteY7" fmla="*/ 4863 h 4417958"/>
              <a:gd name="connsiteX8" fmla="*/ 5065907 w 8191532"/>
              <a:gd name="connsiteY8" fmla="*/ 12297 h 4417958"/>
              <a:gd name="connsiteX9" fmla="*/ 4538859 w 8191532"/>
              <a:gd name="connsiteY9" fmla="*/ 1494863 h 4417958"/>
              <a:gd name="connsiteX10" fmla="*/ 4722295 w 8191532"/>
              <a:gd name="connsiteY10" fmla="*/ 1372364 h 4417958"/>
              <a:gd name="connsiteX11" fmla="*/ 5020154 w 8191532"/>
              <a:gd name="connsiteY11" fmla="*/ 1410028 h 4417958"/>
              <a:gd name="connsiteX12" fmla="*/ 5346108 w 8191532"/>
              <a:gd name="connsiteY12" fmla="*/ 1320654 h 4417958"/>
              <a:gd name="connsiteX13" fmla="*/ 5529112 w 8191532"/>
              <a:gd name="connsiteY13" fmla="*/ 1198573 h 4417958"/>
              <a:gd name="connsiteX14" fmla="*/ 5738553 w 8191532"/>
              <a:gd name="connsiteY14" fmla="*/ 1139332 h 4417958"/>
              <a:gd name="connsiteX15" fmla="*/ 6078232 w 8191532"/>
              <a:gd name="connsiteY15" fmla="*/ 1197048 h 4417958"/>
              <a:gd name="connsiteX16" fmla="*/ 6421920 w 8191532"/>
              <a:gd name="connsiteY16" fmla="*/ 1224931 h 4417958"/>
              <a:gd name="connsiteX17" fmla="*/ 6752505 w 8191532"/>
              <a:gd name="connsiteY17" fmla="*/ 1078504 h 4417958"/>
              <a:gd name="connsiteX18" fmla="*/ 6858663 w 8191532"/>
              <a:gd name="connsiteY18" fmla="*/ 949838 h 4417958"/>
              <a:gd name="connsiteX19" fmla="*/ 7221019 w 8191532"/>
              <a:gd name="connsiteY19" fmla="*/ 722812 h 4417958"/>
              <a:gd name="connsiteX20" fmla="*/ 7323158 w 8191532"/>
              <a:gd name="connsiteY20" fmla="*/ 756858 h 4417958"/>
              <a:gd name="connsiteX21" fmla="*/ 7464210 w 8191532"/>
              <a:gd name="connsiteY21" fmla="*/ 868726 h 4417958"/>
              <a:gd name="connsiteX22" fmla="*/ 7690986 w 8191532"/>
              <a:gd name="connsiteY22" fmla="*/ 806308 h 4417958"/>
              <a:gd name="connsiteX23" fmla="*/ 7933773 w 8191532"/>
              <a:gd name="connsiteY23" fmla="*/ 986676 h 4417958"/>
              <a:gd name="connsiteX24" fmla="*/ 8178585 w 8191532"/>
              <a:gd name="connsiteY24" fmla="*/ 882103 h 4417958"/>
              <a:gd name="connsiteX25" fmla="*/ 8191500 w 8191532"/>
              <a:gd name="connsiteY25" fmla="*/ 4398908 h 4417958"/>
              <a:gd name="connsiteX26" fmla="*/ 0 w 8191532"/>
              <a:gd name="connsiteY26" fmla="*/ 4417958 h 4417958"/>
              <a:gd name="connsiteX27" fmla="*/ 2260419 w 8191532"/>
              <a:gd name="connsiteY27" fmla="*/ 1446233 h 4417958"/>
              <a:gd name="connsiteX0" fmla="*/ 2260419 w 8191532"/>
              <a:gd name="connsiteY0" fmla="*/ 1441728 h 4413453"/>
              <a:gd name="connsiteX1" fmla="*/ 2698131 w 8191532"/>
              <a:gd name="connsiteY1" fmla="*/ 1308768 h 4413453"/>
              <a:gd name="connsiteX2" fmla="*/ 2999214 w 8191532"/>
              <a:gd name="connsiteY2" fmla="*/ 1130349 h 4413453"/>
              <a:gd name="connsiteX3" fmla="*/ 3434111 w 8191532"/>
              <a:gd name="connsiteY3" fmla="*/ 1070875 h 4413453"/>
              <a:gd name="connsiteX4" fmla="*/ 3869009 w 8191532"/>
              <a:gd name="connsiteY4" fmla="*/ 940778 h 4413453"/>
              <a:gd name="connsiteX5" fmla="*/ 4177526 w 8191532"/>
              <a:gd name="connsiteY5" fmla="*/ 602524 h 4413453"/>
              <a:gd name="connsiteX6" fmla="*/ 4623575 w 8191532"/>
              <a:gd name="connsiteY6" fmla="*/ 253119 h 4413453"/>
              <a:gd name="connsiteX7" fmla="*/ 4764824 w 8191532"/>
              <a:gd name="connsiteY7" fmla="*/ 358 h 4413453"/>
              <a:gd name="connsiteX8" fmla="*/ 4319596 w 8191532"/>
              <a:gd name="connsiteY8" fmla="*/ 1634886 h 4413453"/>
              <a:gd name="connsiteX9" fmla="*/ 4538859 w 8191532"/>
              <a:gd name="connsiteY9" fmla="*/ 1490358 h 4413453"/>
              <a:gd name="connsiteX10" fmla="*/ 4722295 w 8191532"/>
              <a:gd name="connsiteY10" fmla="*/ 1367859 h 4413453"/>
              <a:gd name="connsiteX11" fmla="*/ 5020154 w 8191532"/>
              <a:gd name="connsiteY11" fmla="*/ 1405523 h 4413453"/>
              <a:gd name="connsiteX12" fmla="*/ 5346108 w 8191532"/>
              <a:gd name="connsiteY12" fmla="*/ 1316149 h 4413453"/>
              <a:gd name="connsiteX13" fmla="*/ 5529112 w 8191532"/>
              <a:gd name="connsiteY13" fmla="*/ 1194068 h 4413453"/>
              <a:gd name="connsiteX14" fmla="*/ 5738553 w 8191532"/>
              <a:gd name="connsiteY14" fmla="*/ 1134827 h 4413453"/>
              <a:gd name="connsiteX15" fmla="*/ 6078232 w 8191532"/>
              <a:gd name="connsiteY15" fmla="*/ 1192543 h 4413453"/>
              <a:gd name="connsiteX16" fmla="*/ 6421920 w 8191532"/>
              <a:gd name="connsiteY16" fmla="*/ 1220426 h 4413453"/>
              <a:gd name="connsiteX17" fmla="*/ 6752505 w 8191532"/>
              <a:gd name="connsiteY17" fmla="*/ 1073999 h 4413453"/>
              <a:gd name="connsiteX18" fmla="*/ 6858663 w 8191532"/>
              <a:gd name="connsiteY18" fmla="*/ 945333 h 4413453"/>
              <a:gd name="connsiteX19" fmla="*/ 7221019 w 8191532"/>
              <a:gd name="connsiteY19" fmla="*/ 718307 h 4413453"/>
              <a:gd name="connsiteX20" fmla="*/ 7323158 w 8191532"/>
              <a:gd name="connsiteY20" fmla="*/ 752353 h 4413453"/>
              <a:gd name="connsiteX21" fmla="*/ 7464210 w 8191532"/>
              <a:gd name="connsiteY21" fmla="*/ 864221 h 4413453"/>
              <a:gd name="connsiteX22" fmla="*/ 7690986 w 8191532"/>
              <a:gd name="connsiteY22" fmla="*/ 801803 h 4413453"/>
              <a:gd name="connsiteX23" fmla="*/ 7933773 w 8191532"/>
              <a:gd name="connsiteY23" fmla="*/ 982171 h 4413453"/>
              <a:gd name="connsiteX24" fmla="*/ 8178585 w 8191532"/>
              <a:gd name="connsiteY24" fmla="*/ 877598 h 4413453"/>
              <a:gd name="connsiteX25" fmla="*/ 8191500 w 8191532"/>
              <a:gd name="connsiteY25" fmla="*/ 4394403 h 4413453"/>
              <a:gd name="connsiteX26" fmla="*/ 0 w 8191532"/>
              <a:gd name="connsiteY26" fmla="*/ 4413453 h 4413453"/>
              <a:gd name="connsiteX27" fmla="*/ 2260419 w 8191532"/>
              <a:gd name="connsiteY27" fmla="*/ 1441728 h 4413453"/>
              <a:gd name="connsiteX0" fmla="*/ 2260419 w 8191532"/>
              <a:gd name="connsiteY0" fmla="*/ 1200415 h 4172140"/>
              <a:gd name="connsiteX1" fmla="*/ 2698131 w 8191532"/>
              <a:gd name="connsiteY1" fmla="*/ 1067455 h 4172140"/>
              <a:gd name="connsiteX2" fmla="*/ 2999214 w 8191532"/>
              <a:gd name="connsiteY2" fmla="*/ 889036 h 4172140"/>
              <a:gd name="connsiteX3" fmla="*/ 3434111 w 8191532"/>
              <a:gd name="connsiteY3" fmla="*/ 829562 h 4172140"/>
              <a:gd name="connsiteX4" fmla="*/ 3869009 w 8191532"/>
              <a:gd name="connsiteY4" fmla="*/ 699465 h 4172140"/>
              <a:gd name="connsiteX5" fmla="*/ 4177526 w 8191532"/>
              <a:gd name="connsiteY5" fmla="*/ 361211 h 4172140"/>
              <a:gd name="connsiteX6" fmla="*/ 4623575 w 8191532"/>
              <a:gd name="connsiteY6" fmla="*/ 11806 h 4172140"/>
              <a:gd name="connsiteX7" fmla="*/ 4119365 w 8191532"/>
              <a:gd name="connsiteY7" fmla="*/ 1365969 h 4172140"/>
              <a:gd name="connsiteX8" fmla="*/ 4319596 w 8191532"/>
              <a:gd name="connsiteY8" fmla="*/ 1393573 h 4172140"/>
              <a:gd name="connsiteX9" fmla="*/ 4538859 w 8191532"/>
              <a:gd name="connsiteY9" fmla="*/ 1249045 h 4172140"/>
              <a:gd name="connsiteX10" fmla="*/ 4722295 w 8191532"/>
              <a:gd name="connsiteY10" fmla="*/ 1126546 h 4172140"/>
              <a:gd name="connsiteX11" fmla="*/ 5020154 w 8191532"/>
              <a:gd name="connsiteY11" fmla="*/ 1164210 h 4172140"/>
              <a:gd name="connsiteX12" fmla="*/ 5346108 w 8191532"/>
              <a:gd name="connsiteY12" fmla="*/ 1074836 h 4172140"/>
              <a:gd name="connsiteX13" fmla="*/ 5529112 w 8191532"/>
              <a:gd name="connsiteY13" fmla="*/ 952755 h 4172140"/>
              <a:gd name="connsiteX14" fmla="*/ 5738553 w 8191532"/>
              <a:gd name="connsiteY14" fmla="*/ 893514 h 4172140"/>
              <a:gd name="connsiteX15" fmla="*/ 6078232 w 8191532"/>
              <a:gd name="connsiteY15" fmla="*/ 951230 h 4172140"/>
              <a:gd name="connsiteX16" fmla="*/ 6421920 w 8191532"/>
              <a:gd name="connsiteY16" fmla="*/ 979113 h 4172140"/>
              <a:gd name="connsiteX17" fmla="*/ 6752505 w 8191532"/>
              <a:gd name="connsiteY17" fmla="*/ 832686 h 4172140"/>
              <a:gd name="connsiteX18" fmla="*/ 6858663 w 8191532"/>
              <a:gd name="connsiteY18" fmla="*/ 704020 h 4172140"/>
              <a:gd name="connsiteX19" fmla="*/ 7221019 w 8191532"/>
              <a:gd name="connsiteY19" fmla="*/ 476994 h 4172140"/>
              <a:gd name="connsiteX20" fmla="*/ 7323158 w 8191532"/>
              <a:gd name="connsiteY20" fmla="*/ 511040 h 4172140"/>
              <a:gd name="connsiteX21" fmla="*/ 7464210 w 8191532"/>
              <a:gd name="connsiteY21" fmla="*/ 622908 h 4172140"/>
              <a:gd name="connsiteX22" fmla="*/ 7690986 w 8191532"/>
              <a:gd name="connsiteY22" fmla="*/ 560490 h 4172140"/>
              <a:gd name="connsiteX23" fmla="*/ 7933773 w 8191532"/>
              <a:gd name="connsiteY23" fmla="*/ 740858 h 4172140"/>
              <a:gd name="connsiteX24" fmla="*/ 8178585 w 8191532"/>
              <a:gd name="connsiteY24" fmla="*/ 636285 h 4172140"/>
              <a:gd name="connsiteX25" fmla="*/ 8191500 w 8191532"/>
              <a:gd name="connsiteY25" fmla="*/ 4153090 h 4172140"/>
              <a:gd name="connsiteX26" fmla="*/ 0 w 8191532"/>
              <a:gd name="connsiteY26" fmla="*/ 4172140 h 4172140"/>
              <a:gd name="connsiteX27" fmla="*/ 2260419 w 8191532"/>
              <a:gd name="connsiteY27" fmla="*/ 1200415 h 4172140"/>
              <a:gd name="connsiteX0" fmla="*/ 2260419 w 8191532"/>
              <a:gd name="connsiteY0" fmla="*/ 1200415 h 4172140"/>
              <a:gd name="connsiteX1" fmla="*/ 2698131 w 8191532"/>
              <a:gd name="connsiteY1" fmla="*/ 1067455 h 4172140"/>
              <a:gd name="connsiteX2" fmla="*/ 2999214 w 8191532"/>
              <a:gd name="connsiteY2" fmla="*/ 889036 h 4172140"/>
              <a:gd name="connsiteX3" fmla="*/ 3434111 w 8191532"/>
              <a:gd name="connsiteY3" fmla="*/ 829562 h 4172140"/>
              <a:gd name="connsiteX4" fmla="*/ 3869009 w 8191532"/>
              <a:gd name="connsiteY4" fmla="*/ 699465 h 4172140"/>
              <a:gd name="connsiteX5" fmla="*/ 4177526 w 8191532"/>
              <a:gd name="connsiteY5" fmla="*/ 361211 h 4172140"/>
              <a:gd name="connsiteX6" fmla="*/ 4623575 w 8191532"/>
              <a:gd name="connsiteY6" fmla="*/ 11806 h 4172140"/>
              <a:gd name="connsiteX7" fmla="*/ 4119365 w 8191532"/>
              <a:gd name="connsiteY7" fmla="*/ 1365969 h 4172140"/>
              <a:gd name="connsiteX8" fmla="*/ 4319596 w 8191532"/>
              <a:gd name="connsiteY8" fmla="*/ 1393573 h 4172140"/>
              <a:gd name="connsiteX9" fmla="*/ 4538859 w 8191532"/>
              <a:gd name="connsiteY9" fmla="*/ 1249045 h 4172140"/>
              <a:gd name="connsiteX10" fmla="*/ 4722295 w 8191532"/>
              <a:gd name="connsiteY10" fmla="*/ 1126546 h 4172140"/>
              <a:gd name="connsiteX11" fmla="*/ 5020154 w 8191532"/>
              <a:gd name="connsiteY11" fmla="*/ 1164210 h 4172140"/>
              <a:gd name="connsiteX12" fmla="*/ 5346108 w 8191532"/>
              <a:gd name="connsiteY12" fmla="*/ 1074836 h 4172140"/>
              <a:gd name="connsiteX13" fmla="*/ 5529112 w 8191532"/>
              <a:gd name="connsiteY13" fmla="*/ 952755 h 4172140"/>
              <a:gd name="connsiteX14" fmla="*/ 5738553 w 8191532"/>
              <a:gd name="connsiteY14" fmla="*/ 893514 h 4172140"/>
              <a:gd name="connsiteX15" fmla="*/ 6078232 w 8191532"/>
              <a:gd name="connsiteY15" fmla="*/ 951230 h 4172140"/>
              <a:gd name="connsiteX16" fmla="*/ 6421920 w 8191532"/>
              <a:gd name="connsiteY16" fmla="*/ 979113 h 4172140"/>
              <a:gd name="connsiteX17" fmla="*/ 6752505 w 8191532"/>
              <a:gd name="connsiteY17" fmla="*/ 832686 h 4172140"/>
              <a:gd name="connsiteX18" fmla="*/ 6858663 w 8191532"/>
              <a:gd name="connsiteY18" fmla="*/ 704020 h 4172140"/>
              <a:gd name="connsiteX19" fmla="*/ 7221019 w 8191532"/>
              <a:gd name="connsiteY19" fmla="*/ 476994 h 4172140"/>
              <a:gd name="connsiteX20" fmla="*/ 7323158 w 8191532"/>
              <a:gd name="connsiteY20" fmla="*/ 511040 h 4172140"/>
              <a:gd name="connsiteX21" fmla="*/ 7464210 w 8191532"/>
              <a:gd name="connsiteY21" fmla="*/ 622908 h 4172140"/>
              <a:gd name="connsiteX22" fmla="*/ 7690986 w 8191532"/>
              <a:gd name="connsiteY22" fmla="*/ 560490 h 4172140"/>
              <a:gd name="connsiteX23" fmla="*/ 7933773 w 8191532"/>
              <a:gd name="connsiteY23" fmla="*/ 740858 h 4172140"/>
              <a:gd name="connsiteX24" fmla="*/ 8178585 w 8191532"/>
              <a:gd name="connsiteY24" fmla="*/ 636285 h 4172140"/>
              <a:gd name="connsiteX25" fmla="*/ 8191500 w 8191532"/>
              <a:gd name="connsiteY25" fmla="*/ 4153090 h 4172140"/>
              <a:gd name="connsiteX26" fmla="*/ 0 w 8191532"/>
              <a:gd name="connsiteY26" fmla="*/ 4172140 h 4172140"/>
              <a:gd name="connsiteX27" fmla="*/ 2260419 w 8191532"/>
              <a:gd name="connsiteY27" fmla="*/ 1200415 h 4172140"/>
              <a:gd name="connsiteX0" fmla="*/ 2260419 w 8191532"/>
              <a:gd name="connsiteY0" fmla="*/ 843251 h 3814976"/>
              <a:gd name="connsiteX1" fmla="*/ 2698131 w 8191532"/>
              <a:gd name="connsiteY1" fmla="*/ 710291 h 3814976"/>
              <a:gd name="connsiteX2" fmla="*/ 2999214 w 8191532"/>
              <a:gd name="connsiteY2" fmla="*/ 531872 h 3814976"/>
              <a:gd name="connsiteX3" fmla="*/ 3434111 w 8191532"/>
              <a:gd name="connsiteY3" fmla="*/ 472398 h 3814976"/>
              <a:gd name="connsiteX4" fmla="*/ 3869009 w 8191532"/>
              <a:gd name="connsiteY4" fmla="*/ 342301 h 3814976"/>
              <a:gd name="connsiteX5" fmla="*/ 4177526 w 8191532"/>
              <a:gd name="connsiteY5" fmla="*/ 4047 h 3814976"/>
              <a:gd name="connsiteX6" fmla="*/ 3937775 w 8191532"/>
              <a:gd name="connsiteY6" fmla="*/ 932113 h 3814976"/>
              <a:gd name="connsiteX7" fmla="*/ 4119365 w 8191532"/>
              <a:gd name="connsiteY7" fmla="*/ 1008805 h 3814976"/>
              <a:gd name="connsiteX8" fmla="*/ 4319596 w 8191532"/>
              <a:gd name="connsiteY8" fmla="*/ 1036409 h 3814976"/>
              <a:gd name="connsiteX9" fmla="*/ 4538859 w 8191532"/>
              <a:gd name="connsiteY9" fmla="*/ 891881 h 3814976"/>
              <a:gd name="connsiteX10" fmla="*/ 4722295 w 8191532"/>
              <a:gd name="connsiteY10" fmla="*/ 769382 h 3814976"/>
              <a:gd name="connsiteX11" fmla="*/ 5020154 w 8191532"/>
              <a:gd name="connsiteY11" fmla="*/ 807046 h 3814976"/>
              <a:gd name="connsiteX12" fmla="*/ 5346108 w 8191532"/>
              <a:gd name="connsiteY12" fmla="*/ 717672 h 3814976"/>
              <a:gd name="connsiteX13" fmla="*/ 5529112 w 8191532"/>
              <a:gd name="connsiteY13" fmla="*/ 595591 h 3814976"/>
              <a:gd name="connsiteX14" fmla="*/ 5738553 w 8191532"/>
              <a:gd name="connsiteY14" fmla="*/ 536350 h 3814976"/>
              <a:gd name="connsiteX15" fmla="*/ 6078232 w 8191532"/>
              <a:gd name="connsiteY15" fmla="*/ 594066 h 3814976"/>
              <a:gd name="connsiteX16" fmla="*/ 6421920 w 8191532"/>
              <a:gd name="connsiteY16" fmla="*/ 621949 h 3814976"/>
              <a:gd name="connsiteX17" fmla="*/ 6752505 w 8191532"/>
              <a:gd name="connsiteY17" fmla="*/ 475522 h 3814976"/>
              <a:gd name="connsiteX18" fmla="*/ 6858663 w 8191532"/>
              <a:gd name="connsiteY18" fmla="*/ 346856 h 3814976"/>
              <a:gd name="connsiteX19" fmla="*/ 7221019 w 8191532"/>
              <a:gd name="connsiteY19" fmla="*/ 119830 h 3814976"/>
              <a:gd name="connsiteX20" fmla="*/ 7323158 w 8191532"/>
              <a:gd name="connsiteY20" fmla="*/ 153876 h 3814976"/>
              <a:gd name="connsiteX21" fmla="*/ 7464210 w 8191532"/>
              <a:gd name="connsiteY21" fmla="*/ 265744 h 3814976"/>
              <a:gd name="connsiteX22" fmla="*/ 7690986 w 8191532"/>
              <a:gd name="connsiteY22" fmla="*/ 203326 h 3814976"/>
              <a:gd name="connsiteX23" fmla="*/ 7933773 w 8191532"/>
              <a:gd name="connsiteY23" fmla="*/ 383694 h 3814976"/>
              <a:gd name="connsiteX24" fmla="*/ 8178585 w 8191532"/>
              <a:gd name="connsiteY24" fmla="*/ 279121 h 3814976"/>
              <a:gd name="connsiteX25" fmla="*/ 8191500 w 8191532"/>
              <a:gd name="connsiteY25" fmla="*/ 3795926 h 3814976"/>
              <a:gd name="connsiteX26" fmla="*/ 0 w 8191532"/>
              <a:gd name="connsiteY26" fmla="*/ 3814976 h 3814976"/>
              <a:gd name="connsiteX27" fmla="*/ 2260419 w 8191532"/>
              <a:gd name="connsiteY27" fmla="*/ 843251 h 3814976"/>
              <a:gd name="connsiteX0" fmla="*/ 2260419 w 8191532"/>
              <a:gd name="connsiteY0" fmla="*/ 843578 h 3815303"/>
              <a:gd name="connsiteX1" fmla="*/ 2698131 w 8191532"/>
              <a:gd name="connsiteY1" fmla="*/ 710618 h 3815303"/>
              <a:gd name="connsiteX2" fmla="*/ 2999214 w 8191532"/>
              <a:gd name="connsiteY2" fmla="*/ 532199 h 3815303"/>
              <a:gd name="connsiteX3" fmla="*/ 3434111 w 8191532"/>
              <a:gd name="connsiteY3" fmla="*/ 472725 h 3815303"/>
              <a:gd name="connsiteX4" fmla="*/ 3869009 w 8191532"/>
              <a:gd name="connsiteY4" fmla="*/ 342628 h 3815303"/>
              <a:gd name="connsiteX5" fmla="*/ 4177526 w 8191532"/>
              <a:gd name="connsiteY5" fmla="*/ 4374 h 3815303"/>
              <a:gd name="connsiteX6" fmla="*/ 3937775 w 8191532"/>
              <a:gd name="connsiteY6" fmla="*/ 932440 h 3815303"/>
              <a:gd name="connsiteX7" fmla="*/ 4119365 w 8191532"/>
              <a:gd name="connsiteY7" fmla="*/ 1009132 h 3815303"/>
              <a:gd name="connsiteX8" fmla="*/ 4319596 w 8191532"/>
              <a:gd name="connsiteY8" fmla="*/ 1036736 h 3815303"/>
              <a:gd name="connsiteX9" fmla="*/ 4538859 w 8191532"/>
              <a:gd name="connsiteY9" fmla="*/ 892208 h 3815303"/>
              <a:gd name="connsiteX10" fmla="*/ 4722295 w 8191532"/>
              <a:gd name="connsiteY10" fmla="*/ 769709 h 3815303"/>
              <a:gd name="connsiteX11" fmla="*/ 5020154 w 8191532"/>
              <a:gd name="connsiteY11" fmla="*/ 807373 h 3815303"/>
              <a:gd name="connsiteX12" fmla="*/ 5346108 w 8191532"/>
              <a:gd name="connsiteY12" fmla="*/ 717999 h 3815303"/>
              <a:gd name="connsiteX13" fmla="*/ 5529112 w 8191532"/>
              <a:gd name="connsiteY13" fmla="*/ 595918 h 3815303"/>
              <a:gd name="connsiteX14" fmla="*/ 5738553 w 8191532"/>
              <a:gd name="connsiteY14" fmla="*/ 536677 h 3815303"/>
              <a:gd name="connsiteX15" fmla="*/ 6078232 w 8191532"/>
              <a:gd name="connsiteY15" fmla="*/ 594393 h 3815303"/>
              <a:gd name="connsiteX16" fmla="*/ 6421920 w 8191532"/>
              <a:gd name="connsiteY16" fmla="*/ 622276 h 3815303"/>
              <a:gd name="connsiteX17" fmla="*/ 6752505 w 8191532"/>
              <a:gd name="connsiteY17" fmla="*/ 475849 h 3815303"/>
              <a:gd name="connsiteX18" fmla="*/ 6858663 w 8191532"/>
              <a:gd name="connsiteY18" fmla="*/ 347183 h 3815303"/>
              <a:gd name="connsiteX19" fmla="*/ 7221019 w 8191532"/>
              <a:gd name="connsiteY19" fmla="*/ 120157 h 3815303"/>
              <a:gd name="connsiteX20" fmla="*/ 7323158 w 8191532"/>
              <a:gd name="connsiteY20" fmla="*/ 154203 h 3815303"/>
              <a:gd name="connsiteX21" fmla="*/ 7464210 w 8191532"/>
              <a:gd name="connsiteY21" fmla="*/ 266071 h 3815303"/>
              <a:gd name="connsiteX22" fmla="*/ 7690986 w 8191532"/>
              <a:gd name="connsiteY22" fmla="*/ 203653 h 3815303"/>
              <a:gd name="connsiteX23" fmla="*/ 7933773 w 8191532"/>
              <a:gd name="connsiteY23" fmla="*/ 384021 h 3815303"/>
              <a:gd name="connsiteX24" fmla="*/ 8178585 w 8191532"/>
              <a:gd name="connsiteY24" fmla="*/ 279448 h 3815303"/>
              <a:gd name="connsiteX25" fmla="*/ 8191500 w 8191532"/>
              <a:gd name="connsiteY25" fmla="*/ 3796253 h 3815303"/>
              <a:gd name="connsiteX26" fmla="*/ 0 w 8191532"/>
              <a:gd name="connsiteY26" fmla="*/ 3815303 h 3815303"/>
              <a:gd name="connsiteX27" fmla="*/ 2260419 w 8191532"/>
              <a:gd name="connsiteY27" fmla="*/ 843578 h 3815303"/>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869009 w 8191532"/>
              <a:gd name="connsiteY4" fmla="*/ 234151 h 3706826"/>
              <a:gd name="connsiteX5" fmla="*/ 3646367 w 8191532"/>
              <a:gd name="connsiteY5" fmla="*/ 662379 h 3706826"/>
              <a:gd name="connsiteX6" fmla="*/ 3937775 w 8191532"/>
              <a:gd name="connsiteY6" fmla="*/ 823963 h 3706826"/>
              <a:gd name="connsiteX7" fmla="*/ 4119365 w 8191532"/>
              <a:gd name="connsiteY7" fmla="*/ 900655 h 3706826"/>
              <a:gd name="connsiteX8" fmla="*/ 4319596 w 8191532"/>
              <a:gd name="connsiteY8" fmla="*/ 928259 h 3706826"/>
              <a:gd name="connsiteX9" fmla="*/ 4538859 w 8191532"/>
              <a:gd name="connsiteY9" fmla="*/ 783731 h 3706826"/>
              <a:gd name="connsiteX10" fmla="*/ 4722295 w 8191532"/>
              <a:gd name="connsiteY10" fmla="*/ 661232 h 3706826"/>
              <a:gd name="connsiteX11" fmla="*/ 5020154 w 8191532"/>
              <a:gd name="connsiteY11" fmla="*/ 698896 h 3706826"/>
              <a:gd name="connsiteX12" fmla="*/ 5346108 w 8191532"/>
              <a:gd name="connsiteY12" fmla="*/ 609522 h 3706826"/>
              <a:gd name="connsiteX13" fmla="*/ 5529112 w 8191532"/>
              <a:gd name="connsiteY13" fmla="*/ 487441 h 3706826"/>
              <a:gd name="connsiteX14" fmla="*/ 5738553 w 8191532"/>
              <a:gd name="connsiteY14" fmla="*/ 428200 h 3706826"/>
              <a:gd name="connsiteX15" fmla="*/ 6078232 w 8191532"/>
              <a:gd name="connsiteY15" fmla="*/ 485916 h 3706826"/>
              <a:gd name="connsiteX16" fmla="*/ 6421920 w 8191532"/>
              <a:gd name="connsiteY16" fmla="*/ 513799 h 3706826"/>
              <a:gd name="connsiteX17" fmla="*/ 6752505 w 8191532"/>
              <a:gd name="connsiteY17" fmla="*/ 367372 h 3706826"/>
              <a:gd name="connsiteX18" fmla="*/ 6858663 w 8191532"/>
              <a:gd name="connsiteY18" fmla="*/ 238706 h 3706826"/>
              <a:gd name="connsiteX19" fmla="*/ 7221019 w 8191532"/>
              <a:gd name="connsiteY19" fmla="*/ 11680 h 3706826"/>
              <a:gd name="connsiteX20" fmla="*/ 7323158 w 8191532"/>
              <a:gd name="connsiteY20" fmla="*/ 45726 h 3706826"/>
              <a:gd name="connsiteX21" fmla="*/ 7464210 w 8191532"/>
              <a:gd name="connsiteY21" fmla="*/ 157594 h 3706826"/>
              <a:gd name="connsiteX22" fmla="*/ 7690986 w 8191532"/>
              <a:gd name="connsiteY22" fmla="*/ 95176 h 3706826"/>
              <a:gd name="connsiteX23" fmla="*/ 7933773 w 8191532"/>
              <a:gd name="connsiteY23" fmla="*/ 275544 h 3706826"/>
              <a:gd name="connsiteX24" fmla="*/ 8178585 w 8191532"/>
              <a:gd name="connsiteY24" fmla="*/ 170971 h 3706826"/>
              <a:gd name="connsiteX25" fmla="*/ 8191500 w 8191532"/>
              <a:gd name="connsiteY25" fmla="*/ 3687776 h 3706826"/>
              <a:gd name="connsiteX26" fmla="*/ 0 w 8191532"/>
              <a:gd name="connsiteY26" fmla="*/ 3706826 h 3706826"/>
              <a:gd name="connsiteX27" fmla="*/ 2260419 w 8191532"/>
              <a:gd name="connsiteY27"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465597 w 8191532"/>
              <a:gd name="connsiteY4" fmla="*/ 724969 h 3706826"/>
              <a:gd name="connsiteX5" fmla="*/ 3646367 w 8191532"/>
              <a:gd name="connsiteY5" fmla="*/ 662379 h 3706826"/>
              <a:gd name="connsiteX6" fmla="*/ 3937775 w 8191532"/>
              <a:gd name="connsiteY6" fmla="*/ 823963 h 3706826"/>
              <a:gd name="connsiteX7" fmla="*/ 4119365 w 8191532"/>
              <a:gd name="connsiteY7" fmla="*/ 900655 h 3706826"/>
              <a:gd name="connsiteX8" fmla="*/ 4319596 w 8191532"/>
              <a:gd name="connsiteY8" fmla="*/ 928259 h 3706826"/>
              <a:gd name="connsiteX9" fmla="*/ 4538859 w 8191532"/>
              <a:gd name="connsiteY9" fmla="*/ 783731 h 3706826"/>
              <a:gd name="connsiteX10" fmla="*/ 4722295 w 8191532"/>
              <a:gd name="connsiteY10" fmla="*/ 661232 h 3706826"/>
              <a:gd name="connsiteX11" fmla="*/ 5020154 w 8191532"/>
              <a:gd name="connsiteY11" fmla="*/ 698896 h 3706826"/>
              <a:gd name="connsiteX12" fmla="*/ 5346108 w 8191532"/>
              <a:gd name="connsiteY12" fmla="*/ 609522 h 3706826"/>
              <a:gd name="connsiteX13" fmla="*/ 5529112 w 8191532"/>
              <a:gd name="connsiteY13" fmla="*/ 487441 h 3706826"/>
              <a:gd name="connsiteX14" fmla="*/ 5738553 w 8191532"/>
              <a:gd name="connsiteY14" fmla="*/ 428200 h 3706826"/>
              <a:gd name="connsiteX15" fmla="*/ 6078232 w 8191532"/>
              <a:gd name="connsiteY15" fmla="*/ 485916 h 3706826"/>
              <a:gd name="connsiteX16" fmla="*/ 6421920 w 8191532"/>
              <a:gd name="connsiteY16" fmla="*/ 513799 h 3706826"/>
              <a:gd name="connsiteX17" fmla="*/ 6752505 w 8191532"/>
              <a:gd name="connsiteY17" fmla="*/ 367372 h 3706826"/>
              <a:gd name="connsiteX18" fmla="*/ 6858663 w 8191532"/>
              <a:gd name="connsiteY18" fmla="*/ 238706 h 3706826"/>
              <a:gd name="connsiteX19" fmla="*/ 7221019 w 8191532"/>
              <a:gd name="connsiteY19" fmla="*/ 11680 h 3706826"/>
              <a:gd name="connsiteX20" fmla="*/ 7323158 w 8191532"/>
              <a:gd name="connsiteY20" fmla="*/ 45726 h 3706826"/>
              <a:gd name="connsiteX21" fmla="*/ 7464210 w 8191532"/>
              <a:gd name="connsiteY21" fmla="*/ 157594 h 3706826"/>
              <a:gd name="connsiteX22" fmla="*/ 7690986 w 8191532"/>
              <a:gd name="connsiteY22" fmla="*/ 95176 h 3706826"/>
              <a:gd name="connsiteX23" fmla="*/ 7933773 w 8191532"/>
              <a:gd name="connsiteY23" fmla="*/ 275544 h 3706826"/>
              <a:gd name="connsiteX24" fmla="*/ 8178585 w 8191532"/>
              <a:gd name="connsiteY24" fmla="*/ 170971 h 3706826"/>
              <a:gd name="connsiteX25" fmla="*/ 8191500 w 8191532"/>
              <a:gd name="connsiteY25" fmla="*/ 3687776 h 3706826"/>
              <a:gd name="connsiteX26" fmla="*/ 0 w 8191532"/>
              <a:gd name="connsiteY26" fmla="*/ 3706826 h 3706826"/>
              <a:gd name="connsiteX27" fmla="*/ 2260419 w 8191532"/>
              <a:gd name="connsiteY27"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232987 w 8191532"/>
              <a:gd name="connsiteY4" fmla="*/ 720958 h 3706826"/>
              <a:gd name="connsiteX5" fmla="*/ 3646367 w 8191532"/>
              <a:gd name="connsiteY5" fmla="*/ 662379 h 3706826"/>
              <a:gd name="connsiteX6" fmla="*/ 3937775 w 8191532"/>
              <a:gd name="connsiteY6" fmla="*/ 823963 h 3706826"/>
              <a:gd name="connsiteX7" fmla="*/ 4119365 w 8191532"/>
              <a:gd name="connsiteY7" fmla="*/ 900655 h 3706826"/>
              <a:gd name="connsiteX8" fmla="*/ 4319596 w 8191532"/>
              <a:gd name="connsiteY8" fmla="*/ 928259 h 3706826"/>
              <a:gd name="connsiteX9" fmla="*/ 4538859 w 8191532"/>
              <a:gd name="connsiteY9" fmla="*/ 783731 h 3706826"/>
              <a:gd name="connsiteX10" fmla="*/ 4722295 w 8191532"/>
              <a:gd name="connsiteY10" fmla="*/ 661232 h 3706826"/>
              <a:gd name="connsiteX11" fmla="*/ 5020154 w 8191532"/>
              <a:gd name="connsiteY11" fmla="*/ 698896 h 3706826"/>
              <a:gd name="connsiteX12" fmla="*/ 5346108 w 8191532"/>
              <a:gd name="connsiteY12" fmla="*/ 609522 h 3706826"/>
              <a:gd name="connsiteX13" fmla="*/ 5529112 w 8191532"/>
              <a:gd name="connsiteY13" fmla="*/ 487441 h 3706826"/>
              <a:gd name="connsiteX14" fmla="*/ 5738553 w 8191532"/>
              <a:gd name="connsiteY14" fmla="*/ 428200 h 3706826"/>
              <a:gd name="connsiteX15" fmla="*/ 6078232 w 8191532"/>
              <a:gd name="connsiteY15" fmla="*/ 485916 h 3706826"/>
              <a:gd name="connsiteX16" fmla="*/ 6421920 w 8191532"/>
              <a:gd name="connsiteY16" fmla="*/ 513799 h 3706826"/>
              <a:gd name="connsiteX17" fmla="*/ 6752505 w 8191532"/>
              <a:gd name="connsiteY17" fmla="*/ 367372 h 3706826"/>
              <a:gd name="connsiteX18" fmla="*/ 6858663 w 8191532"/>
              <a:gd name="connsiteY18" fmla="*/ 238706 h 3706826"/>
              <a:gd name="connsiteX19" fmla="*/ 7221019 w 8191532"/>
              <a:gd name="connsiteY19" fmla="*/ 11680 h 3706826"/>
              <a:gd name="connsiteX20" fmla="*/ 7323158 w 8191532"/>
              <a:gd name="connsiteY20" fmla="*/ 45726 h 3706826"/>
              <a:gd name="connsiteX21" fmla="*/ 7464210 w 8191532"/>
              <a:gd name="connsiteY21" fmla="*/ 157594 h 3706826"/>
              <a:gd name="connsiteX22" fmla="*/ 7690986 w 8191532"/>
              <a:gd name="connsiteY22" fmla="*/ 95176 h 3706826"/>
              <a:gd name="connsiteX23" fmla="*/ 7933773 w 8191532"/>
              <a:gd name="connsiteY23" fmla="*/ 275544 h 3706826"/>
              <a:gd name="connsiteX24" fmla="*/ 8178585 w 8191532"/>
              <a:gd name="connsiteY24" fmla="*/ 170971 h 3706826"/>
              <a:gd name="connsiteX25" fmla="*/ 8191500 w 8191532"/>
              <a:gd name="connsiteY25" fmla="*/ 3687776 h 3706826"/>
              <a:gd name="connsiteX26" fmla="*/ 0 w 8191532"/>
              <a:gd name="connsiteY26" fmla="*/ 3706826 h 3706826"/>
              <a:gd name="connsiteX27" fmla="*/ 2260419 w 8191532"/>
              <a:gd name="connsiteY27"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232987 w 8191532"/>
              <a:gd name="connsiteY4" fmla="*/ 720958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232987 w 8191532"/>
              <a:gd name="connsiteY4" fmla="*/ 720958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232987 w 8191532"/>
              <a:gd name="connsiteY4" fmla="*/ 720958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434111 w 8191532"/>
              <a:gd name="connsiteY3" fmla="*/ 364248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309785 w 8191532"/>
              <a:gd name="connsiteY3" fmla="*/ 612901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309785 w 8191532"/>
              <a:gd name="connsiteY3" fmla="*/ 612901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2999214 w 8191532"/>
              <a:gd name="connsiteY2" fmla="*/ 423722 h 3706826"/>
              <a:gd name="connsiteX3" fmla="*/ 3333848 w 8191532"/>
              <a:gd name="connsiteY3" fmla="*/ 653006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3059372 w 8191532"/>
              <a:gd name="connsiteY2" fmla="*/ 576122 h 3706826"/>
              <a:gd name="connsiteX3" fmla="*/ 3333848 w 8191532"/>
              <a:gd name="connsiteY3" fmla="*/ 653006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98131 w 8191532"/>
              <a:gd name="connsiteY1" fmla="*/ 602141 h 3706826"/>
              <a:gd name="connsiteX2" fmla="*/ 3059372 w 8191532"/>
              <a:gd name="connsiteY2" fmla="*/ 576122 h 3706826"/>
              <a:gd name="connsiteX3" fmla="*/ 3333848 w 8191532"/>
              <a:gd name="connsiteY3" fmla="*/ 653006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870583 w 8191532"/>
              <a:gd name="connsiteY1" fmla="*/ 417657 h 3706826"/>
              <a:gd name="connsiteX2" fmla="*/ 3059372 w 8191532"/>
              <a:gd name="connsiteY2" fmla="*/ 576122 h 3706826"/>
              <a:gd name="connsiteX3" fmla="*/ 3333848 w 8191532"/>
              <a:gd name="connsiteY3" fmla="*/ 653006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870583 w 8191532"/>
              <a:gd name="connsiteY1" fmla="*/ 417657 h 3706826"/>
              <a:gd name="connsiteX2" fmla="*/ 3059372 w 8191532"/>
              <a:gd name="connsiteY2" fmla="*/ 576122 h 3706826"/>
              <a:gd name="connsiteX3" fmla="*/ 3333848 w 8191532"/>
              <a:gd name="connsiteY3" fmla="*/ 653006 h 3706826"/>
              <a:gd name="connsiteX4" fmla="*/ 3473619 w 8191532"/>
              <a:gd name="connsiteY4" fmla="*/ 660800 h 3706826"/>
              <a:gd name="connsiteX5" fmla="*/ 3523131 w 8191532"/>
              <a:gd name="connsiteY5" fmla="*/ 763288 h 3706826"/>
              <a:gd name="connsiteX6" fmla="*/ 3646367 w 8191532"/>
              <a:gd name="connsiteY6" fmla="*/ 662379 h 3706826"/>
              <a:gd name="connsiteX7" fmla="*/ 3937775 w 8191532"/>
              <a:gd name="connsiteY7" fmla="*/ 823963 h 3706826"/>
              <a:gd name="connsiteX8" fmla="*/ 4119365 w 8191532"/>
              <a:gd name="connsiteY8" fmla="*/ 900655 h 3706826"/>
              <a:gd name="connsiteX9" fmla="*/ 4319596 w 8191532"/>
              <a:gd name="connsiteY9" fmla="*/ 928259 h 3706826"/>
              <a:gd name="connsiteX10" fmla="*/ 4538859 w 8191532"/>
              <a:gd name="connsiteY10" fmla="*/ 783731 h 3706826"/>
              <a:gd name="connsiteX11" fmla="*/ 4722295 w 8191532"/>
              <a:gd name="connsiteY11" fmla="*/ 661232 h 3706826"/>
              <a:gd name="connsiteX12" fmla="*/ 5020154 w 8191532"/>
              <a:gd name="connsiteY12" fmla="*/ 698896 h 3706826"/>
              <a:gd name="connsiteX13" fmla="*/ 5346108 w 8191532"/>
              <a:gd name="connsiteY13" fmla="*/ 609522 h 3706826"/>
              <a:gd name="connsiteX14" fmla="*/ 5529112 w 8191532"/>
              <a:gd name="connsiteY14" fmla="*/ 487441 h 3706826"/>
              <a:gd name="connsiteX15" fmla="*/ 5738553 w 8191532"/>
              <a:gd name="connsiteY15" fmla="*/ 428200 h 3706826"/>
              <a:gd name="connsiteX16" fmla="*/ 6078232 w 8191532"/>
              <a:gd name="connsiteY16" fmla="*/ 485916 h 3706826"/>
              <a:gd name="connsiteX17" fmla="*/ 6421920 w 8191532"/>
              <a:gd name="connsiteY17" fmla="*/ 513799 h 3706826"/>
              <a:gd name="connsiteX18" fmla="*/ 6752505 w 8191532"/>
              <a:gd name="connsiteY18" fmla="*/ 367372 h 3706826"/>
              <a:gd name="connsiteX19" fmla="*/ 6858663 w 8191532"/>
              <a:gd name="connsiteY19" fmla="*/ 238706 h 3706826"/>
              <a:gd name="connsiteX20" fmla="*/ 7221019 w 8191532"/>
              <a:gd name="connsiteY20" fmla="*/ 11680 h 3706826"/>
              <a:gd name="connsiteX21" fmla="*/ 7323158 w 8191532"/>
              <a:gd name="connsiteY21" fmla="*/ 45726 h 3706826"/>
              <a:gd name="connsiteX22" fmla="*/ 7464210 w 8191532"/>
              <a:gd name="connsiteY22" fmla="*/ 157594 h 3706826"/>
              <a:gd name="connsiteX23" fmla="*/ 7690986 w 8191532"/>
              <a:gd name="connsiteY23" fmla="*/ 95176 h 3706826"/>
              <a:gd name="connsiteX24" fmla="*/ 7933773 w 8191532"/>
              <a:gd name="connsiteY24" fmla="*/ 275544 h 3706826"/>
              <a:gd name="connsiteX25" fmla="*/ 8178585 w 8191532"/>
              <a:gd name="connsiteY25" fmla="*/ 170971 h 3706826"/>
              <a:gd name="connsiteX26" fmla="*/ 8191500 w 8191532"/>
              <a:gd name="connsiteY26" fmla="*/ 3687776 h 3706826"/>
              <a:gd name="connsiteX27" fmla="*/ 0 w 8191532"/>
              <a:gd name="connsiteY27" fmla="*/ 3706826 h 3706826"/>
              <a:gd name="connsiteX28" fmla="*/ 2260419 w 8191532"/>
              <a:gd name="connsiteY28" fmla="*/ 735101 h 3706826"/>
              <a:gd name="connsiteX0" fmla="*/ 2260419 w 8191532"/>
              <a:gd name="connsiteY0" fmla="*/ 735101 h 3706826"/>
              <a:gd name="connsiteX1" fmla="*/ 2636804 w 8191532"/>
              <a:gd name="connsiteY1" fmla="*/ 378277 h 3706826"/>
              <a:gd name="connsiteX2" fmla="*/ 2870583 w 8191532"/>
              <a:gd name="connsiteY2" fmla="*/ 417657 h 3706826"/>
              <a:gd name="connsiteX3" fmla="*/ 3059372 w 8191532"/>
              <a:gd name="connsiteY3" fmla="*/ 576122 h 3706826"/>
              <a:gd name="connsiteX4" fmla="*/ 3333848 w 8191532"/>
              <a:gd name="connsiteY4" fmla="*/ 653006 h 3706826"/>
              <a:gd name="connsiteX5" fmla="*/ 3473619 w 8191532"/>
              <a:gd name="connsiteY5" fmla="*/ 660800 h 3706826"/>
              <a:gd name="connsiteX6" fmla="*/ 3523131 w 8191532"/>
              <a:gd name="connsiteY6" fmla="*/ 763288 h 3706826"/>
              <a:gd name="connsiteX7" fmla="*/ 3646367 w 8191532"/>
              <a:gd name="connsiteY7" fmla="*/ 662379 h 3706826"/>
              <a:gd name="connsiteX8" fmla="*/ 3937775 w 8191532"/>
              <a:gd name="connsiteY8" fmla="*/ 823963 h 3706826"/>
              <a:gd name="connsiteX9" fmla="*/ 4119365 w 8191532"/>
              <a:gd name="connsiteY9" fmla="*/ 900655 h 3706826"/>
              <a:gd name="connsiteX10" fmla="*/ 4319596 w 8191532"/>
              <a:gd name="connsiteY10" fmla="*/ 928259 h 3706826"/>
              <a:gd name="connsiteX11" fmla="*/ 4538859 w 8191532"/>
              <a:gd name="connsiteY11" fmla="*/ 783731 h 3706826"/>
              <a:gd name="connsiteX12" fmla="*/ 4722295 w 8191532"/>
              <a:gd name="connsiteY12" fmla="*/ 661232 h 3706826"/>
              <a:gd name="connsiteX13" fmla="*/ 5020154 w 8191532"/>
              <a:gd name="connsiteY13" fmla="*/ 698896 h 3706826"/>
              <a:gd name="connsiteX14" fmla="*/ 5346108 w 8191532"/>
              <a:gd name="connsiteY14" fmla="*/ 609522 h 3706826"/>
              <a:gd name="connsiteX15" fmla="*/ 5529112 w 8191532"/>
              <a:gd name="connsiteY15" fmla="*/ 487441 h 3706826"/>
              <a:gd name="connsiteX16" fmla="*/ 5738553 w 8191532"/>
              <a:gd name="connsiteY16" fmla="*/ 428200 h 3706826"/>
              <a:gd name="connsiteX17" fmla="*/ 6078232 w 8191532"/>
              <a:gd name="connsiteY17" fmla="*/ 485916 h 3706826"/>
              <a:gd name="connsiteX18" fmla="*/ 6421920 w 8191532"/>
              <a:gd name="connsiteY18" fmla="*/ 513799 h 3706826"/>
              <a:gd name="connsiteX19" fmla="*/ 6752505 w 8191532"/>
              <a:gd name="connsiteY19" fmla="*/ 367372 h 3706826"/>
              <a:gd name="connsiteX20" fmla="*/ 6858663 w 8191532"/>
              <a:gd name="connsiteY20" fmla="*/ 238706 h 3706826"/>
              <a:gd name="connsiteX21" fmla="*/ 7221019 w 8191532"/>
              <a:gd name="connsiteY21" fmla="*/ 11680 h 3706826"/>
              <a:gd name="connsiteX22" fmla="*/ 7323158 w 8191532"/>
              <a:gd name="connsiteY22" fmla="*/ 45726 h 3706826"/>
              <a:gd name="connsiteX23" fmla="*/ 7464210 w 8191532"/>
              <a:gd name="connsiteY23" fmla="*/ 157594 h 3706826"/>
              <a:gd name="connsiteX24" fmla="*/ 7690986 w 8191532"/>
              <a:gd name="connsiteY24" fmla="*/ 95176 h 3706826"/>
              <a:gd name="connsiteX25" fmla="*/ 7933773 w 8191532"/>
              <a:gd name="connsiteY25" fmla="*/ 275544 h 3706826"/>
              <a:gd name="connsiteX26" fmla="*/ 8178585 w 8191532"/>
              <a:gd name="connsiteY26" fmla="*/ 170971 h 3706826"/>
              <a:gd name="connsiteX27" fmla="*/ 8191500 w 8191532"/>
              <a:gd name="connsiteY27" fmla="*/ 3687776 h 3706826"/>
              <a:gd name="connsiteX28" fmla="*/ 0 w 8191532"/>
              <a:gd name="connsiteY28" fmla="*/ 3706826 h 3706826"/>
              <a:gd name="connsiteX29" fmla="*/ 2260419 w 8191532"/>
              <a:gd name="connsiteY29" fmla="*/ 735101 h 3706826"/>
              <a:gd name="connsiteX0" fmla="*/ 1682903 w 8191532"/>
              <a:gd name="connsiteY0" fmla="*/ 277901 h 3706826"/>
              <a:gd name="connsiteX1" fmla="*/ 2636804 w 8191532"/>
              <a:gd name="connsiteY1" fmla="*/ 378277 h 3706826"/>
              <a:gd name="connsiteX2" fmla="*/ 2870583 w 8191532"/>
              <a:gd name="connsiteY2" fmla="*/ 417657 h 3706826"/>
              <a:gd name="connsiteX3" fmla="*/ 3059372 w 8191532"/>
              <a:gd name="connsiteY3" fmla="*/ 576122 h 3706826"/>
              <a:gd name="connsiteX4" fmla="*/ 3333848 w 8191532"/>
              <a:gd name="connsiteY4" fmla="*/ 653006 h 3706826"/>
              <a:gd name="connsiteX5" fmla="*/ 3473619 w 8191532"/>
              <a:gd name="connsiteY5" fmla="*/ 660800 h 3706826"/>
              <a:gd name="connsiteX6" fmla="*/ 3523131 w 8191532"/>
              <a:gd name="connsiteY6" fmla="*/ 763288 h 3706826"/>
              <a:gd name="connsiteX7" fmla="*/ 3646367 w 8191532"/>
              <a:gd name="connsiteY7" fmla="*/ 662379 h 3706826"/>
              <a:gd name="connsiteX8" fmla="*/ 3937775 w 8191532"/>
              <a:gd name="connsiteY8" fmla="*/ 823963 h 3706826"/>
              <a:gd name="connsiteX9" fmla="*/ 4119365 w 8191532"/>
              <a:gd name="connsiteY9" fmla="*/ 900655 h 3706826"/>
              <a:gd name="connsiteX10" fmla="*/ 4319596 w 8191532"/>
              <a:gd name="connsiteY10" fmla="*/ 928259 h 3706826"/>
              <a:gd name="connsiteX11" fmla="*/ 4538859 w 8191532"/>
              <a:gd name="connsiteY11" fmla="*/ 783731 h 3706826"/>
              <a:gd name="connsiteX12" fmla="*/ 4722295 w 8191532"/>
              <a:gd name="connsiteY12" fmla="*/ 661232 h 3706826"/>
              <a:gd name="connsiteX13" fmla="*/ 5020154 w 8191532"/>
              <a:gd name="connsiteY13" fmla="*/ 698896 h 3706826"/>
              <a:gd name="connsiteX14" fmla="*/ 5346108 w 8191532"/>
              <a:gd name="connsiteY14" fmla="*/ 609522 h 3706826"/>
              <a:gd name="connsiteX15" fmla="*/ 5529112 w 8191532"/>
              <a:gd name="connsiteY15" fmla="*/ 487441 h 3706826"/>
              <a:gd name="connsiteX16" fmla="*/ 5738553 w 8191532"/>
              <a:gd name="connsiteY16" fmla="*/ 428200 h 3706826"/>
              <a:gd name="connsiteX17" fmla="*/ 6078232 w 8191532"/>
              <a:gd name="connsiteY17" fmla="*/ 485916 h 3706826"/>
              <a:gd name="connsiteX18" fmla="*/ 6421920 w 8191532"/>
              <a:gd name="connsiteY18" fmla="*/ 513799 h 3706826"/>
              <a:gd name="connsiteX19" fmla="*/ 6752505 w 8191532"/>
              <a:gd name="connsiteY19" fmla="*/ 367372 h 3706826"/>
              <a:gd name="connsiteX20" fmla="*/ 6858663 w 8191532"/>
              <a:gd name="connsiteY20" fmla="*/ 238706 h 3706826"/>
              <a:gd name="connsiteX21" fmla="*/ 7221019 w 8191532"/>
              <a:gd name="connsiteY21" fmla="*/ 11680 h 3706826"/>
              <a:gd name="connsiteX22" fmla="*/ 7323158 w 8191532"/>
              <a:gd name="connsiteY22" fmla="*/ 45726 h 3706826"/>
              <a:gd name="connsiteX23" fmla="*/ 7464210 w 8191532"/>
              <a:gd name="connsiteY23" fmla="*/ 157594 h 3706826"/>
              <a:gd name="connsiteX24" fmla="*/ 7690986 w 8191532"/>
              <a:gd name="connsiteY24" fmla="*/ 95176 h 3706826"/>
              <a:gd name="connsiteX25" fmla="*/ 7933773 w 8191532"/>
              <a:gd name="connsiteY25" fmla="*/ 275544 h 3706826"/>
              <a:gd name="connsiteX26" fmla="*/ 8178585 w 8191532"/>
              <a:gd name="connsiteY26" fmla="*/ 170971 h 3706826"/>
              <a:gd name="connsiteX27" fmla="*/ 8191500 w 8191532"/>
              <a:gd name="connsiteY27" fmla="*/ 3687776 h 3706826"/>
              <a:gd name="connsiteX28" fmla="*/ 0 w 8191532"/>
              <a:gd name="connsiteY28" fmla="*/ 3706826 h 3706826"/>
              <a:gd name="connsiteX29" fmla="*/ 1682903 w 8191532"/>
              <a:gd name="connsiteY29" fmla="*/ 277901 h 3706826"/>
              <a:gd name="connsiteX0" fmla="*/ 1682903 w 8191532"/>
              <a:gd name="connsiteY0" fmla="*/ 277901 h 3706826"/>
              <a:gd name="connsiteX1" fmla="*/ 2636804 w 8191532"/>
              <a:gd name="connsiteY1" fmla="*/ 378277 h 3706826"/>
              <a:gd name="connsiteX2" fmla="*/ 2870583 w 8191532"/>
              <a:gd name="connsiteY2" fmla="*/ 417657 h 3706826"/>
              <a:gd name="connsiteX3" fmla="*/ 3059372 w 8191532"/>
              <a:gd name="connsiteY3" fmla="*/ 576122 h 3706826"/>
              <a:gd name="connsiteX4" fmla="*/ 3333848 w 8191532"/>
              <a:gd name="connsiteY4" fmla="*/ 653006 h 3706826"/>
              <a:gd name="connsiteX5" fmla="*/ 3473619 w 8191532"/>
              <a:gd name="connsiteY5" fmla="*/ 660800 h 3706826"/>
              <a:gd name="connsiteX6" fmla="*/ 3523131 w 8191532"/>
              <a:gd name="connsiteY6" fmla="*/ 763288 h 3706826"/>
              <a:gd name="connsiteX7" fmla="*/ 3646367 w 8191532"/>
              <a:gd name="connsiteY7" fmla="*/ 662379 h 3706826"/>
              <a:gd name="connsiteX8" fmla="*/ 3937775 w 8191532"/>
              <a:gd name="connsiteY8" fmla="*/ 823963 h 3706826"/>
              <a:gd name="connsiteX9" fmla="*/ 4119365 w 8191532"/>
              <a:gd name="connsiteY9" fmla="*/ 900655 h 3706826"/>
              <a:gd name="connsiteX10" fmla="*/ 4319596 w 8191532"/>
              <a:gd name="connsiteY10" fmla="*/ 928259 h 3706826"/>
              <a:gd name="connsiteX11" fmla="*/ 4538859 w 8191532"/>
              <a:gd name="connsiteY11" fmla="*/ 783731 h 3706826"/>
              <a:gd name="connsiteX12" fmla="*/ 4722295 w 8191532"/>
              <a:gd name="connsiteY12" fmla="*/ 661232 h 3706826"/>
              <a:gd name="connsiteX13" fmla="*/ 5020154 w 8191532"/>
              <a:gd name="connsiteY13" fmla="*/ 698896 h 3706826"/>
              <a:gd name="connsiteX14" fmla="*/ 5346108 w 8191532"/>
              <a:gd name="connsiteY14" fmla="*/ 609522 h 3706826"/>
              <a:gd name="connsiteX15" fmla="*/ 5529112 w 8191532"/>
              <a:gd name="connsiteY15" fmla="*/ 487441 h 3706826"/>
              <a:gd name="connsiteX16" fmla="*/ 5738553 w 8191532"/>
              <a:gd name="connsiteY16" fmla="*/ 428200 h 3706826"/>
              <a:gd name="connsiteX17" fmla="*/ 6078232 w 8191532"/>
              <a:gd name="connsiteY17" fmla="*/ 485916 h 3706826"/>
              <a:gd name="connsiteX18" fmla="*/ 6421920 w 8191532"/>
              <a:gd name="connsiteY18" fmla="*/ 513799 h 3706826"/>
              <a:gd name="connsiteX19" fmla="*/ 6752505 w 8191532"/>
              <a:gd name="connsiteY19" fmla="*/ 367372 h 3706826"/>
              <a:gd name="connsiteX20" fmla="*/ 6858663 w 8191532"/>
              <a:gd name="connsiteY20" fmla="*/ 238706 h 3706826"/>
              <a:gd name="connsiteX21" fmla="*/ 7221019 w 8191532"/>
              <a:gd name="connsiteY21" fmla="*/ 11680 h 3706826"/>
              <a:gd name="connsiteX22" fmla="*/ 7323158 w 8191532"/>
              <a:gd name="connsiteY22" fmla="*/ 45726 h 3706826"/>
              <a:gd name="connsiteX23" fmla="*/ 7464210 w 8191532"/>
              <a:gd name="connsiteY23" fmla="*/ 157594 h 3706826"/>
              <a:gd name="connsiteX24" fmla="*/ 7690986 w 8191532"/>
              <a:gd name="connsiteY24" fmla="*/ 95176 h 3706826"/>
              <a:gd name="connsiteX25" fmla="*/ 7933773 w 8191532"/>
              <a:gd name="connsiteY25" fmla="*/ 275544 h 3706826"/>
              <a:gd name="connsiteX26" fmla="*/ 8178585 w 8191532"/>
              <a:gd name="connsiteY26" fmla="*/ 170971 h 3706826"/>
              <a:gd name="connsiteX27" fmla="*/ 8191500 w 8191532"/>
              <a:gd name="connsiteY27" fmla="*/ 3687776 h 3706826"/>
              <a:gd name="connsiteX28" fmla="*/ 0 w 8191532"/>
              <a:gd name="connsiteY28" fmla="*/ 3706826 h 3706826"/>
              <a:gd name="connsiteX29" fmla="*/ 1682903 w 8191532"/>
              <a:gd name="connsiteY29" fmla="*/ 277901 h 3706826"/>
              <a:gd name="connsiteX0" fmla="*/ 1682903 w 8191532"/>
              <a:gd name="connsiteY0" fmla="*/ 277901 h 3706826"/>
              <a:gd name="connsiteX1" fmla="*/ 2436278 w 8191532"/>
              <a:gd name="connsiteY1" fmla="*/ 486562 h 3706826"/>
              <a:gd name="connsiteX2" fmla="*/ 2636804 w 8191532"/>
              <a:gd name="connsiteY2" fmla="*/ 378277 h 3706826"/>
              <a:gd name="connsiteX3" fmla="*/ 2870583 w 8191532"/>
              <a:gd name="connsiteY3" fmla="*/ 417657 h 3706826"/>
              <a:gd name="connsiteX4" fmla="*/ 3059372 w 8191532"/>
              <a:gd name="connsiteY4" fmla="*/ 576122 h 3706826"/>
              <a:gd name="connsiteX5" fmla="*/ 3333848 w 8191532"/>
              <a:gd name="connsiteY5" fmla="*/ 653006 h 3706826"/>
              <a:gd name="connsiteX6" fmla="*/ 3473619 w 8191532"/>
              <a:gd name="connsiteY6" fmla="*/ 660800 h 3706826"/>
              <a:gd name="connsiteX7" fmla="*/ 3523131 w 8191532"/>
              <a:gd name="connsiteY7" fmla="*/ 763288 h 3706826"/>
              <a:gd name="connsiteX8" fmla="*/ 3646367 w 8191532"/>
              <a:gd name="connsiteY8" fmla="*/ 662379 h 3706826"/>
              <a:gd name="connsiteX9" fmla="*/ 3937775 w 8191532"/>
              <a:gd name="connsiteY9" fmla="*/ 823963 h 3706826"/>
              <a:gd name="connsiteX10" fmla="*/ 4119365 w 8191532"/>
              <a:gd name="connsiteY10" fmla="*/ 900655 h 3706826"/>
              <a:gd name="connsiteX11" fmla="*/ 4319596 w 8191532"/>
              <a:gd name="connsiteY11" fmla="*/ 928259 h 3706826"/>
              <a:gd name="connsiteX12" fmla="*/ 4538859 w 8191532"/>
              <a:gd name="connsiteY12" fmla="*/ 783731 h 3706826"/>
              <a:gd name="connsiteX13" fmla="*/ 4722295 w 8191532"/>
              <a:gd name="connsiteY13" fmla="*/ 661232 h 3706826"/>
              <a:gd name="connsiteX14" fmla="*/ 5020154 w 8191532"/>
              <a:gd name="connsiteY14" fmla="*/ 698896 h 3706826"/>
              <a:gd name="connsiteX15" fmla="*/ 5346108 w 8191532"/>
              <a:gd name="connsiteY15" fmla="*/ 609522 h 3706826"/>
              <a:gd name="connsiteX16" fmla="*/ 5529112 w 8191532"/>
              <a:gd name="connsiteY16" fmla="*/ 487441 h 3706826"/>
              <a:gd name="connsiteX17" fmla="*/ 5738553 w 8191532"/>
              <a:gd name="connsiteY17" fmla="*/ 428200 h 3706826"/>
              <a:gd name="connsiteX18" fmla="*/ 6078232 w 8191532"/>
              <a:gd name="connsiteY18" fmla="*/ 485916 h 3706826"/>
              <a:gd name="connsiteX19" fmla="*/ 6421920 w 8191532"/>
              <a:gd name="connsiteY19" fmla="*/ 513799 h 3706826"/>
              <a:gd name="connsiteX20" fmla="*/ 6752505 w 8191532"/>
              <a:gd name="connsiteY20" fmla="*/ 367372 h 3706826"/>
              <a:gd name="connsiteX21" fmla="*/ 6858663 w 8191532"/>
              <a:gd name="connsiteY21" fmla="*/ 238706 h 3706826"/>
              <a:gd name="connsiteX22" fmla="*/ 7221019 w 8191532"/>
              <a:gd name="connsiteY22" fmla="*/ 11680 h 3706826"/>
              <a:gd name="connsiteX23" fmla="*/ 7323158 w 8191532"/>
              <a:gd name="connsiteY23" fmla="*/ 45726 h 3706826"/>
              <a:gd name="connsiteX24" fmla="*/ 7464210 w 8191532"/>
              <a:gd name="connsiteY24" fmla="*/ 157594 h 3706826"/>
              <a:gd name="connsiteX25" fmla="*/ 7690986 w 8191532"/>
              <a:gd name="connsiteY25" fmla="*/ 95176 h 3706826"/>
              <a:gd name="connsiteX26" fmla="*/ 7933773 w 8191532"/>
              <a:gd name="connsiteY26" fmla="*/ 275544 h 3706826"/>
              <a:gd name="connsiteX27" fmla="*/ 8178585 w 8191532"/>
              <a:gd name="connsiteY27" fmla="*/ 170971 h 3706826"/>
              <a:gd name="connsiteX28" fmla="*/ 8191500 w 8191532"/>
              <a:gd name="connsiteY28" fmla="*/ 3687776 h 3706826"/>
              <a:gd name="connsiteX29" fmla="*/ 0 w 8191532"/>
              <a:gd name="connsiteY29" fmla="*/ 3706826 h 3706826"/>
              <a:gd name="connsiteX30" fmla="*/ 1682903 w 8191532"/>
              <a:gd name="connsiteY30" fmla="*/ 277901 h 3706826"/>
              <a:gd name="connsiteX0" fmla="*/ 1682903 w 8191532"/>
              <a:gd name="connsiteY0" fmla="*/ 277901 h 3706826"/>
              <a:gd name="connsiteX1" fmla="*/ 2291899 w 8191532"/>
              <a:gd name="connsiteY1" fmla="*/ 326141 h 3706826"/>
              <a:gd name="connsiteX2" fmla="*/ 2436278 w 8191532"/>
              <a:gd name="connsiteY2" fmla="*/ 486562 h 3706826"/>
              <a:gd name="connsiteX3" fmla="*/ 2636804 w 8191532"/>
              <a:gd name="connsiteY3" fmla="*/ 378277 h 3706826"/>
              <a:gd name="connsiteX4" fmla="*/ 2870583 w 8191532"/>
              <a:gd name="connsiteY4" fmla="*/ 417657 h 3706826"/>
              <a:gd name="connsiteX5" fmla="*/ 3059372 w 8191532"/>
              <a:gd name="connsiteY5" fmla="*/ 576122 h 3706826"/>
              <a:gd name="connsiteX6" fmla="*/ 3333848 w 8191532"/>
              <a:gd name="connsiteY6" fmla="*/ 653006 h 3706826"/>
              <a:gd name="connsiteX7" fmla="*/ 3473619 w 8191532"/>
              <a:gd name="connsiteY7" fmla="*/ 660800 h 3706826"/>
              <a:gd name="connsiteX8" fmla="*/ 3523131 w 8191532"/>
              <a:gd name="connsiteY8" fmla="*/ 763288 h 3706826"/>
              <a:gd name="connsiteX9" fmla="*/ 3646367 w 8191532"/>
              <a:gd name="connsiteY9" fmla="*/ 662379 h 3706826"/>
              <a:gd name="connsiteX10" fmla="*/ 3937775 w 8191532"/>
              <a:gd name="connsiteY10" fmla="*/ 823963 h 3706826"/>
              <a:gd name="connsiteX11" fmla="*/ 4119365 w 8191532"/>
              <a:gd name="connsiteY11" fmla="*/ 900655 h 3706826"/>
              <a:gd name="connsiteX12" fmla="*/ 4319596 w 8191532"/>
              <a:gd name="connsiteY12" fmla="*/ 928259 h 3706826"/>
              <a:gd name="connsiteX13" fmla="*/ 4538859 w 8191532"/>
              <a:gd name="connsiteY13" fmla="*/ 783731 h 3706826"/>
              <a:gd name="connsiteX14" fmla="*/ 4722295 w 8191532"/>
              <a:gd name="connsiteY14" fmla="*/ 661232 h 3706826"/>
              <a:gd name="connsiteX15" fmla="*/ 5020154 w 8191532"/>
              <a:gd name="connsiteY15" fmla="*/ 698896 h 3706826"/>
              <a:gd name="connsiteX16" fmla="*/ 5346108 w 8191532"/>
              <a:gd name="connsiteY16" fmla="*/ 609522 h 3706826"/>
              <a:gd name="connsiteX17" fmla="*/ 5529112 w 8191532"/>
              <a:gd name="connsiteY17" fmla="*/ 487441 h 3706826"/>
              <a:gd name="connsiteX18" fmla="*/ 5738553 w 8191532"/>
              <a:gd name="connsiteY18" fmla="*/ 428200 h 3706826"/>
              <a:gd name="connsiteX19" fmla="*/ 6078232 w 8191532"/>
              <a:gd name="connsiteY19" fmla="*/ 485916 h 3706826"/>
              <a:gd name="connsiteX20" fmla="*/ 6421920 w 8191532"/>
              <a:gd name="connsiteY20" fmla="*/ 513799 h 3706826"/>
              <a:gd name="connsiteX21" fmla="*/ 6752505 w 8191532"/>
              <a:gd name="connsiteY21" fmla="*/ 367372 h 3706826"/>
              <a:gd name="connsiteX22" fmla="*/ 6858663 w 8191532"/>
              <a:gd name="connsiteY22" fmla="*/ 238706 h 3706826"/>
              <a:gd name="connsiteX23" fmla="*/ 7221019 w 8191532"/>
              <a:gd name="connsiteY23" fmla="*/ 11680 h 3706826"/>
              <a:gd name="connsiteX24" fmla="*/ 7323158 w 8191532"/>
              <a:gd name="connsiteY24" fmla="*/ 45726 h 3706826"/>
              <a:gd name="connsiteX25" fmla="*/ 7464210 w 8191532"/>
              <a:gd name="connsiteY25" fmla="*/ 157594 h 3706826"/>
              <a:gd name="connsiteX26" fmla="*/ 7690986 w 8191532"/>
              <a:gd name="connsiteY26" fmla="*/ 95176 h 3706826"/>
              <a:gd name="connsiteX27" fmla="*/ 7933773 w 8191532"/>
              <a:gd name="connsiteY27" fmla="*/ 275544 h 3706826"/>
              <a:gd name="connsiteX28" fmla="*/ 8178585 w 8191532"/>
              <a:gd name="connsiteY28" fmla="*/ 170971 h 3706826"/>
              <a:gd name="connsiteX29" fmla="*/ 8191500 w 8191532"/>
              <a:gd name="connsiteY29" fmla="*/ 3687776 h 3706826"/>
              <a:gd name="connsiteX30" fmla="*/ 0 w 8191532"/>
              <a:gd name="connsiteY30" fmla="*/ 3706826 h 3706826"/>
              <a:gd name="connsiteX31" fmla="*/ 1682903 w 8191532"/>
              <a:gd name="connsiteY31" fmla="*/ 277901 h 3706826"/>
              <a:gd name="connsiteX0" fmla="*/ 1682903 w 8191532"/>
              <a:gd name="connsiteY0" fmla="*/ 277901 h 3706826"/>
              <a:gd name="connsiteX1" fmla="*/ 2167573 w 8191532"/>
              <a:gd name="connsiteY1" fmla="*/ 342183 h 3706826"/>
              <a:gd name="connsiteX2" fmla="*/ 2291899 w 8191532"/>
              <a:gd name="connsiteY2" fmla="*/ 326141 h 3706826"/>
              <a:gd name="connsiteX3" fmla="*/ 2436278 w 8191532"/>
              <a:gd name="connsiteY3" fmla="*/ 486562 h 3706826"/>
              <a:gd name="connsiteX4" fmla="*/ 2636804 w 8191532"/>
              <a:gd name="connsiteY4" fmla="*/ 378277 h 3706826"/>
              <a:gd name="connsiteX5" fmla="*/ 2870583 w 8191532"/>
              <a:gd name="connsiteY5" fmla="*/ 417657 h 3706826"/>
              <a:gd name="connsiteX6" fmla="*/ 3059372 w 8191532"/>
              <a:gd name="connsiteY6" fmla="*/ 576122 h 3706826"/>
              <a:gd name="connsiteX7" fmla="*/ 3333848 w 8191532"/>
              <a:gd name="connsiteY7" fmla="*/ 653006 h 3706826"/>
              <a:gd name="connsiteX8" fmla="*/ 3473619 w 8191532"/>
              <a:gd name="connsiteY8" fmla="*/ 660800 h 3706826"/>
              <a:gd name="connsiteX9" fmla="*/ 3523131 w 8191532"/>
              <a:gd name="connsiteY9" fmla="*/ 763288 h 3706826"/>
              <a:gd name="connsiteX10" fmla="*/ 3646367 w 8191532"/>
              <a:gd name="connsiteY10" fmla="*/ 662379 h 3706826"/>
              <a:gd name="connsiteX11" fmla="*/ 3937775 w 8191532"/>
              <a:gd name="connsiteY11" fmla="*/ 823963 h 3706826"/>
              <a:gd name="connsiteX12" fmla="*/ 4119365 w 8191532"/>
              <a:gd name="connsiteY12" fmla="*/ 900655 h 3706826"/>
              <a:gd name="connsiteX13" fmla="*/ 4319596 w 8191532"/>
              <a:gd name="connsiteY13" fmla="*/ 928259 h 3706826"/>
              <a:gd name="connsiteX14" fmla="*/ 4538859 w 8191532"/>
              <a:gd name="connsiteY14" fmla="*/ 783731 h 3706826"/>
              <a:gd name="connsiteX15" fmla="*/ 4722295 w 8191532"/>
              <a:gd name="connsiteY15" fmla="*/ 661232 h 3706826"/>
              <a:gd name="connsiteX16" fmla="*/ 5020154 w 8191532"/>
              <a:gd name="connsiteY16" fmla="*/ 698896 h 3706826"/>
              <a:gd name="connsiteX17" fmla="*/ 5346108 w 8191532"/>
              <a:gd name="connsiteY17" fmla="*/ 609522 h 3706826"/>
              <a:gd name="connsiteX18" fmla="*/ 5529112 w 8191532"/>
              <a:gd name="connsiteY18" fmla="*/ 487441 h 3706826"/>
              <a:gd name="connsiteX19" fmla="*/ 5738553 w 8191532"/>
              <a:gd name="connsiteY19" fmla="*/ 428200 h 3706826"/>
              <a:gd name="connsiteX20" fmla="*/ 6078232 w 8191532"/>
              <a:gd name="connsiteY20" fmla="*/ 485916 h 3706826"/>
              <a:gd name="connsiteX21" fmla="*/ 6421920 w 8191532"/>
              <a:gd name="connsiteY21" fmla="*/ 513799 h 3706826"/>
              <a:gd name="connsiteX22" fmla="*/ 6752505 w 8191532"/>
              <a:gd name="connsiteY22" fmla="*/ 367372 h 3706826"/>
              <a:gd name="connsiteX23" fmla="*/ 6858663 w 8191532"/>
              <a:gd name="connsiteY23" fmla="*/ 238706 h 3706826"/>
              <a:gd name="connsiteX24" fmla="*/ 7221019 w 8191532"/>
              <a:gd name="connsiteY24" fmla="*/ 11680 h 3706826"/>
              <a:gd name="connsiteX25" fmla="*/ 7323158 w 8191532"/>
              <a:gd name="connsiteY25" fmla="*/ 45726 h 3706826"/>
              <a:gd name="connsiteX26" fmla="*/ 7464210 w 8191532"/>
              <a:gd name="connsiteY26" fmla="*/ 157594 h 3706826"/>
              <a:gd name="connsiteX27" fmla="*/ 7690986 w 8191532"/>
              <a:gd name="connsiteY27" fmla="*/ 95176 h 3706826"/>
              <a:gd name="connsiteX28" fmla="*/ 7933773 w 8191532"/>
              <a:gd name="connsiteY28" fmla="*/ 275544 h 3706826"/>
              <a:gd name="connsiteX29" fmla="*/ 8178585 w 8191532"/>
              <a:gd name="connsiteY29" fmla="*/ 170971 h 3706826"/>
              <a:gd name="connsiteX30" fmla="*/ 8191500 w 8191532"/>
              <a:gd name="connsiteY30" fmla="*/ 3687776 h 3706826"/>
              <a:gd name="connsiteX31" fmla="*/ 0 w 8191532"/>
              <a:gd name="connsiteY31" fmla="*/ 3706826 h 3706826"/>
              <a:gd name="connsiteX32" fmla="*/ 1682903 w 8191532"/>
              <a:gd name="connsiteY32" fmla="*/ 277901 h 3706826"/>
              <a:gd name="connsiteX0" fmla="*/ 1682903 w 8191532"/>
              <a:gd name="connsiteY0" fmla="*/ 284006 h 3712931"/>
              <a:gd name="connsiteX1" fmla="*/ 2007152 w 8191532"/>
              <a:gd name="connsiteY1" fmla="*/ 248025 h 3712931"/>
              <a:gd name="connsiteX2" fmla="*/ 2167573 w 8191532"/>
              <a:gd name="connsiteY2" fmla="*/ 348288 h 3712931"/>
              <a:gd name="connsiteX3" fmla="*/ 2291899 w 8191532"/>
              <a:gd name="connsiteY3" fmla="*/ 332246 h 3712931"/>
              <a:gd name="connsiteX4" fmla="*/ 2436278 w 8191532"/>
              <a:gd name="connsiteY4" fmla="*/ 492667 h 3712931"/>
              <a:gd name="connsiteX5" fmla="*/ 2636804 w 8191532"/>
              <a:gd name="connsiteY5" fmla="*/ 384382 h 3712931"/>
              <a:gd name="connsiteX6" fmla="*/ 2870583 w 8191532"/>
              <a:gd name="connsiteY6" fmla="*/ 423762 h 3712931"/>
              <a:gd name="connsiteX7" fmla="*/ 3059372 w 8191532"/>
              <a:gd name="connsiteY7" fmla="*/ 582227 h 3712931"/>
              <a:gd name="connsiteX8" fmla="*/ 3333848 w 8191532"/>
              <a:gd name="connsiteY8" fmla="*/ 659111 h 3712931"/>
              <a:gd name="connsiteX9" fmla="*/ 3473619 w 8191532"/>
              <a:gd name="connsiteY9" fmla="*/ 666905 h 3712931"/>
              <a:gd name="connsiteX10" fmla="*/ 3523131 w 8191532"/>
              <a:gd name="connsiteY10" fmla="*/ 769393 h 3712931"/>
              <a:gd name="connsiteX11" fmla="*/ 3646367 w 8191532"/>
              <a:gd name="connsiteY11" fmla="*/ 668484 h 3712931"/>
              <a:gd name="connsiteX12" fmla="*/ 3937775 w 8191532"/>
              <a:gd name="connsiteY12" fmla="*/ 830068 h 3712931"/>
              <a:gd name="connsiteX13" fmla="*/ 4119365 w 8191532"/>
              <a:gd name="connsiteY13" fmla="*/ 906760 h 3712931"/>
              <a:gd name="connsiteX14" fmla="*/ 4319596 w 8191532"/>
              <a:gd name="connsiteY14" fmla="*/ 934364 h 3712931"/>
              <a:gd name="connsiteX15" fmla="*/ 4538859 w 8191532"/>
              <a:gd name="connsiteY15" fmla="*/ 789836 h 3712931"/>
              <a:gd name="connsiteX16" fmla="*/ 4722295 w 8191532"/>
              <a:gd name="connsiteY16" fmla="*/ 667337 h 3712931"/>
              <a:gd name="connsiteX17" fmla="*/ 5020154 w 8191532"/>
              <a:gd name="connsiteY17" fmla="*/ 705001 h 3712931"/>
              <a:gd name="connsiteX18" fmla="*/ 5346108 w 8191532"/>
              <a:gd name="connsiteY18" fmla="*/ 615627 h 3712931"/>
              <a:gd name="connsiteX19" fmla="*/ 5529112 w 8191532"/>
              <a:gd name="connsiteY19" fmla="*/ 493546 h 3712931"/>
              <a:gd name="connsiteX20" fmla="*/ 5738553 w 8191532"/>
              <a:gd name="connsiteY20" fmla="*/ 434305 h 3712931"/>
              <a:gd name="connsiteX21" fmla="*/ 6078232 w 8191532"/>
              <a:gd name="connsiteY21" fmla="*/ 492021 h 3712931"/>
              <a:gd name="connsiteX22" fmla="*/ 6421920 w 8191532"/>
              <a:gd name="connsiteY22" fmla="*/ 519904 h 3712931"/>
              <a:gd name="connsiteX23" fmla="*/ 6752505 w 8191532"/>
              <a:gd name="connsiteY23" fmla="*/ 373477 h 3712931"/>
              <a:gd name="connsiteX24" fmla="*/ 6858663 w 8191532"/>
              <a:gd name="connsiteY24" fmla="*/ 244811 h 3712931"/>
              <a:gd name="connsiteX25" fmla="*/ 7221019 w 8191532"/>
              <a:gd name="connsiteY25" fmla="*/ 17785 h 3712931"/>
              <a:gd name="connsiteX26" fmla="*/ 7323158 w 8191532"/>
              <a:gd name="connsiteY26" fmla="*/ 51831 h 3712931"/>
              <a:gd name="connsiteX27" fmla="*/ 7464210 w 8191532"/>
              <a:gd name="connsiteY27" fmla="*/ 163699 h 3712931"/>
              <a:gd name="connsiteX28" fmla="*/ 7690986 w 8191532"/>
              <a:gd name="connsiteY28" fmla="*/ 101281 h 3712931"/>
              <a:gd name="connsiteX29" fmla="*/ 7933773 w 8191532"/>
              <a:gd name="connsiteY29" fmla="*/ 281649 h 3712931"/>
              <a:gd name="connsiteX30" fmla="*/ 8178585 w 8191532"/>
              <a:gd name="connsiteY30" fmla="*/ 177076 h 3712931"/>
              <a:gd name="connsiteX31" fmla="*/ 8191500 w 8191532"/>
              <a:gd name="connsiteY31" fmla="*/ 3693881 h 3712931"/>
              <a:gd name="connsiteX32" fmla="*/ 0 w 8191532"/>
              <a:gd name="connsiteY32" fmla="*/ 3712931 h 3712931"/>
              <a:gd name="connsiteX33" fmla="*/ 1682903 w 8191532"/>
              <a:gd name="connsiteY33" fmla="*/ 284006 h 3712931"/>
              <a:gd name="connsiteX0" fmla="*/ 1682903 w 8191532"/>
              <a:gd name="connsiteY0" fmla="*/ 277901 h 3706826"/>
              <a:gd name="connsiteX1" fmla="*/ 1822668 w 8191532"/>
              <a:gd name="connsiteY1" fmla="*/ 318121 h 3706826"/>
              <a:gd name="connsiteX2" fmla="*/ 2007152 w 8191532"/>
              <a:gd name="connsiteY2" fmla="*/ 241920 h 3706826"/>
              <a:gd name="connsiteX3" fmla="*/ 2167573 w 8191532"/>
              <a:gd name="connsiteY3" fmla="*/ 342183 h 3706826"/>
              <a:gd name="connsiteX4" fmla="*/ 2291899 w 8191532"/>
              <a:gd name="connsiteY4" fmla="*/ 326141 h 3706826"/>
              <a:gd name="connsiteX5" fmla="*/ 2436278 w 8191532"/>
              <a:gd name="connsiteY5" fmla="*/ 486562 h 3706826"/>
              <a:gd name="connsiteX6" fmla="*/ 2636804 w 8191532"/>
              <a:gd name="connsiteY6" fmla="*/ 378277 h 3706826"/>
              <a:gd name="connsiteX7" fmla="*/ 2870583 w 8191532"/>
              <a:gd name="connsiteY7" fmla="*/ 417657 h 3706826"/>
              <a:gd name="connsiteX8" fmla="*/ 3059372 w 8191532"/>
              <a:gd name="connsiteY8" fmla="*/ 576122 h 3706826"/>
              <a:gd name="connsiteX9" fmla="*/ 3333848 w 8191532"/>
              <a:gd name="connsiteY9" fmla="*/ 653006 h 3706826"/>
              <a:gd name="connsiteX10" fmla="*/ 3473619 w 8191532"/>
              <a:gd name="connsiteY10" fmla="*/ 660800 h 3706826"/>
              <a:gd name="connsiteX11" fmla="*/ 3523131 w 8191532"/>
              <a:gd name="connsiteY11" fmla="*/ 763288 h 3706826"/>
              <a:gd name="connsiteX12" fmla="*/ 3646367 w 8191532"/>
              <a:gd name="connsiteY12" fmla="*/ 662379 h 3706826"/>
              <a:gd name="connsiteX13" fmla="*/ 3937775 w 8191532"/>
              <a:gd name="connsiteY13" fmla="*/ 823963 h 3706826"/>
              <a:gd name="connsiteX14" fmla="*/ 4119365 w 8191532"/>
              <a:gd name="connsiteY14" fmla="*/ 900655 h 3706826"/>
              <a:gd name="connsiteX15" fmla="*/ 4319596 w 8191532"/>
              <a:gd name="connsiteY15" fmla="*/ 928259 h 3706826"/>
              <a:gd name="connsiteX16" fmla="*/ 4538859 w 8191532"/>
              <a:gd name="connsiteY16" fmla="*/ 783731 h 3706826"/>
              <a:gd name="connsiteX17" fmla="*/ 4722295 w 8191532"/>
              <a:gd name="connsiteY17" fmla="*/ 661232 h 3706826"/>
              <a:gd name="connsiteX18" fmla="*/ 5020154 w 8191532"/>
              <a:gd name="connsiteY18" fmla="*/ 698896 h 3706826"/>
              <a:gd name="connsiteX19" fmla="*/ 5346108 w 8191532"/>
              <a:gd name="connsiteY19" fmla="*/ 609522 h 3706826"/>
              <a:gd name="connsiteX20" fmla="*/ 5529112 w 8191532"/>
              <a:gd name="connsiteY20" fmla="*/ 487441 h 3706826"/>
              <a:gd name="connsiteX21" fmla="*/ 5738553 w 8191532"/>
              <a:gd name="connsiteY21" fmla="*/ 428200 h 3706826"/>
              <a:gd name="connsiteX22" fmla="*/ 6078232 w 8191532"/>
              <a:gd name="connsiteY22" fmla="*/ 485916 h 3706826"/>
              <a:gd name="connsiteX23" fmla="*/ 6421920 w 8191532"/>
              <a:gd name="connsiteY23" fmla="*/ 513799 h 3706826"/>
              <a:gd name="connsiteX24" fmla="*/ 6752505 w 8191532"/>
              <a:gd name="connsiteY24" fmla="*/ 367372 h 3706826"/>
              <a:gd name="connsiteX25" fmla="*/ 6858663 w 8191532"/>
              <a:gd name="connsiteY25" fmla="*/ 238706 h 3706826"/>
              <a:gd name="connsiteX26" fmla="*/ 7221019 w 8191532"/>
              <a:gd name="connsiteY26" fmla="*/ 11680 h 3706826"/>
              <a:gd name="connsiteX27" fmla="*/ 7323158 w 8191532"/>
              <a:gd name="connsiteY27" fmla="*/ 45726 h 3706826"/>
              <a:gd name="connsiteX28" fmla="*/ 7464210 w 8191532"/>
              <a:gd name="connsiteY28" fmla="*/ 157594 h 3706826"/>
              <a:gd name="connsiteX29" fmla="*/ 7690986 w 8191532"/>
              <a:gd name="connsiteY29" fmla="*/ 95176 h 3706826"/>
              <a:gd name="connsiteX30" fmla="*/ 7933773 w 8191532"/>
              <a:gd name="connsiteY30" fmla="*/ 275544 h 3706826"/>
              <a:gd name="connsiteX31" fmla="*/ 8178585 w 8191532"/>
              <a:gd name="connsiteY31" fmla="*/ 170971 h 3706826"/>
              <a:gd name="connsiteX32" fmla="*/ 8191500 w 8191532"/>
              <a:gd name="connsiteY32" fmla="*/ 3687776 h 3706826"/>
              <a:gd name="connsiteX33" fmla="*/ 0 w 8191532"/>
              <a:gd name="connsiteY33" fmla="*/ 3706826 h 3706826"/>
              <a:gd name="connsiteX34" fmla="*/ 1682903 w 8191532"/>
              <a:gd name="connsiteY34" fmla="*/ 277901 h 3706826"/>
              <a:gd name="connsiteX0" fmla="*/ 1682903 w 8191532"/>
              <a:gd name="connsiteY0" fmla="*/ 277901 h 3706826"/>
              <a:gd name="connsiteX1" fmla="*/ 1822668 w 8191532"/>
              <a:gd name="connsiteY1" fmla="*/ 318121 h 3706826"/>
              <a:gd name="connsiteX2" fmla="*/ 2007152 w 8191532"/>
              <a:gd name="connsiteY2" fmla="*/ 241920 h 3706826"/>
              <a:gd name="connsiteX3" fmla="*/ 2167573 w 8191532"/>
              <a:gd name="connsiteY3" fmla="*/ 342183 h 3706826"/>
              <a:gd name="connsiteX4" fmla="*/ 2291899 w 8191532"/>
              <a:gd name="connsiteY4" fmla="*/ 326141 h 3706826"/>
              <a:gd name="connsiteX5" fmla="*/ 2436278 w 8191532"/>
              <a:gd name="connsiteY5" fmla="*/ 486562 h 3706826"/>
              <a:gd name="connsiteX6" fmla="*/ 2636804 w 8191532"/>
              <a:gd name="connsiteY6" fmla="*/ 378277 h 3706826"/>
              <a:gd name="connsiteX7" fmla="*/ 2870583 w 8191532"/>
              <a:gd name="connsiteY7" fmla="*/ 417657 h 3706826"/>
              <a:gd name="connsiteX8" fmla="*/ 3059372 w 8191532"/>
              <a:gd name="connsiteY8" fmla="*/ 576122 h 3706826"/>
              <a:gd name="connsiteX9" fmla="*/ 3333848 w 8191532"/>
              <a:gd name="connsiteY9" fmla="*/ 653006 h 3706826"/>
              <a:gd name="connsiteX10" fmla="*/ 3473619 w 8191532"/>
              <a:gd name="connsiteY10" fmla="*/ 660800 h 3706826"/>
              <a:gd name="connsiteX11" fmla="*/ 3523131 w 8191532"/>
              <a:gd name="connsiteY11" fmla="*/ 763288 h 3706826"/>
              <a:gd name="connsiteX12" fmla="*/ 3646367 w 8191532"/>
              <a:gd name="connsiteY12" fmla="*/ 662379 h 3706826"/>
              <a:gd name="connsiteX13" fmla="*/ 3937775 w 8191532"/>
              <a:gd name="connsiteY13" fmla="*/ 823963 h 3706826"/>
              <a:gd name="connsiteX14" fmla="*/ 4119365 w 8191532"/>
              <a:gd name="connsiteY14" fmla="*/ 900655 h 3706826"/>
              <a:gd name="connsiteX15" fmla="*/ 4319596 w 8191532"/>
              <a:gd name="connsiteY15" fmla="*/ 928259 h 3706826"/>
              <a:gd name="connsiteX16" fmla="*/ 4538859 w 8191532"/>
              <a:gd name="connsiteY16" fmla="*/ 783731 h 3706826"/>
              <a:gd name="connsiteX17" fmla="*/ 4722295 w 8191532"/>
              <a:gd name="connsiteY17" fmla="*/ 661232 h 3706826"/>
              <a:gd name="connsiteX18" fmla="*/ 5020154 w 8191532"/>
              <a:gd name="connsiteY18" fmla="*/ 698896 h 3706826"/>
              <a:gd name="connsiteX19" fmla="*/ 5346108 w 8191532"/>
              <a:gd name="connsiteY19" fmla="*/ 609522 h 3706826"/>
              <a:gd name="connsiteX20" fmla="*/ 5529112 w 8191532"/>
              <a:gd name="connsiteY20" fmla="*/ 487441 h 3706826"/>
              <a:gd name="connsiteX21" fmla="*/ 5738553 w 8191532"/>
              <a:gd name="connsiteY21" fmla="*/ 428200 h 3706826"/>
              <a:gd name="connsiteX22" fmla="*/ 6078232 w 8191532"/>
              <a:gd name="connsiteY22" fmla="*/ 485916 h 3706826"/>
              <a:gd name="connsiteX23" fmla="*/ 6421920 w 8191532"/>
              <a:gd name="connsiteY23" fmla="*/ 513799 h 3706826"/>
              <a:gd name="connsiteX24" fmla="*/ 6752505 w 8191532"/>
              <a:gd name="connsiteY24" fmla="*/ 367372 h 3706826"/>
              <a:gd name="connsiteX25" fmla="*/ 6858663 w 8191532"/>
              <a:gd name="connsiteY25" fmla="*/ 238706 h 3706826"/>
              <a:gd name="connsiteX26" fmla="*/ 7221019 w 8191532"/>
              <a:gd name="connsiteY26" fmla="*/ 11680 h 3706826"/>
              <a:gd name="connsiteX27" fmla="*/ 7323158 w 8191532"/>
              <a:gd name="connsiteY27" fmla="*/ 45726 h 3706826"/>
              <a:gd name="connsiteX28" fmla="*/ 7464210 w 8191532"/>
              <a:gd name="connsiteY28" fmla="*/ 157594 h 3706826"/>
              <a:gd name="connsiteX29" fmla="*/ 7690986 w 8191532"/>
              <a:gd name="connsiteY29" fmla="*/ 95176 h 3706826"/>
              <a:gd name="connsiteX30" fmla="*/ 7933773 w 8191532"/>
              <a:gd name="connsiteY30" fmla="*/ 275544 h 3706826"/>
              <a:gd name="connsiteX31" fmla="*/ 8178585 w 8191532"/>
              <a:gd name="connsiteY31" fmla="*/ 170971 h 3706826"/>
              <a:gd name="connsiteX32" fmla="*/ 8191500 w 8191532"/>
              <a:gd name="connsiteY32" fmla="*/ 3687776 h 3706826"/>
              <a:gd name="connsiteX33" fmla="*/ 0 w 8191532"/>
              <a:gd name="connsiteY33" fmla="*/ 3706826 h 3706826"/>
              <a:gd name="connsiteX34" fmla="*/ 1682903 w 8191532"/>
              <a:gd name="connsiteY34" fmla="*/ 277901 h 3706826"/>
              <a:gd name="connsiteX0" fmla="*/ 1682903 w 8191532"/>
              <a:gd name="connsiteY0" fmla="*/ 277901 h 3706826"/>
              <a:gd name="connsiteX1" fmla="*/ 1822668 w 8191532"/>
              <a:gd name="connsiteY1" fmla="*/ 318121 h 3706826"/>
              <a:gd name="connsiteX2" fmla="*/ 2007152 w 8191532"/>
              <a:gd name="connsiteY2" fmla="*/ 241920 h 3706826"/>
              <a:gd name="connsiteX3" fmla="*/ 2167573 w 8191532"/>
              <a:gd name="connsiteY3" fmla="*/ 342183 h 3706826"/>
              <a:gd name="connsiteX4" fmla="*/ 2291899 w 8191532"/>
              <a:gd name="connsiteY4" fmla="*/ 326141 h 3706826"/>
              <a:gd name="connsiteX5" fmla="*/ 2436278 w 8191532"/>
              <a:gd name="connsiteY5" fmla="*/ 486562 h 3706826"/>
              <a:gd name="connsiteX6" fmla="*/ 2636804 w 8191532"/>
              <a:gd name="connsiteY6" fmla="*/ 378277 h 3706826"/>
              <a:gd name="connsiteX7" fmla="*/ 2870583 w 8191532"/>
              <a:gd name="connsiteY7" fmla="*/ 417657 h 3706826"/>
              <a:gd name="connsiteX8" fmla="*/ 3059372 w 8191532"/>
              <a:gd name="connsiteY8" fmla="*/ 576122 h 3706826"/>
              <a:gd name="connsiteX9" fmla="*/ 3333848 w 8191532"/>
              <a:gd name="connsiteY9" fmla="*/ 653006 h 3706826"/>
              <a:gd name="connsiteX10" fmla="*/ 3473619 w 8191532"/>
              <a:gd name="connsiteY10" fmla="*/ 660800 h 3706826"/>
              <a:gd name="connsiteX11" fmla="*/ 3523131 w 8191532"/>
              <a:gd name="connsiteY11" fmla="*/ 763288 h 3706826"/>
              <a:gd name="connsiteX12" fmla="*/ 3646367 w 8191532"/>
              <a:gd name="connsiteY12" fmla="*/ 662379 h 3706826"/>
              <a:gd name="connsiteX13" fmla="*/ 3937775 w 8191532"/>
              <a:gd name="connsiteY13" fmla="*/ 823963 h 3706826"/>
              <a:gd name="connsiteX14" fmla="*/ 4119365 w 8191532"/>
              <a:gd name="connsiteY14" fmla="*/ 900655 h 3706826"/>
              <a:gd name="connsiteX15" fmla="*/ 4319596 w 8191532"/>
              <a:gd name="connsiteY15" fmla="*/ 928259 h 3706826"/>
              <a:gd name="connsiteX16" fmla="*/ 4538859 w 8191532"/>
              <a:gd name="connsiteY16" fmla="*/ 783731 h 3706826"/>
              <a:gd name="connsiteX17" fmla="*/ 4722295 w 8191532"/>
              <a:gd name="connsiteY17" fmla="*/ 661232 h 3706826"/>
              <a:gd name="connsiteX18" fmla="*/ 5020154 w 8191532"/>
              <a:gd name="connsiteY18" fmla="*/ 698896 h 3706826"/>
              <a:gd name="connsiteX19" fmla="*/ 5346108 w 8191532"/>
              <a:gd name="connsiteY19" fmla="*/ 609522 h 3706826"/>
              <a:gd name="connsiteX20" fmla="*/ 5529112 w 8191532"/>
              <a:gd name="connsiteY20" fmla="*/ 487441 h 3706826"/>
              <a:gd name="connsiteX21" fmla="*/ 5738553 w 8191532"/>
              <a:gd name="connsiteY21" fmla="*/ 428200 h 3706826"/>
              <a:gd name="connsiteX22" fmla="*/ 6078232 w 8191532"/>
              <a:gd name="connsiteY22" fmla="*/ 485916 h 3706826"/>
              <a:gd name="connsiteX23" fmla="*/ 6421920 w 8191532"/>
              <a:gd name="connsiteY23" fmla="*/ 513799 h 3706826"/>
              <a:gd name="connsiteX24" fmla="*/ 6752505 w 8191532"/>
              <a:gd name="connsiteY24" fmla="*/ 367372 h 3706826"/>
              <a:gd name="connsiteX25" fmla="*/ 6858663 w 8191532"/>
              <a:gd name="connsiteY25" fmla="*/ 238706 h 3706826"/>
              <a:gd name="connsiteX26" fmla="*/ 7221019 w 8191532"/>
              <a:gd name="connsiteY26" fmla="*/ 11680 h 3706826"/>
              <a:gd name="connsiteX27" fmla="*/ 7323158 w 8191532"/>
              <a:gd name="connsiteY27" fmla="*/ 45726 h 3706826"/>
              <a:gd name="connsiteX28" fmla="*/ 7464210 w 8191532"/>
              <a:gd name="connsiteY28" fmla="*/ 157594 h 3706826"/>
              <a:gd name="connsiteX29" fmla="*/ 7690986 w 8191532"/>
              <a:gd name="connsiteY29" fmla="*/ 95176 h 3706826"/>
              <a:gd name="connsiteX30" fmla="*/ 7933773 w 8191532"/>
              <a:gd name="connsiteY30" fmla="*/ 275544 h 3706826"/>
              <a:gd name="connsiteX31" fmla="*/ 8178585 w 8191532"/>
              <a:gd name="connsiteY31" fmla="*/ 170971 h 3706826"/>
              <a:gd name="connsiteX32" fmla="*/ 8191500 w 8191532"/>
              <a:gd name="connsiteY32" fmla="*/ 3687776 h 3706826"/>
              <a:gd name="connsiteX33" fmla="*/ 0 w 8191532"/>
              <a:gd name="connsiteY33" fmla="*/ 3706826 h 3706826"/>
              <a:gd name="connsiteX34" fmla="*/ 1682903 w 8191532"/>
              <a:gd name="connsiteY34" fmla="*/ 277901 h 3706826"/>
              <a:gd name="connsiteX0" fmla="*/ 1450293 w 8191532"/>
              <a:gd name="connsiteY0" fmla="*/ 236586 h 3797859"/>
              <a:gd name="connsiteX1" fmla="*/ 1822668 w 8191532"/>
              <a:gd name="connsiteY1" fmla="*/ 409154 h 3797859"/>
              <a:gd name="connsiteX2" fmla="*/ 2007152 w 8191532"/>
              <a:gd name="connsiteY2" fmla="*/ 332953 h 3797859"/>
              <a:gd name="connsiteX3" fmla="*/ 2167573 w 8191532"/>
              <a:gd name="connsiteY3" fmla="*/ 433216 h 3797859"/>
              <a:gd name="connsiteX4" fmla="*/ 2291899 w 8191532"/>
              <a:gd name="connsiteY4" fmla="*/ 417174 h 3797859"/>
              <a:gd name="connsiteX5" fmla="*/ 2436278 w 8191532"/>
              <a:gd name="connsiteY5" fmla="*/ 577595 h 3797859"/>
              <a:gd name="connsiteX6" fmla="*/ 2636804 w 8191532"/>
              <a:gd name="connsiteY6" fmla="*/ 469310 h 3797859"/>
              <a:gd name="connsiteX7" fmla="*/ 2870583 w 8191532"/>
              <a:gd name="connsiteY7" fmla="*/ 508690 h 3797859"/>
              <a:gd name="connsiteX8" fmla="*/ 3059372 w 8191532"/>
              <a:gd name="connsiteY8" fmla="*/ 667155 h 3797859"/>
              <a:gd name="connsiteX9" fmla="*/ 3333848 w 8191532"/>
              <a:gd name="connsiteY9" fmla="*/ 744039 h 3797859"/>
              <a:gd name="connsiteX10" fmla="*/ 3473619 w 8191532"/>
              <a:gd name="connsiteY10" fmla="*/ 751833 h 3797859"/>
              <a:gd name="connsiteX11" fmla="*/ 3523131 w 8191532"/>
              <a:gd name="connsiteY11" fmla="*/ 854321 h 3797859"/>
              <a:gd name="connsiteX12" fmla="*/ 3646367 w 8191532"/>
              <a:gd name="connsiteY12" fmla="*/ 753412 h 3797859"/>
              <a:gd name="connsiteX13" fmla="*/ 3937775 w 8191532"/>
              <a:gd name="connsiteY13" fmla="*/ 914996 h 3797859"/>
              <a:gd name="connsiteX14" fmla="*/ 4119365 w 8191532"/>
              <a:gd name="connsiteY14" fmla="*/ 991688 h 3797859"/>
              <a:gd name="connsiteX15" fmla="*/ 4319596 w 8191532"/>
              <a:gd name="connsiteY15" fmla="*/ 1019292 h 3797859"/>
              <a:gd name="connsiteX16" fmla="*/ 4538859 w 8191532"/>
              <a:gd name="connsiteY16" fmla="*/ 874764 h 3797859"/>
              <a:gd name="connsiteX17" fmla="*/ 4722295 w 8191532"/>
              <a:gd name="connsiteY17" fmla="*/ 752265 h 3797859"/>
              <a:gd name="connsiteX18" fmla="*/ 5020154 w 8191532"/>
              <a:gd name="connsiteY18" fmla="*/ 789929 h 3797859"/>
              <a:gd name="connsiteX19" fmla="*/ 5346108 w 8191532"/>
              <a:gd name="connsiteY19" fmla="*/ 700555 h 3797859"/>
              <a:gd name="connsiteX20" fmla="*/ 5529112 w 8191532"/>
              <a:gd name="connsiteY20" fmla="*/ 578474 h 3797859"/>
              <a:gd name="connsiteX21" fmla="*/ 5738553 w 8191532"/>
              <a:gd name="connsiteY21" fmla="*/ 519233 h 3797859"/>
              <a:gd name="connsiteX22" fmla="*/ 6078232 w 8191532"/>
              <a:gd name="connsiteY22" fmla="*/ 576949 h 3797859"/>
              <a:gd name="connsiteX23" fmla="*/ 6421920 w 8191532"/>
              <a:gd name="connsiteY23" fmla="*/ 604832 h 3797859"/>
              <a:gd name="connsiteX24" fmla="*/ 6752505 w 8191532"/>
              <a:gd name="connsiteY24" fmla="*/ 458405 h 3797859"/>
              <a:gd name="connsiteX25" fmla="*/ 6858663 w 8191532"/>
              <a:gd name="connsiteY25" fmla="*/ 329739 h 3797859"/>
              <a:gd name="connsiteX26" fmla="*/ 7221019 w 8191532"/>
              <a:gd name="connsiteY26" fmla="*/ 102713 h 3797859"/>
              <a:gd name="connsiteX27" fmla="*/ 7323158 w 8191532"/>
              <a:gd name="connsiteY27" fmla="*/ 136759 h 3797859"/>
              <a:gd name="connsiteX28" fmla="*/ 7464210 w 8191532"/>
              <a:gd name="connsiteY28" fmla="*/ 248627 h 3797859"/>
              <a:gd name="connsiteX29" fmla="*/ 7690986 w 8191532"/>
              <a:gd name="connsiteY29" fmla="*/ 186209 h 3797859"/>
              <a:gd name="connsiteX30" fmla="*/ 7933773 w 8191532"/>
              <a:gd name="connsiteY30" fmla="*/ 366577 h 3797859"/>
              <a:gd name="connsiteX31" fmla="*/ 8178585 w 8191532"/>
              <a:gd name="connsiteY31" fmla="*/ 262004 h 3797859"/>
              <a:gd name="connsiteX32" fmla="*/ 8191500 w 8191532"/>
              <a:gd name="connsiteY32" fmla="*/ 3778809 h 3797859"/>
              <a:gd name="connsiteX33" fmla="*/ 0 w 8191532"/>
              <a:gd name="connsiteY33" fmla="*/ 3797859 h 3797859"/>
              <a:gd name="connsiteX34" fmla="*/ 1450293 w 8191532"/>
              <a:gd name="connsiteY34" fmla="*/ 236586 h 3797859"/>
              <a:gd name="connsiteX0" fmla="*/ 1450293 w 8191532"/>
              <a:gd name="connsiteY0" fmla="*/ 145553 h 3706826"/>
              <a:gd name="connsiteX1" fmla="*/ 1822668 w 8191532"/>
              <a:gd name="connsiteY1" fmla="*/ 318121 h 3706826"/>
              <a:gd name="connsiteX2" fmla="*/ 2007152 w 8191532"/>
              <a:gd name="connsiteY2" fmla="*/ 241920 h 3706826"/>
              <a:gd name="connsiteX3" fmla="*/ 2167573 w 8191532"/>
              <a:gd name="connsiteY3" fmla="*/ 342183 h 3706826"/>
              <a:gd name="connsiteX4" fmla="*/ 2291899 w 8191532"/>
              <a:gd name="connsiteY4" fmla="*/ 326141 h 3706826"/>
              <a:gd name="connsiteX5" fmla="*/ 2436278 w 8191532"/>
              <a:gd name="connsiteY5" fmla="*/ 486562 h 3706826"/>
              <a:gd name="connsiteX6" fmla="*/ 2636804 w 8191532"/>
              <a:gd name="connsiteY6" fmla="*/ 378277 h 3706826"/>
              <a:gd name="connsiteX7" fmla="*/ 2870583 w 8191532"/>
              <a:gd name="connsiteY7" fmla="*/ 417657 h 3706826"/>
              <a:gd name="connsiteX8" fmla="*/ 3059372 w 8191532"/>
              <a:gd name="connsiteY8" fmla="*/ 576122 h 3706826"/>
              <a:gd name="connsiteX9" fmla="*/ 3333848 w 8191532"/>
              <a:gd name="connsiteY9" fmla="*/ 653006 h 3706826"/>
              <a:gd name="connsiteX10" fmla="*/ 3473619 w 8191532"/>
              <a:gd name="connsiteY10" fmla="*/ 660800 h 3706826"/>
              <a:gd name="connsiteX11" fmla="*/ 3523131 w 8191532"/>
              <a:gd name="connsiteY11" fmla="*/ 763288 h 3706826"/>
              <a:gd name="connsiteX12" fmla="*/ 3646367 w 8191532"/>
              <a:gd name="connsiteY12" fmla="*/ 662379 h 3706826"/>
              <a:gd name="connsiteX13" fmla="*/ 3937775 w 8191532"/>
              <a:gd name="connsiteY13" fmla="*/ 823963 h 3706826"/>
              <a:gd name="connsiteX14" fmla="*/ 4119365 w 8191532"/>
              <a:gd name="connsiteY14" fmla="*/ 900655 h 3706826"/>
              <a:gd name="connsiteX15" fmla="*/ 4319596 w 8191532"/>
              <a:gd name="connsiteY15" fmla="*/ 928259 h 3706826"/>
              <a:gd name="connsiteX16" fmla="*/ 4538859 w 8191532"/>
              <a:gd name="connsiteY16" fmla="*/ 783731 h 3706826"/>
              <a:gd name="connsiteX17" fmla="*/ 4722295 w 8191532"/>
              <a:gd name="connsiteY17" fmla="*/ 661232 h 3706826"/>
              <a:gd name="connsiteX18" fmla="*/ 5020154 w 8191532"/>
              <a:gd name="connsiteY18" fmla="*/ 698896 h 3706826"/>
              <a:gd name="connsiteX19" fmla="*/ 5346108 w 8191532"/>
              <a:gd name="connsiteY19" fmla="*/ 609522 h 3706826"/>
              <a:gd name="connsiteX20" fmla="*/ 5529112 w 8191532"/>
              <a:gd name="connsiteY20" fmla="*/ 487441 h 3706826"/>
              <a:gd name="connsiteX21" fmla="*/ 5738553 w 8191532"/>
              <a:gd name="connsiteY21" fmla="*/ 428200 h 3706826"/>
              <a:gd name="connsiteX22" fmla="*/ 6078232 w 8191532"/>
              <a:gd name="connsiteY22" fmla="*/ 485916 h 3706826"/>
              <a:gd name="connsiteX23" fmla="*/ 6421920 w 8191532"/>
              <a:gd name="connsiteY23" fmla="*/ 513799 h 3706826"/>
              <a:gd name="connsiteX24" fmla="*/ 6752505 w 8191532"/>
              <a:gd name="connsiteY24" fmla="*/ 367372 h 3706826"/>
              <a:gd name="connsiteX25" fmla="*/ 6858663 w 8191532"/>
              <a:gd name="connsiteY25" fmla="*/ 238706 h 3706826"/>
              <a:gd name="connsiteX26" fmla="*/ 7221019 w 8191532"/>
              <a:gd name="connsiteY26" fmla="*/ 11680 h 3706826"/>
              <a:gd name="connsiteX27" fmla="*/ 7323158 w 8191532"/>
              <a:gd name="connsiteY27" fmla="*/ 45726 h 3706826"/>
              <a:gd name="connsiteX28" fmla="*/ 7464210 w 8191532"/>
              <a:gd name="connsiteY28" fmla="*/ 157594 h 3706826"/>
              <a:gd name="connsiteX29" fmla="*/ 7690986 w 8191532"/>
              <a:gd name="connsiteY29" fmla="*/ 95176 h 3706826"/>
              <a:gd name="connsiteX30" fmla="*/ 7933773 w 8191532"/>
              <a:gd name="connsiteY30" fmla="*/ 275544 h 3706826"/>
              <a:gd name="connsiteX31" fmla="*/ 8178585 w 8191532"/>
              <a:gd name="connsiteY31" fmla="*/ 170971 h 3706826"/>
              <a:gd name="connsiteX32" fmla="*/ 8191500 w 8191532"/>
              <a:gd name="connsiteY32" fmla="*/ 3687776 h 3706826"/>
              <a:gd name="connsiteX33" fmla="*/ 0 w 8191532"/>
              <a:gd name="connsiteY33" fmla="*/ 3706826 h 3706826"/>
              <a:gd name="connsiteX34" fmla="*/ 1450293 w 8191532"/>
              <a:gd name="connsiteY34" fmla="*/ 145553 h 3706826"/>
              <a:gd name="connsiteX0" fmla="*/ 1450293 w 8191532"/>
              <a:gd name="connsiteY0" fmla="*/ 176349 h 3737622"/>
              <a:gd name="connsiteX1" fmla="*/ 1822668 w 8191532"/>
              <a:gd name="connsiteY1" fmla="*/ 348917 h 3737622"/>
              <a:gd name="connsiteX2" fmla="*/ 2007152 w 8191532"/>
              <a:gd name="connsiteY2" fmla="*/ 272716 h 3737622"/>
              <a:gd name="connsiteX3" fmla="*/ 2167573 w 8191532"/>
              <a:gd name="connsiteY3" fmla="*/ 372979 h 3737622"/>
              <a:gd name="connsiteX4" fmla="*/ 2291899 w 8191532"/>
              <a:gd name="connsiteY4" fmla="*/ 356937 h 3737622"/>
              <a:gd name="connsiteX5" fmla="*/ 2436278 w 8191532"/>
              <a:gd name="connsiteY5" fmla="*/ 517358 h 3737622"/>
              <a:gd name="connsiteX6" fmla="*/ 2636804 w 8191532"/>
              <a:gd name="connsiteY6" fmla="*/ 409073 h 3737622"/>
              <a:gd name="connsiteX7" fmla="*/ 2870583 w 8191532"/>
              <a:gd name="connsiteY7" fmla="*/ 448453 h 3737622"/>
              <a:gd name="connsiteX8" fmla="*/ 3059372 w 8191532"/>
              <a:gd name="connsiteY8" fmla="*/ 606918 h 3737622"/>
              <a:gd name="connsiteX9" fmla="*/ 3333848 w 8191532"/>
              <a:gd name="connsiteY9" fmla="*/ 683802 h 3737622"/>
              <a:gd name="connsiteX10" fmla="*/ 3473619 w 8191532"/>
              <a:gd name="connsiteY10" fmla="*/ 691596 h 3737622"/>
              <a:gd name="connsiteX11" fmla="*/ 3523131 w 8191532"/>
              <a:gd name="connsiteY11" fmla="*/ 794084 h 3737622"/>
              <a:gd name="connsiteX12" fmla="*/ 3646367 w 8191532"/>
              <a:gd name="connsiteY12" fmla="*/ 693175 h 3737622"/>
              <a:gd name="connsiteX13" fmla="*/ 3937775 w 8191532"/>
              <a:gd name="connsiteY13" fmla="*/ 854759 h 3737622"/>
              <a:gd name="connsiteX14" fmla="*/ 4119365 w 8191532"/>
              <a:gd name="connsiteY14" fmla="*/ 931451 h 3737622"/>
              <a:gd name="connsiteX15" fmla="*/ 4319596 w 8191532"/>
              <a:gd name="connsiteY15" fmla="*/ 959055 h 3737622"/>
              <a:gd name="connsiteX16" fmla="*/ 4538859 w 8191532"/>
              <a:gd name="connsiteY16" fmla="*/ 814527 h 3737622"/>
              <a:gd name="connsiteX17" fmla="*/ 4722295 w 8191532"/>
              <a:gd name="connsiteY17" fmla="*/ 692028 h 3737622"/>
              <a:gd name="connsiteX18" fmla="*/ 5020154 w 8191532"/>
              <a:gd name="connsiteY18" fmla="*/ 729692 h 3737622"/>
              <a:gd name="connsiteX19" fmla="*/ 5346108 w 8191532"/>
              <a:gd name="connsiteY19" fmla="*/ 640318 h 3737622"/>
              <a:gd name="connsiteX20" fmla="*/ 5529112 w 8191532"/>
              <a:gd name="connsiteY20" fmla="*/ 518237 h 3737622"/>
              <a:gd name="connsiteX21" fmla="*/ 5738553 w 8191532"/>
              <a:gd name="connsiteY21" fmla="*/ 458996 h 3737622"/>
              <a:gd name="connsiteX22" fmla="*/ 6078232 w 8191532"/>
              <a:gd name="connsiteY22" fmla="*/ 516712 h 3737622"/>
              <a:gd name="connsiteX23" fmla="*/ 6421920 w 8191532"/>
              <a:gd name="connsiteY23" fmla="*/ 544595 h 3737622"/>
              <a:gd name="connsiteX24" fmla="*/ 6752505 w 8191532"/>
              <a:gd name="connsiteY24" fmla="*/ 398168 h 3737622"/>
              <a:gd name="connsiteX25" fmla="*/ 6858663 w 8191532"/>
              <a:gd name="connsiteY25" fmla="*/ 269502 h 3737622"/>
              <a:gd name="connsiteX26" fmla="*/ 7221019 w 8191532"/>
              <a:gd name="connsiteY26" fmla="*/ 42476 h 3737622"/>
              <a:gd name="connsiteX27" fmla="*/ 7323158 w 8191532"/>
              <a:gd name="connsiteY27" fmla="*/ 76522 h 3737622"/>
              <a:gd name="connsiteX28" fmla="*/ 7464210 w 8191532"/>
              <a:gd name="connsiteY28" fmla="*/ 188390 h 3737622"/>
              <a:gd name="connsiteX29" fmla="*/ 7690986 w 8191532"/>
              <a:gd name="connsiteY29" fmla="*/ 125972 h 3737622"/>
              <a:gd name="connsiteX30" fmla="*/ 7933773 w 8191532"/>
              <a:gd name="connsiteY30" fmla="*/ 306340 h 3737622"/>
              <a:gd name="connsiteX31" fmla="*/ 8178585 w 8191532"/>
              <a:gd name="connsiteY31" fmla="*/ 201767 h 3737622"/>
              <a:gd name="connsiteX32" fmla="*/ 8191500 w 8191532"/>
              <a:gd name="connsiteY32" fmla="*/ 3718572 h 3737622"/>
              <a:gd name="connsiteX33" fmla="*/ 0 w 8191532"/>
              <a:gd name="connsiteY33" fmla="*/ 3737622 h 3737622"/>
              <a:gd name="connsiteX34" fmla="*/ 1245152 w 8191532"/>
              <a:gd name="connsiteY34" fmla="*/ 0 h 3737622"/>
              <a:gd name="connsiteX35" fmla="*/ 1450293 w 8191532"/>
              <a:gd name="connsiteY35" fmla="*/ 176349 h 3737622"/>
              <a:gd name="connsiteX0" fmla="*/ 1450293 w 8191532"/>
              <a:gd name="connsiteY0" fmla="*/ 176349 h 3737622"/>
              <a:gd name="connsiteX1" fmla="*/ 1674278 w 8191532"/>
              <a:gd name="connsiteY1" fmla="*/ 112294 h 3737622"/>
              <a:gd name="connsiteX2" fmla="*/ 1822668 w 8191532"/>
              <a:gd name="connsiteY2" fmla="*/ 348917 h 3737622"/>
              <a:gd name="connsiteX3" fmla="*/ 2007152 w 8191532"/>
              <a:gd name="connsiteY3" fmla="*/ 272716 h 3737622"/>
              <a:gd name="connsiteX4" fmla="*/ 2167573 w 8191532"/>
              <a:gd name="connsiteY4" fmla="*/ 372979 h 3737622"/>
              <a:gd name="connsiteX5" fmla="*/ 2291899 w 8191532"/>
              <a:gd name="connsiteY5" fmla="*/ 356937 h 3737622"/>
              <a:gd name="connsiteX6" fmla="*/ 2436278 w 8191532"/>
              <a:gd name="connsiteY6" fmla="*/ 517358 h 3737622"/>
              <a:gd name="connsiteX7" fmla="*/ 2636804 w 8191532"/>
              <a:gd name="connsiteY7" fmla="*/ 409073 h 3737622"/>
              <a:gd name="connsiteX8" fmla="*/ 2870583 w 8191532"/>
              <a:gd name="connsiteY8" fmla="*/ 448453 h 3737622"/>
              <a:gd name="connsiteX9" fmla="*/ 3059372 w 8191532"/>
              <a:gd name="connsiteY9" fmla="*/ 606918 h 3737622"/>
              <a:gd name="connsiteX10" fmla="*/ 3333848 w 8191532"/>
              <a:gd name="connsiteY10" fmla="*/ 683802 h 3737622"/>
              <a:gd name="connsiteX11" fmla="*/ 3473619 w 8191532"/>
              <a:gd name="connsiteY11" fmla="*/ 691596 h 3737622"/>
              <a:gd name="connsiteX12" fmla="*/ 3523131 w 8191532"/>
              <a:gd name="connsiteY12" fmla="*/ 794084 h 3737622"/>
              <a:gd name="connsiteX13" fmla="*/ 3646367 w 8191532"/>
              <a:gd name="connsiteY13" fmla="*/ 693175 h 3737622"/>
              <a:gd name="connsiteX14" fmla="*/ 3937775 w 8191532"/>
              <a:gd name="connsiteY14" fmla="*/ 854759 h 3737622"/>
              <a:gd name="connsiteX15" fmla="*/ 4119365 w 8191532"/>
              <a:gd name="connsiteY15" fmla="*/ 931451 h 3737622"/>
              <a:gd name="connsiteX16" fmla="*/ 4319596 w 8191532"/>
              <a:gd name="connsiteY16" fmla="*/ 959055 h 3737622"/>
              <a:gd name="connsiteX17" fmla="*/ 4538859 w 8191532"/>
              <a:gd name="connsiteY17" fmla="*/ 814527 h 3737622"/>
              <a:gd name="connsiteX18" fmla="*/ 4722295 w 8191532"/>
              <a:gd name="connsiteY18" fmla="*/ 692028 h 3737622"/>
              <a:gd name="connsiteX19" fmla="*/ 5020154 w 8191532"/>
              <a:gd name="connsiteY19" fmla="*/ 729692 h 3737622"/>
              <a:gd name="connsiteX20" fmla="*/ 5346108 w 8191532"/>
              <a:gd name="connsiteY20" fmla="*/ 640318 h 3737622"/>
              <a:gd name="connsiteX21" fmla="*/ 5529112 w 8191532"/>
              <a:gd name="connsiteY21" fmla="*/ 518237 h 3737622"/>
              <a:gd name="connsiteX22" fmla="*/ 5738553 w 8191532"/>
              <a:gd name="connsiteY22" fmla="*/ 458996 h 3737622"/>
              <a:gd name="connsiteX23" fmla="*/ 6078232 w 8191532"/>
              <a:gd name="connsiteY23" fmla="*/ 516712 h 3737622"/>
              <a:gd name="connsiteX24" fmla="*/ 6421920 w 8191532"/>
              <a:gd name="connsiteY24" fmla="*/ 544595 h 3737622"/>
              <a:gd name="connsiteX25" fmla="*/ 6752505 w 8191532"/>
              <a:gd name="connsiteY25" fmla="*/ 398168 h 3737622"/>
              <a:gd name="connsiteX26" fmla="*/ 6858663 w 8191532"/>
              <a:gd name="connsiteY26" fmla="*/ 269502 h 3737622"/>
              <a:gd name="connsiteX27" fmla="*/ 7221019 w 8191532"/>
              <a:gd name="connsiteY27" fmla="*/ 42476 h 3737622"/>
              <a:gd name="connsiteX28" fmla="*/ 7323158 w 8191532"/>
              <a:gd name="connsiteY28" fmla="*/ 76522 h 3737622"/>
              <a:gd name="connsiteX29" fmla="*/ 7464210 w 8191532"/>
              <a:gd name="connsiteY29" fmla="*/ 188390 h 3737622"/>
              <a:gd name="connsiteX30" fmla="*/ 7690986 w 8191532"/>
              <a:gd name="connsiteY30" fmla="*/ 125972 h 3737622"/>
              <a:gd name="connsiteX31" fmla="*/ 7933773 w 8191532"/>
              <a:gd name="connsiteY31" fmla="*/ 306340 h 3737622"/>
              <a:gd name="connsiteX32" fmla="*/ 8178585 w 8191532"/>
              <a:gd name="connsiteY32" fmla="*/ 201767 h 3737622"/>
              <a:gd name="connsiteX33" fmla="*/ 8191500 w 8191532"/>
              <a:gd name="connsiteY33" fmla="*/ 3718572 h 3737622"/>
              <a:gd name="connsiteX34" fmla="*/ 0 w 8191532"/>
              <a:gd name="connsiteY34" fmla="*/ 3737622 h 3737622"/>
              <a:gd name="connsiteX35" fmla="*/ 1245152 w 8191532"/>
              <a:gd name="connsiteY35" fmla="*/ 0 h 3737622"/>
              <a:gd name="connsiteX36" fmla="*/ 1450293 w 8191532"/>
              <a:gd name="connsiteY36" fmla="*/ 176349 h 3737622"/>
              <a:gd name="connsiteX0" fmla="*/ 1450293 w 8191532"/>
              <a:gd name="connsiteY0" fmla="*/ 176349 h 3737622"/>
              <a:gd name="connsiteX1" fmla="*/ 1674278 w 8191532"/>
              <a:gd name="connsiteY1" fmla="*/ 112294 h 3737622"/>
              <a:gd name="connsiteX2" fmla="*/ 1798604 w 8191532"/>
              <a:gd name="connsiteY2" fmla="*/ 212558 h 3737622"/>
              <a:gd name="connsiteX3" fmla="*/ 1822668 w 8191532"/>
              <a:gd name="connsiteY3" fmla="*/ 348917 h 3737622"/>
              <a:gd name="connsiteX4" fmla="*/ 2007152 w 8191532"/>
              <a:gd name="connsiteY4" fmla="*/ 272716 h 3737622"/>
              <a:gd name="connsiteX5" fmla="*/ 2167573 w 8191532"/>
              <a:gd name="connsiteY5" fmla="*/ 372979 h 3737622"/>
              <a:gd name="connsiteX6" fmla="*/ 2291899 w 8191532"/>
              <a:gd name="connsiteY6" fmla="*/ 356937 h 3737622"/>
              <a:gd name="connsiteX7" fmla="*/ 2436278 w 8191532"/>
              <a:gd name="connsiteY7" fmla="*/ 517358 h 3737622"/>
              <a:gd name="connsiteX8" fmla="*/ 2636804 w 8191532"/>
              <a:gd name="connsiteY8" fmla="*/ 409073 h 3737622"/>
              <a:gd name="connsiteX9" fmla="*/ 2870583 w 8191532"/>
              <a:gd name="connsiteY9" fmla="*/ 448453 h 3737622"/>
              <a:gd name="connsiteX10" fmla="*/ 3059372 w 8191532"/>
              <a:gd name="connsiteY10" fmla="*/ 606918 h 3737622"/>
              <a:gd name="connsiteX11" fmla="*/ 3333848 w 8191532"/>
              <a:gd name="connsiteY11" fmla="*/ 683802 h 3737622"/>
              <a:gd name="connsiteX12" fmla="*/ 3473619 w 8191532"/>
              <a:gd name="connsiteY12" fmla="*/ 691596 h 3737622"/>
              <a:gd name="connsiteX13" fmla="*/ 3523131 w 8191532"/>
              <a:gd name="connsiteY13" fmla="*/ 794084 h 3737622"/>
              <a:gd name="connsiteX14" fmla="*/ 3646367 w 8191532"/>
              <a:gd name="connsiteY14" fmla="*/ 693175 h 3737622"/>
              <a:gd name="connsiteX15" fmla="*/ 3937775 w 8191532"/>
              <a:gd name="connsiteY15" fmla="*/ 854759 h 3737622"/>
              <a:gd name="connsiteX16" fmla="*/ 4119365 w 8191532"/>
              <a:gd name="connsiteY16" fmla="*/ 931451 h 3737622"/>
              <a:gd name="connsiteX17" fmla="*/ 4319596 w 8191532"/>
              <a:gd name="connsiteY17" fmla="*/ 959055 h 3737622"/>
              <a:gd name="connsiteX18" fmla="*/ 4538859 w 8191532"/>
              <a:gd name="connsiteY18" fmla="*/ 814527 h 3737622"/>
              <a:gd name="connsiteX19" fmla="*/ 4722295 w 8191532"/>
              <a:gd name="connsiteY19" fmla="*/ 692028 h 3737622"/>
              <a:gd name="connsiteX20" fmla="*/ 5020154 w 8191532"/>
              <a:gd name="connsiteY20" fmla="*/ 729692 h 3737622"/>
              <a:gd name="connsiteX21" fmla="*/ 5346108 w 8191532"/>
              <a:gd name="connsiteY21" fmla="*/ 640318 h 3737622"/>
              <a:gd name="connsiteX22" fmla="*/ 5529112 w 8191532"/>
              <a:gd name="connsiteY22" fmla="*/ 518237 h 3737622"/>
              <a:gd name="connsiteX23" fmla="*/ 5738553 w 8191532"/>
              <a:gd name="connsiteY23" fmla="*/ 458996 h 3737622"/>
              <a:gd name="connsiteX24" fmla="*/ 6078232 w 8191532"/>
              <a:gd name="connsiteY24" fmla="*/ 516712 h 3737622"/>
              <a:gd name="connsiteX25" fmla="*/ 6421920 w 8191532"/>
              <a:gd name="connsiteY25" fmla="*/ 544595 h 3737622"/>
              <a:gd name="connsiteX26" fmla="*/ 6752505 w 8191532"/>
              <a:gd name="connsiteY26" fmla="*/ 398168 h 3737622"/>
              <a:gd name="connsiteX27" fmla="*/ 6858663 w 8191532"/>
              <a:gd name="connsiteY27" fmla="*/ 269502 h 3737622"/>
              <a:gd name="connsiteX28" fmla="*/ 7221019 w 8191532"/>
              <a:gd name="connsiteY28" fmla="*/ 42476 h 3737622"/>
              <a:gd name="connsiteX29" fmla="*/ 7323158 w 8191532"/>
              <a:gd name="connsiteY29" fmla="*/ 76522 h 3737622"/>
              <a:gd name="connsiteX30" fmla="*/ 7464210 w 8191532"/>
              <a:gd name="connsiteY30" fmla="*/ 188390 h 3737622"/>
              <a:gd name="connsiteX31" fmla="*/ 7690986 w 8191532"/>
              <a:gd name="connsiteY31" fmla="*/ 125972 h 3737622"/>
              <a:gd name="connsiteX32" fmla="*/ 7933773 w 8191532"/>
              <a:gd name="connsiteY32" fmla="*/ 306340 h 3737622"/>
              <a:gd name="connsiteX33" fmla="*/ 8178585 w 8191532"/>
              <a:gd name="connsiteY33" fmla="*/ 201767 h 3737622"/>
              <a:gd name="connsiteX34" fmla="*/ 8191500 w 8191532"/>
              <a:gd name="connsiteY34" fmla="*/ 3718572 h 3737622"/>
              <a:gd name="connsiteX35" fmla="*/ 0 w 8191532"/>
              <a:gd name="connsiteY35" fmla="*/ 3737622 h 3737622"/>
              <a:gd name="connsiteX36" fmla="*/ 1245152 w 8191532"/>
              <a:gd name="connsiteY36" fmla="*/ 0 h 3737622"/>
              <a:gd name="connsiteX37" fmla="*/ 1450293 w 8191532"/>
              <a:gd name="connsiteY37" fmla="*/ 176349 h 3737622"/>
              <a:gd name="connsiteX0" fmla="*/ 1450293 w 8191532"/>
              <a:gd name="connsiteY0" fmla="*/ 176349 h 3737622"/>
              <a:gd name="connsiteX1" fmla="*/ 1493804 w 8191532"/>
              <a:gd name="connsiteY1" fmla="*/ 48126 h 3737622"/>
              <a:gd name="connsiteX2" fmla="*/ 1674278 w 8191532"/>
              <a:gd name="connsiteY2" fmla="*/ 112294 h 3737622"/>
              <a:gd name="connsiteX3" fmla="*/ 1798604 w 8191532"/>
              <a:gd name="connsiteY3" fmla="*/ 212558 h 3737622"/>
              <a:gd name="connsiteX4" fmla="*/ 1822668 w 8191532"/>
              <a:gd name="connsiteY4" fmla="*/ 348917 h 3737622"/>
              <a:gd name="connsiteX5" fmla="*/ 2007152 w 8191532"/>
              <a:gd name="connsiteY5" fmla="*/ 272716 h 3737622"/>
              <a:gd name="connsiteX6" fmla="*/ 2167573 w 8191532"/>
              <a:gd name="connsiteY6" fmla="*/ 372979 h 3737622"/>
              <a:gd name="connsiteX7" fmla="*/ 2291899 w 8191532"/>
              <a:gd name="connsiteY7" fmla="*/ 356937 h 3737622"/>
              <a:gd name="connsiteX8" fmla="*/ 2436278 w 8191532"/>
              <a:gd name="connsiteY8" fmla="*/ 517358 h 3737622"/>
              <a:gd name="connsiteX9" fmla="*/ 2636804 w 8191532"/>
              <a:gd name="connsiteY9" fmla="*/ 409073 h 3737622"/>
              <a:gd name="connsiteX10" fmla="*/ 2870583 w 8191532"/>
              <a:gd name="connsiteY10" fmla="*/ 448453 h 3737622"/>
              <a:gd name="connsiteX11" fmla="*/ 3059372 w 8191532"/>
              <a:gd name="connsiteY11" fmla="*/ 606918 h 3737622"/>
              <a:gd name="connsiteX12" fmla="*/ 3333848 w 8191532"/>
              <a:gd name="connsiteY12" fmla="*/ 683802 h 3737622"/>
              <a:gd name="connsiteX13" fmla="*/ 3473619 w 8191532"/>
              <a:gd name="connsiteY13" fmla="*/ 691596 h 3737622"/>
              <a:gd name="connsiteX14" fmla="*/ 3523131 w 8191532"/>
              <a:gd name="connsiteY14" fmla="*/ 794084 h 3737622"/>
              <a:gd name="connsiteX15" fmla="*/ 3646367 w 8191532"/>
              <a:gd name="connsiteY15" fmla="*/ 693175 h 3737622"/>
              <a:gd name="connsiteX16" fmla="*/ 3937775 w 8191532"/>
              <a:gd name="connsiteY16" fmla="*/ 854759 h 3737622"/>
              <a:gd name="connsiteX17" fmla="*/ 4119365 w 8191532"/>
              <a:gd name="connsiteY17" fmla="*/ 931451 h 3737622"/>
              <a:gd name="connsiteX18" fmla="*/ 4319596 w 8191532"/>
              <a:gd name="connsiteY18" fmla="*/ 959055 h 3737622"/>
              <a:gd name="connsiteX19" fmla="*/ 4538859 w 8191532"/>
              <a:gd name="connsiteY19" fmla="*/ 814527 h 3737622"/>
              <a:gd name="connsiteX20" fmla="*/ 4722295 w 8191532"/>
              <a:gd name="connsiteY20" fmla="*/ 692028 h 3737622"/>
              <a:gd name="connsiteX21" fmla="*/ 5020154 w 8191532"/>
              <a:gd name="connsiteY21" fmla="*/ 729692 h 3737622"/>
              <a:gd name="connsiteX22" fmla="*/ 5346108 w 8191532"/>
              <a:gd name="connsiteY22" fmla="*/ 640318 h 3737622"/>
              <a:gd name="connsiteX23" fmla="*/ 5529112 w 8191532"/>
              <a:gd name="connsiteY23" fmla="*/ 518237 h 3737622"/>
              <a:gd name="connsiteX24" fmla="*/ 5738553 w 8191532"/>
              <a:gd name="connsiteY24" fmla="*/ 458996 h 3737622"/>
              <a:gd name="connsiteX25" fmla="*/ 6078232 w 8191532"/>
              <a:gd name="connsiteY25" fmla="*/ 516712 h 3737622"/>
              <a:gd name="connsiteX26" fmla="*/ 6421920 w 8191532"/>
              <a:gd name="connsiteY26" fmla="*/ 544595 h 3737622"/>
              <a:gd name="connsiteX27" fmla="*/ 6752505 w 8191532"/>
              <a:gd name="connsiteY27" fmla="*/ 398168 h 3737622"/>
              <a:gd name="connsiteX28" fmla="*/ 6858663 w 8191532"/>
              <a:gd name="connsiteY28" fmla="*/ 269502 h 3737622"/>
              <a:gd name="connsiteX29" fmla="*/ 7221019 w 8191532"/>
              <a:gd name="connsiteY29" fmla="*/ 42476 h 3737622"/>
              <a:gd name="connsiteX30" fmla="*/ 7323158 w 8191532"/>
              <a:gd name="connsiteY30" fmla="*/ 76522 h 3737622"/>
              <a:gd name="connsiteX31" fmla="*/ 7464210 w 8191532"/>
              <a:gd name="connsiteY31" fmla="*/ 188390 h 3737622"/>
              <a:gd name="connsiteX32" fmla="*/ 7690986 w 8191532"/>
              <a:gd name="connsiteY32" fmla="*/ 125972 h 3737622"/>
              <a:gd name="connsiteX33" fmla="*/ 7933773 w 8191532"/>
              <a:gd name="connsiteY33" fmla="*/ 306340 h 3737622"/>
              <a:gd name="connsiteX34" fmla="*/ 8178585 w 8191532"/>
              <a:gd name="connsiteY34" fmla="*/ 201767 h 3737622"/>
              <a:gd name="connsiteX35" fmla="*/ 8191500 w 8191532"/>
              <a:gd name="connsiteY35" fmla="*/ 3718572 h 3737622"/>
              <a:gd name="connsiteX36" fmla="*/ 0 w 8191532"/>
              <a:gd name="connsiteY36" fmla="*/ 3737622 h 3737622"/>
              <a:gd name="connsiteX37" fmla="*/ 1245152 w 8191532"/>
              <a:gd name="connsiteY37" fmla="*/ 0 h 3737622"/>
              <a:gd name="connsiteX38" fmla="*/ 1450293 w 8191532"/>
              <a:gd name="connsiteY38" fmla="*/ 176349 h 3737622"/>
              <a:gd name="connsiteX0" fmla="*/ 1354040 w 8191532"/>
              <a:gd name="connsiteY0" fmla="*/ 0 h 3757789"/>
              <a:gd name="connsiteX1" fmla="*/ 1493804 w 8191532"/>
              <a:gd name="connsiteY1" fmla="*/ 68293 h 3757789"/>
              <a:gd name="connsiteX2" fmla="*/ 1674278 w 8191532"/>
              <a:gd name="connsiteY2" fmla="*/ 132461 h 3757789"/>
              <a:gd name="connsiteX3" fmla="*/ 1798604 w 8191532"/>
              <a:gd name="connsiteY3" fmla="*/ 232725 h 3757789"/>
              <a:gd name="connsiteX4" fmla="*/ 1822668 w 8191532"/>
              <a:gd name="connsiteY4" fmla="*/ 369084 h 3757789"/>
              <a:gd name="connsiteX5" fmla="*/ 2007152 w 8191532"/>
              <a:gd name="connsiteY5" fmla="*/ 292883 h 3757789"/>
              <a:gd name="connsiteX6" fmla="*/ 2167573 w 8191532"/>
              <a:gd name="connsiteY6" fmla="*/ 393146 h 3757789"/>
              <a:gd name="connsiteX7" fmla="*/ 2291899 w 8191532"/>
              <a:gd name="connsiteY7" fmla="*/ 377104 h 3757789"/>
              <a:gd name="connsiteX8" fmla="*/ 2436278 w 8191532"/>
              <a:gd name="connsiteY8" fmla="*/ 537525 h 3757789"/>
              <a:gd name="connsiteX9" fmla="*/ 2636804 w 8191532"/>
              <a:gd name="connsiteY9" fmla="*/ 429240 h 3757789"/>
              <a:gd name="connsiteX10" fmla="*/ 2870583 w 8191532"/>
              <a:gd name="connsiteY10" fmla="*/ 468620 h 3757789"/>
              <a:gd name="connsiteX11" fmla="*/ 3059372 w 8191532"/>
              <a:gd name="connsiteY11" fmla="*/ 627085 h 3757789"/>
              <a:gd name="connsiteX12" fmla="*/ 3333848 w 8191532"/>
              <a:gd name="connsiteY12" fmla="*/ 703969 h 3757789"/>
              <a:gd name="connsiteX13" fmla="*/ 3473619 w 8191532"/>
              <a:gd name="connsiteY13" fmla="*/ 711763 h 3757789"/>
              <a:gd name="connsiteX14" fmla="*/ 3523131 w 8191532"/>
              <a:gd name="connsiteY14" fmla="*/ 814251 h 3757789"/>
              <a:gd name="connsiteX15" fmla="*/ 3646367 w 8191532"/>
              <a:gd name="connsiteY15" fmla="*/ 713342 h 3757789"/>
              <a:gd name="connsiteX16" fmla="*/ 3937775 w 8191532"/>
              <a:gd name="connsiteY16" fmla="*/ 874926 h 3757789"/>
              <a:gd name="connsiteX17" fmla="*/ 4119365 w 8191532"/>
              <a:gd name="connsiteY17" fmla="*/ 951618 h 3757789"/>
              <a:gd name="connsiteX18" fmla="*/ 4319596 w 8191532"/>
              <a:gd name="connsiteY18" fmla="*/ 979222 h 3757789"/>
              <a:gd name="connsiteX19" fmla="*/ 4538859 w 8191532"/>
              <a:gd name="connsiteY19" fmla="*/ 834694 h 3757789"/>
              <a:gd name="connsiteX20" fmla="*/ 4722295 w 8191532"/>
              <a:gd name="connsiteY20" fmla="*/ 712195 h 3757789"/>
              <a:gd name="connsiteX21" fmla="*/ 5020154 w 8191532"/>
              <a:gd name="connsiteY21" fmla="*/ 749859 h 3757789"/>
              <a:gd name="connsiteX22" fmla="*/ 5346108 w 8191532"/>
              <a:gd name="connsiteY22" fmla="*/ 660485 h 3757789"/>
              <a:gd name="connsiteX23" fmla="*/ 5529112 w 8191532"/>
              <a:gd name="connsiteY23" fmla="*/ 538404 h 3757789"/>
              <a:gd name="connsiteX24" fmla="*/ 5738553 w 8191532"/>
              <a:gd name="connsiteY24" fmla="*/ 479163 h 3757789"/>
              <a:gd name="connsiteX25" fmla="*/ 6078232 w 8191532"/>
              <a:gd name="connsiteY25" fmla="*/ 536879 h 3757789"/>
              <a:gd name="connsiteX26" fmla="*/ 6421920 w 8191532"/>
              <a:gd name="connsiteY26" fmla="*/ 564762 h 3757789"/>
              <a:gd name="connsiteX27" fmla="*/ 6752505 w 8191532"/>
              <a:gd name="connsiteY27" fmla="*/ 418335 h 3757789"/>
              <a:gd name="connsiteX28" fmla="*/ 6858663 w 8191532"/>
              <a:gd name="connsiteY28" fmla="*/ 289669 h 3757789"/>
              <a:gd name="connsiteX29" fmla="*/ 7221019 w 8191532"/>
              <a:gd name="connsiteY29" fmla="*/ 62643 h 3757789"/>
              <a:gd name="connsiteX30" fmla="*/ 7323158 w 8191532"/>
              <a:gd name="connsiteY30" fmla="*/ 96689 h 3757789"/>
              <a:gd name="connsiteX31" fmla="*/ 7464210 w 8191532"/>
              <a:gd name="connsiteY31" fmla="*/ 208557 h 3757789"/>
              <a:gd name="connsiteX32" fmla="*/ 7690986 w 8191532"/>
              <a:gd name="connsiteY32" fmla="*/ 146139 h 3757789"/>
              <a:gd name="connsiteX33" fmla="*/ 7933773 w 8191532"/>
              <a:gd name="connsiteY33" fmla="*/ 326507 h 3757789"/>
              <a:gd name="connsiteX34" fmla="*/ 8178585 w 8191532"/>
              <a:gd name="connsiteY34" fmla="*/ 221934 h 3757789"/>
              <a:gd name="connsiteX35" fmla="*/ 8191500 w 8191532"/>
              <a:gd name="connsiteY35" fmla="*/ 3738739 h 3757789"/>
              <a:gd name="connsiteX36" fmla="*/ 0 w 8191532"/>
              <a:gd name="connsiteY36" fmla="*/ 3757789 h 3757789"/>
              <a:gd name="connsiteX37" fmla="*/ 1245152 w 8191532"/>
              <a:gd name="connsiteY37" fmla="*/ 20167 h 3757789"/>
              <a:gd name="connsiteX38" fmla="*/ 1354040 w 8191532"/>
              <a:gd name="connsiteY38" fmla="*/ 0 h 3757789"/>
              <a:gd name="connsiteX0" fmla="*/ 1354040 w 8191532"/>
              <a:gd name="connsiteY0" fmla="*/ 0 h 3757789"/>
              <a:gd name="connsiteX1" fmla="*/ 1493804 w 8191532"/>
              <a:gd name="connsiteY1" fmla="*/ 68293 h 3757789"/>
              <a:gd name="connsiteX2" fmla="*/ 1674278 w 8191532"/>
              <a:gd name="connsiteY2" fmla="*/ 132461 h 3757789"/>
              <a:gd name="connsiteX3" fmla="*/ 1798604 w 8191532"/>
              <a:gd name="connsiteY3" fmla="*/ 232725 h 3757789"/>
              <a:gd name="connsiteX4" fmla="*/ 1822668 w 8191532"/>
              <a:gd name="connsiteY4" fmla="*/ 369084 h 3757789"/>
              <a:gd name="connsiteX5" fmla="*/ 2007152 w 8191532"/>
              <a:gd name="connsiteY5" fmla="*/ 292883 h 3757789"/>
              <a:gd name="connsiteX6" fmla="*/ 2167573 w 8191532"/>
              <a:gd name="connsiteY6" fmla="*/ 393146 h 3757789"/>
              <a:gd name="connsiteX7" fmla="*/ 2291899 w 8191532"/>
              <a:gd name="connsiteY7" fmla="*/ 377104 h 3757789"/>
              <a:gd name="connsiteX8" fmla="*/ 2436278 w 8191532"/>
              <a:gd name="connsiteY8" fmla="*/ 537525 h 3757789"/>
              <a:gd name="connsiteX9" fmla="*/ 2636804 w 8191532"/>
              <a:gd name="connsiteY9" fmla="*/ 429240 h 3757789"/>
              <a:gd name="connsiteX10" fmla="*/ 2870583 w 8191532"/>
              <a:gd name="connsiteY10" fmla="*/ 468620 h 3757789"/>
              <a:gd name="connsiteX11" fmla="*/ 3059372 w 8191532"/>
              <a:gd name="connsiteY11" fmla="*/ 627085 h 3757789"/>
              <a:gd name="connsiteX12" fmla="*/ 3333848 w 8191532"/>
              <a:gd name="connsiteY12" fmla="*/ 703969 h 3757789"/>
              <a:gd name="connsiteX13" fmla="*/ 3473619 w 8191532"/>
              <a:gd name="connsiteY13" fmla="*/ 711763 h 3757789"/>
              <a:gd name="connsiteX14" fmla="*/ 3523131 w 8191532"/>
              <a:gd name="connsiteY14" fmla="*/ 814251 h 3757789"/>
              <a:gd name="connsiteX15" fmla="*/ 3646367 w 8191532"/>
              <a:gd name="connsiteY15" fmla="*/ 713342 h 3757789"/>
              <a:gd name="connsiteX16" fmla="*/ 3937775 w 8191532"/>
              <a:gd name="connsiteY16" fmla="*/ 874926 h 3757789"/>
              <a:gd name="connsiteX17" fmla="*/ 4119365 w 8191532"/>
              <a:gd name="connsiteY17" fmla="*/ 951618 h 3757789"/>
              <a:gd name="connsiteX18" fmla="*/ 4319596 w 8191532"/>
              <a:gd name="connsiteY18" fmla="*/ 979222 h 3757789"/>
              <a:gd name="connsiteX19" fmla="*/ 4538859 w 8191532"/>
              <a:gd name="connsiteY19" fmla="*/ 834694 h 3757789"/>
              <a:gd name="connsiteX20" fmla="*/ 4722295 w 8191532"/>
              <a:gd name="connsiteY20" fmla="*/ 712195 h 3757789"/>
              <a:gd name="connsiteX21" fmla="*/ 5020154 w 8191532"/>
              <a:gd name="connsiteY21" fmla="*/ 749859 h 3757789"/>
              <a:gd name="connsiteX22" fmla="*/ 5346108 w 8191532"/>
              <a:gd name="connsiteY22" fmla="*/ 660485 h 3757789"/>
              <a:gd name="connsiteX23" fmla="*/ 5529112 w 8191532"/>
              <a:gd name="connsiteY23" fmla="*/ 538404 h 3757789"/>
              <a:gd name="connsiteX24" fmla="*/ 5738553 w 8191532"/>
              <a:gd name="connsiteY24" fmla="*/ 479163 h 3757789"/>
              <a:gd name="connsiteX25" fmla="*/ 6078232 w 8191532"/>
              <a:gd name="connsiteY25" fmla="*/ 536879 h 3757789"/>
              <a:gd name="connsiteX26" fmla="*/ 6421920 w 8191532"/>
              <a:gd name="connsiteY26" fmla="*/ 564762 h 3757789"/>
              <a:gd name="connsiteX27" fmla="*/ 6752505 w 8191532"/>
              <a:gd name="connsiteY27" fmla="*/ 418335 h 3757789"/>
              <a:gd name="connsiteX28" fmla="*/ 6858663 w 8191532"/>
              <a:gd name="connsiteY28" fmla="*/ 289669 h 3757789"/>
              <a:gd name="connsiteX29" fmla="*/ 7221019 w 8191532"/>
              <a:gd name="connsiteY29" fmla="*/ 62643 h 3757789"/>
              <a:gd name="connsiteX30" fmla="*/ 7323158 w 8191532"/>
              <a:gd name="connsiteY30" fmla="*/ 96689 h 3757789"/>
              <a:gd name="connsiteX31" fmla="*/ 7464210 w 8191532"/>
              <a:gd name="connsiteY31" fmla="*/ 208557 h 3757789"/>
              <a:gd name="connsiteX32" fmla="*/ 7690986 w 8191532"/>
              <a:gd name="connsiteY32" fmla="*/ 146139 h 3757789"/>
              <a:gd name="connsiteX33" fmla="*/ 7933773 w 8191532"/>
              <a:gd name="connsiteY33" fmla="*/ 326507 h 3757789"/>
              <a:gd name="connsiteX34" fmla="*/ 8178585 w 8191532"/>
              <a:gd name="connsiteY34" fmla="*/ 221934 h 3757789"/>
              <a:gd name="connsiteX35" fmla="*/ 8191500 w 8191532"/>
              <a:gd name="connsiteY35" fmla="*/ 3738739 h 3757789"/>
              <a:gd name="connsiteX36" fmla="*/ 0 w 8191532"/>
              <a:gd name="connsiteY36" fmla="*/ 3757789 h 3757789"/>
              <a:gd name="connsiteX37" fmla="*/ 1205046 w 8191532"/>
              <a:gd name="connsiteY37" fmla="*/ 72304 h 3757789"/>
              <a:gd name="connsiteX38" fmla="*/ 1354040 w 8191532"/>
              <a:gd name="connsiteY38" fmla="*/ 0 h 3757789"/>
              <a:gd name="connsiteX0" fmla="*/ 1354040 w 8191532"/>
              <a:gd name="connsiteY0" fmla="*/ 0 h 3757789"/>
              <a:gd name="connsiteX1" fmla="*/ 1493804 w 8191532"/>
              <a:gd name="connsiteY1" fmla="*/ 68293 h 3757789"/>
              <a:gd name="connsiteX2" fmla="*/ 1674278 w 8191532"/>
              <a:gd name="connsiteY2" fmla="*/ 132461 h 3757789"/>
              <a:gd name="connsiteX3" fmla="*/ 1798604 w 8191532"/>
              <a:gd name="connsiteY3" fmla="*/ 232725 h 3757789"/>
              <a:gd name="connsiteX4" fmla="*/ 1822668 w 8191532"/>
              <a:gd name="connsiteY4" fmla="*/ 369084 h 3757789"/>
              <a:gd name="connsiteX5" fmla="*/ 2007152 w 8191532"/>
              <a:gd name="connsiteY5" fmla="*/ 292883 h 3757789"/>
              <a:gd name="connsiteX6" fmla="*/ 2167573 w 8191532"/>
              <a:gd name="connsiteY6" fmla="*/ 393146 h 3757789"/>
              <a:gd name="connsiteX7" fmla="*/ 2291899 w 8191532"/>
              <a:gd name="connsiteY7" fmla="*/ 377104 h 3757789"/>
              <a:gd name="connsiteX8" fmla="*/ 2436278 w 8191532"/>
              <a:gd name="connsiteY8" fmla="*/ 537525 h 3757789"/>
              <a:gd name="connsiteX9" fmla="*/ 2636804 w 8191532"/>
              <a:gd name="connsiteY9" fmla="*/ 429240 h 3757789"/>
              <a:gd name="connsiteX10" fmla="*/ 2870583 w 8191532"/>
              <a:gd name="connsiteY10" fmla="*/ 468620 h 3757789"/>
              <a:gd name="connsiteX11" fmla="*/ 3059372 w 8191532"/>
              <a:gd name="connsiteY11" fmla="*/ 627085 h 3757789"/>
              <a:gd name="connsiteX12" fmla="*/ 3333848 w 8191532"/>
              <a:gd name="connsiteY12" fmla="*/ 703969 h 3757789"/>
              <a:gd name="connsiteX13" fmla="*/ 3473619 w 8191532"/>
              <a:gd name="connsiteY13" fmla="*/ 711763 h 3757789"/>
              <a:gd name="connsiteX14" fmla="*/ 3523131 w 8191532"/>
              <a:gd name="connsiteY14" fmla="*/ 814251 h 3757789"/>
              <a:gd name="connsiteX15" fmla="*/ 3646367 w 8191532"/>
              <a:gd name="connsiteY15" fmla="*/ 713342 h 3757789"/>
              <a:gd name="connsiteX16" fmla="*/ 3937775 w 8191532"/>
              <a:gd name="connsiteY16" fmla="*/ 874926 h 3757789"/>
              <a:gd name="connsiteX17" fmla="*/ 4119365 w 8191532"/>
              <a:gd name="connsiteY17" fmla="*/ 951618 h 3757789"/>
              <a:gd name="connsiteX18" fmla="*/ 4319596 w 8191532"/>
              <a:gd name="connsiteY18" fmla="*/ 979222 h 3757789"/>
              <a:gd name="connsiteX19" fmla="*/ 4538859 w 8191532"/>
              <a:gd name="connsiteY19" fmla="*/ 834694 h 3757789"/>
              <a:gd name="connsiteX20" fmla="*/ 4722295 w 8191532"/>
              <a:gd name="connsiteY20" fmla="*/ 712195 h 3757789"/>
              <a:gd name="connsiteX21" fmla="*/ 5020154 w 8191532"/>
              <a:gd name="connsiteY21" fmla="*/ 749859 h 3757789"/>
              <a:gd name="connsiteX22" fmla="*/ 5346108 w 8191532"/>
              <a:gd name="connsiteY22" fmla="*/ 660485 h 3757789"/>
              <a:gd name="connsiteX23" fmla="*/ 5529112 w 8191532"/>
              <a:gd name="connsiteY23" fmla="*/ 538404 h 3757789"/>
              <a:gd name="connsiteX24" fmla="*/ 5738553 w 8191532"/>
              <a:gd name="connsiteY24" fmla="*/ 479163 h 3757789"/>
              <a:gd name="connsiteX25" fmla="*/ 6078232 w 8191532"/>
              <a:gd name="connsiteY25" fmla="*/ 536879 h 3757789"/>
              <a:gd name="connsiteX26" fmla="*/ 6421920 w 8191532"/>
              <a:gd name="connsiteY26" fmla="*/ 564762 h 3757789"/>
              <a:gd name="connsiteX27" fmla="*/ 6752505 w 8191532"/>
              <a:gd name="connsiteY27" fmla="*/ 418335 h 3757789"/>
              <a:gd name="connsiteX28" fmla="*/ 6858663 w 8191532"/>
              <a:gd name="connsiteY28" fmla="*/ 289669 h 3757789"/>
              <a:gd name="connsiteX29" fmla="*/ 7221019 w 8191532"/>
              <a:gd name="connsiteY29" fmla="*/ 62643 h 3757789"/>
              <a:gd name="connsiteX30" fmla="*/ 7323158 w 8191532"/>
              <a:gd name="connsiteY30" fmla="*/ 96689 h 3757789"/>
              <a:gd name="connsiteX31" fmla="*/ 7464210 w 8191532"/>
              <a:gd name="connsiteY31" fmla="*/ 208557 h 3757789"/>
              <a:gd name="connsiteX32" fmla="*/ 7690986 w 8191532"/>
              <a:gd name="connsiteY32" fmla="*/ 146139 h 3757789"/>
              <a:gd name="connsiteX33" fmla="*/ 7933773 w 8191532"/>
              <a:gd name="connsiteY33" fmla="*/ 326507 h 3757789"/>
              <a:gd name="connsiteX34" fmla="*/ 8178585 w 8191532"/>
              <a:gd name="connsiteY34" fmla="*/ 221934 h 3757789"/>
              <a:gd name="connsiteX35" fmla="*/ 8191500 w 8191532"/>
              <a:gd name="connsiteY35" fmla="*/ 3738739 h 3757789"/>
              <a:gd name="connsiteX36" fmla="*/ 0 w 8191532"/>
              <a:gd name="connsiteY36" fmla="*/ 3757789 h 3757789"/>
              <a:gd name="connsiteX37" fmla="*/ 226478 w 8191532"/>
              <a:gd name="connsiteY37" fmla="*/ 264809 h 3757789"/>
              <a:gd name="connsiteX38" fmla="*/ 1354040 w 8191532"/>
              <a:gd name="connsiteY38" fmla="*/ 0 h 3757789"/>
              <a:gd name="connsiteX0" fmla="*/ 1354040 w 8191532"/>
              <a:gd name="connsiteY0" fmla="*/ 0 h 3757789"/>
              <a:gd name="connsiteX1" fmla="*/ 1493804 w 8191532"/>
              <a:gd name="connsiteY1" fmla="*/ 68293 h 3757789"/>
              <a:gd name="connsiteX2" fmla="*/ 1674278 w 8191532"/>
              <a:gd name="connsiteY2" fmla="*/ 132461 h 3757789"/>
              <a:gd name="connsiteX3" fmla="*/ 1798604 w 8191532"/>
              <a:gd name="connsiteY3" fmla="*/ 232725 h 3757789"/>
              <a:gd name="connsiteX4" fmla="*/ 1822668 w 8191532"/>
              <a:gd name="connsiteY4" fmla="*/ 369084 h 3757789"/>
              <a:gd name="connsiteX5" fmla="*/ 2007152 w 8191532"/>
              <a:gd name="connsiteY5" fmla="*/ 292883 h 3757789"/>
              <a:gd name="connsiteX6" fmla="*/ 2167573 w 8191532"/>
              <a:gd name="connsiteY6" fmla="*/ 393146 h 3757789"/>
              <a:gd name="connsiteX7" fmla="*/ 2291899 w 8191532"/>
              <a:gd name="connsiteY7" fmla="*/ 377104 h 3757789"/>
              <a:gd name="connsiteX8" fmla="*/ 2436278 w 8191532"/>
              <a:gd name="connsiteY8" fmla="*/ 537525 h 3757789"/>
              <a:gd name="connsiteX9" fmla="*/ 2636804 w 8191532"/>
              <a:gd name="connsiteY9" fmla="*/ 429240 h 3757789"/>
              <a:gd name="connsiteX10" fmla="*/ 2870583 w 8191532"/>
              <a:gd name="connsiteY10" fmla="*/ 468620 h 3757789"/>
              <a:gd name="connsiteX11" fmla="*/ 3059372 w 8191532"/>
              <a:gd name="connsiteY11" fmla="*/ 627085 h 3757789"/>
              <a:gd name="connsiteX12" fmla="*/ 3333848 w 8191532"/>
              <a:gd name="connsiteY12" fmla="*/ 703969 h 3757789"/>
              <a:gd name="connsiteX13" fmla="*/ 3473619 w 8191532"/>
              <a:gd name="connsiteY13" fmla="*/ 711763 h 3757789"/>
              <a:gd name="connsiteX14" fmla="*/ 3523131 w 8191532"/>
              <a:gd name="connsiteY14" fmla="*/ 814251 h 3757789"/>
              <a:gd name="connsiteX15" fmla="*/ 3646367 w 8191532"/>
              <a:gd name="connsiteY15" fmla="*/ 713342 h 3757789"/>
              <a:gd name="connsiteX16" fmla="*/ 3937775 w 8191532"/>
              <a:gd name="connsiteY16" fmla="*/ 874926 h 3757789"/>
              <a:gd name="connsiteX17" fmla="*/ 4119365 w 8191532"/>
              <a:gd name="connsiteY17" fmla="*/ 951618 h 3757789"/>
              <a:gd name="connsiteX18" fmla="*/ 4319596 w 8191532"/>
              <a:gd name="connsiteY18" fmla="*/ 979222 h 3757789"/>
              <a:gd name="connsiteX19" fmla="*/ 4538859 w 8191532"/>
              <a:gd name="connsiteY19" fmla="*/ 834694 h 3757789"/>
              <a:gd name="connsiteX20" fmla="*/ 4722295 w 8191532"/>
              <a:gd name="connsiteY20" fmla="*/ 712195 h 3757789"/>
              <a:gd name="connsiteX21" fmla="*/ 5020154 w 8191532"/>
              <a:gd name="connsiteY21" fmla="*/ 749859 h 3757789"/>
              <a:gd name="connsiteX22" fmla="*/ 5346108 w 8191532"/>
              <a:gd name="connsiteY22" fmla="*/ 660485 h 3757789"/>
              <a:gd name="connsiteX23" fmla="*/ 5529112 w 8191532"/>
              <a:gd name="connsiteY23" fmla="*/ 538404 h 3757789"/>
              <a:gd name="connsiteX24" fmla="*/ 5738553 w 8191532"/>
              <a:gd name="connsiteY24" fmla="*/ 479163 h 3757789"/>
              <a:gd name="connsiteX25" fmla="*/ 6078232 w 8191532"/>
              <a:gd name="connsiteY25" fmla="*/ 536879 h 3757789"/>
              <a:gd name="connsiteX26" fmla="*/ 6421920 w 8191532"/>
              <a:gd name="connsiteY26" fmla="*/ 564762 h 3757789"/>
              <a:gd name="connsiteX27" fmla="*/ 6752505 w 8191532"/>
              <a:gd name="connsiteY27" fmla="*/ 418335 h 3757789"/>
              <a:gd name="connsiteX28" fmla="*/ 6858663 w 8191532"/>
              <a:gd name="connsiteY28" fmla="*/ 289669 h 3757789"/>
              <a:gd name="connsiteX29" fmla="*/ 7221019 w 8191532"/>
              <a:gd name="connsiteY29" fmla="*/ 62643 h 3757789"/>
              <a:gd name="connsiteX30" fmla="*/ 7323158 w 8191532"/>
              <a:gd name="connsiteY30" fmla="*/ 96689 h 3757789"/>
              <a:gd name="connsiteX31" fmla="*/ 7464210 w 8191532"/>
              <a:gd name="connsiteY31" fmla="*/ 208557 h 3757789"/>
              <a:gd name="connsiteX32" fmla="*/ 7690986 w 8191532"/>
              <a:gd name="connsiteY32" fmla="*/ 146139 h 3757789"/>
              <a:gd name="connsiteX33" fmla="*/ 7933773 w 8191532"/>
              <a:gd name="connsiteY33" fmla="*/ 326507 h 3757789"/>
              <a:gd name="connsiteX34" fmla="*/ 8178585 w 8191532"/>
              <a:gd name="connsiteY34" fmla="*/ 221934 h 3757789"/>
              <a:gd name="connsiteX35" fmla="*/ 8191500 w 8191532"/>
              <a:gd name="connsiteY35" fmla="*/ 3738739 h 3757789"/>
              <a:gd name="connsiteX36" fmla="*/ 0 w 8191532"/>
              <a:gd name="connsiteY36" fmla="*/ 3757789 h 3757789"/>
              <a:gd name="connsiteX37" fmla="*/ 226478 w 8191532"/>
              <a:gd name="connsiteY37" fmla="*/ 264809 h 3757789"/>
              <a:gd name="connsiteX38" fmla="*/ 1354040 w 8191532"/>
              <a:gd name="connsiteY38" fmla="*/ 0 h 3757789"/>
              <a:gd name="connsiteX0" fmla="*/ 1354040 w 8191532"/>
              <a:gd name="connsiteY0" fmla="*/ 0 h 3757789"/>
              <a:gd name="connsiteX1" fmla="*/ 1493804 w 8191532"/>
              <a:gd name="connsiteY1" fmla="*/ 68293 h 3757789"/>
              <a:gd name="connsiteX2" fmla="*/ 1674278 w 8191532"/>
              <a:gd name="connsiteY2" fmla="*/ 132461 h 3757789"/>
              <a:gd name="connsiteX3" fmla="*/ 1798604 w 8191532"/>
              <a:gd name="connsiteY3" fmla="*/ 232725 h 3757789"/>
              <a:gd name="connsiteX4" fmla="*/ 1822668 w 8191532"/>
              <a:gd name="connsiteY4" fmla="*/ 369084 h 3757789"/>
              <a:gd name="connsiteX5" fmla="*/ 2007152 w 8191532"/>
              <a:gd name="connsiteY5" fmla="*/ 292883 h 3757789"/>
              <a:gd name="connsiteX6" fmla="*/ 2167573 w 8191532"/>
              <a:gd name="connsiteY6" fmla="*/ 393146 h 3757789"/>
              <a:gd name="connsiteX7" fmla="*/ 2291899 w 8191532"/>
              <a:gd name="connsiteY7" fmla="*/ 377104 h 3757789"/>
              <a:gd name="connsiteX8" fmla="*/ 2436278 w 8191532"/>
              <a:gd name="connsiteY8" fmla="*/ 537525 h 3757789"/>
              <a:gd name="connsiteX9" fmla="*/ 2636804 w 8191532"/>
              <a:gd name="connsiteY9" fmla="*/ 429240 h 3757789"/>
              <a:gd name="connsiteX10" fmla="*/ 2870583 w 8191532"/>
              <a:gd name="connsiteY10" fmla="*/ 468620 h 3757789"/>
              <a:gd name="connsiteX11" fmla="*/ 3059372 w 8191532"/>
              <a:gd name="connsiteY11" fmla="*/ 627085 h 3757789"/>
              <a:gd name="connsiteX12" fmla="*/ 3333848 w 8191532"/>
              <a:gd name="connsiteY12" fmla="*/ 703969 h 3757789"/>
              <a:gd name="connsiteX13" fmla="*/ 3473619 w 8191532"/>
              <a:gd name="connsiteY13" fmla="*/ 711763 h 3757789"/>
              <a:gd name="connsiteX14" fmla="*/ 3523131 w 8191532"/>
              <a:gd name="connsiteY14" fmla="*/ 814251 h 3757789"/>
              <a:gd name="connsiteX15" fmla="*/ 3646367 w 8191532"/>
              <a:gd name="connsiteY15" fmla="*/ 713342 h 3757789"/>
              <a:gd name="connsiteX16" fmla="*/ 3937775 w 8191532"/>
              <a:gd name="connsiteY16" fmla="*/ 874926 h 3757789"/>
              <a:gd name="connsiteX17" fmla="*/ 4119365 w 8191532"/>
              <a:gd name="connsiteY17" fmla="*/ 951618 h 3757789"/>
              <a:gd name="connsiteX18" fmla="*/ 4319596 w 8191532"/>
              <a:gd name="connsiteY18" fmla="*/ 979222 h 3757789"/>
              <a:gd name="connsiteX19" fmla="*/ 4538859 w 8191532"/>
              <a:gd name="connsiteY19" fmla="*/ 834694 h 3757789"/>
              <a:gd name="connsiteX20" fmla="*/ 4722295 w 8191532"/>
              <a:gd name="connsiteY20" fmla="*/ 712195 h 3757789"/>
              <a:gd name="connsiteX21" fmla="*/ 5020154 w 8191532"/>
              <a:gd name="connsiteY21" fmla="*/ 749859 h 3757789"/>
              <a:gd name="connsiteX22" fmla="*/ 5346108 w 8191532"/>
              <a:gd name="connsiteY22" fmla="*/ 660485 h 3757789"/>
              <a:gd name="connsiteX23" fmla="*/ 5529112 w 8191532"/>
              <a:gd name="connsiteY23" fmla="*/ 538404 h 3757789"/>
              <a:gd name="connsiteX24" fmla="*/ 5738553 w 8191532"/>
              <a:gd name="connsiteY24" fmla="*/ 479163 h 3757789"/>
              <a:gd name="connsiteX25" fmla="*/ 6078232 w 8191532"/>
              <a:gd name="connsiteY25" fmla="*/ 536879 h 3757789"/>
              <a:gd name="connsiteX26" fmla="*/ 6421920 w 8191532"/>
              <a:gd name="connsiteY26" fmla="*/ 564762 h 3757789"/>
              <a:gd name="connsiteX27" fmla="*/ 6752505 w 8191532"/>
              <a:gd name="connsiteY27" fmla="*/ 418335 h 3757789"/>
              <a:gd name="connsiteX28" fmla="*/ 6858663 w 8191532"/>
              <a:gd name="connsiteY28" fmla="*/ 289669 h 3757789"/>
              <a:gd name="connsiteX29" fmla="*/ 7221019 w 8191532"/>
              <a:gd name="connsiteY29" fmla="*/ 62643 h 3757789"/>
              <a:gd name="connsiteX30" fmla="*/ 7323158 w 8191532"/>
              <a:gd name="connsiteY30" fmla="*/ 96689 h 3757789"/>
              <a:gd name="connsiteX31" fmla="*/ 7464210 w 8191532"/>
              <a:gd name="connsiteY31" fmla="*/ 208557 h 3757789"/>
              <a:gd name="connsiteX32" fmla="*/ 7690986 w 8191532"/>
              <a:gd name="connsiteY32" fmla="*/ 146139 h 3757789"/>
              <a:gd name="connsiteX33" fmla="*/ 7933773 w 8191532"/>
              <a:gd name="connsiteY33" fmla="*/ 326507 h 3757789"/>
              <a:gd name="connsiteX34" fmla="*/ 8178585 w 8191532"/>
              <a:gd name="connsiteY34" fmla="*/ 221934 h 3757789"/>
              <a:gd name="connsiteX35" fmla="*/ 8191500 w 8191532"/>
              <a:gd name="connsiteY35" fmla="*/ 3738739 h 3757789"/>
              <a:gd name="connsiteX36" fmla="*/ 0 w 8191532"/>
              <a:gd name="connsiteY36" fmla="*/ 3757789 h 3757789"/>
              <a:gd name="connsiteX37" fmla="*/ 226478 w 8191532"/>
              <a:gd name="connsiteY37" fmla="*/ 264809 h 3757789"/>
              <a:gd name="connsiteX38" fmla="*/ 1172962 w 8191532"/>
              <a:gd name="connsiteY38" fmla="*/ 112410 h 3757789"/>
              <a:gd name="connsiteX39" fmla="*/ 1354040 w 8191532"/>
              <a:gd name="connsiteY39" fmla="*/ 0 h 3757789"/>
              <a:gd name="connsiteX0" fmla="*/ 1354040 w 8191532"/>
              <a:gd name="connsiteY0" fmla="*/ 0 h 3757789"/>
              <a:gd name="connsiteX1" fmla="*/ 1493804 w 8191532"/>
              <a:gd name="connsiteY1" fmla="*/ 68293 h 3757789"/>
              <a:gd name="connsiteX2" fmla="*/ 1674278 w 8191532"/>
              <a:gd name="connsiteY2" fmla="*/ 132461 h 3757789"/>
              <a:gd name="connsiteX3" fmla="*/ 1798604 w 8191532"/>
              <a:gd name="connsiteY3" fmla="*/ 232725 h 3757789"/>
              <a:gd name="connsiteX4" fmla="*/ 1822668 w 8191532"/>
              <a:gd name="connsiteY4" fmla="*/ 369084 h 3757789"/>
              <a:gd name="connsiteX5" fmla="*/ 2007152 w 8191532"/>
              <a:gd name="connsiteY5" fmla="*/ 292883 h 3757789"/>
              <a:gd name="connsiteX6" fmla="*/ 2167573 w 8191532"/>
              <a:gd name="connsiteY6" fmla="*/ 393146 h 3757789"/>
              <a:gd name="connsiteX7" fmla="*/ 2291899 w 8191532"/>
              <a:gd name="connsiteY7" fmla="*/ 377104 h 3757789"/>
              <a:gd name="connsiteX8" fmla="*/ 2436278 w 8191532"/>
              <a:gd name="connsiteY8" fmla="*/ 537525 h 3757789"/>
              <a:gd name="connsiteX9" fmla="*/ 2636804 w 8191532"/>
              <a:gd name="connsiteY9" fmla="*/ 429240 h 3757789"/>
              <a:gd name="connsiteX10" fmla="*/ 2870583 w 8191532"/>
              <a:gd name="connsiteY10" fmla="*/ 468620 h 3757789"/>
              <a:gd name="connsiteX11" fmla="*/ 3059372 w 8191532"/>
              <a:gd name="connsiteY11" fmla="*/ 627085 h 3757789"/>
              <a:gd name="connsiteX12" fmla="*/ 3333848 w 8191532"/>
              <a:gd name="connsiteY12" fmla="*/ 703969 h 3757789"/>
              <a:gd name="connsiteX13" fmla="*/ 3473619 w 8191532"/>
              <a:gd name="connsiteY13" fmla="*/ 711763 h 3757789"/>
              <a:gd name="connsiteX14" fmla="*/ 3523131 w 8191532"/>
              <a:gd name="connsiteY14" fmla="*/ 814251 h 3757789"/>
              <a:gd name="connsiteX15" fmla="*/ 3646367 w 8191532"/>
              <a:gd name="connsiteY15" fmla="*/ 713342 h 3757789"/>
              <a:gd name="connsiteX16" fmla="*/ 3937775 w 8191532"/>
              <a:gd name="connsiteY16" fmla="*/ 874926 h 3757789"/>
              <a:gd name="connsiteX17" fmla="*/ 4119365 w 8191532"/>
              <a:gd name="connsiteY17" fmla="*/ 951618 h 3757789"/>
              <a:gd name="connsiteX18" fmla="*/ 4319596 w 8191532"/>
              <a:gd name="connsiteY18" fmla="*/ 979222 h 3757789"/>
              <a:gd name="connsiteX19" fmla="*/ 4538859 w 8191532"/>
              <a:gd name="connsiteY19" fmla="*/ 834694 h 3757789"/>
              <a:gd name="connsiteX20" fmla="*/ 4722295 w 8191532"/>
              <a:gd name="connsiteY20" fmla="*/ 712195 h 3757789"/>
              <a:gd name="connsiteX21" fmla="*/ 5020154 w 8191532"/>
              <a:gd name="connsiteY21" fmla="*/ 749859 h 3757789"/>
              <a:gd name="connsiteX22" fmla="*/ 5346108 w 8191532"/>
              <a:gd name="connsiteY22" fmla="*/ 660485 h 3757789"/>
              <a:gd name="connsiteX23" fmla="*/ 5529112 w 8191532"/>
              <a:gd name="connsiteY23" fmla="*/ 538404 h 3757789"/>
              <a:gd name="connsiteX24" fmla="*/ 5738553 w 8191532"/>
              <a:gd name="connsiteY24" fmla="*/ 479163 h 3757789"/>
              <a:gd name="connsiteX25" fmla="*/ 6078232 w 8191532"/>
              <a:gd name="connsiteY25" fmla="*/ 536879 h 3757789"/>
              <a:gd name="connsiteX26" fmla="*/ 6421920 w 8191532"/>
              <a:gd name="connsiteY26" fmla="*/ 564762 h 3757789"/>
              <a:gd name="connsiteX27" fmla="*/ 6752505 w 8191532"/>
              <a:gd name="connsiteY27" fmla="*/ 418335 h 3757789"/>
              <a:gd name="connsiteX28" fmla="*/ 6858663 w 8191532"/>
              <a:gd name="connsiteY28" fmla="*/ 289669 h 3757789"/>
              <a:gd name="connsiteX29" fmla="*/ 7221019 w 8191532"/>
              <a:gd name="connsiteY29" fmla="*/ 62643 h 3757789"/>
              <a:gd name="connsiteX30" fmla="*/ 7323158 w 8191532"/>
              <a:gd name="connsiteY30" fmla="*/ 96689 h 3757789"/>
              <a:gd name="connsiteX31" fmla="*/ 7464210 w 8191532"/>
              <a:gd name="connsiteY31" fmla="*/ 208557 h 3757789"/>
              <a:gd name="connsiteX32" fmla="*/ 7690986 w 8191532"/>
              <a:gd name="connsiteY32" fmla="*/ 146139 h 3757789"/>
              <a:gd name="connsiteX33" fmla="*/ 7933773 w 8191532"/>
              <a:gd name="connsiteY33" fmla="*/ 326507 h 3757789"/>
              <a:gd name="connsiteX34" fmla="*/ 8178585 w 8191532"/>
              <a:gd name="connsiteY34" fmla="*/ 221934 h 3757789"/>
              <a:gd name="connsiteX35" fmla="*/ 8191500 w 8191532"/>
              <a:gd name="connsiteY35" fmla="*/ 3738739 h 3757789"/>
              <a:gd name="connsiteX36" fmla="*/ 0 w 8191532"/>
              <a:gd name="connsiteY36" fmla="*/ 3757789 h 3757789"/>
              <a:gd name="connsiteX37" fmla="*/ 226478 w 8191532"/>
              <a:gd name="connsiteY37" fmla="*/ 264809 h 3757789"/>
              <a:gd name="connsiteX38" fmla="*/ 1172962 w 8191532"/>
              <a:gd name="connsiteY38" fmla="*/ 112410 h 3757789"/>
              <a:gd name="connsiteX39" fmla="*/ 1354040 w 8191532"/>
              <a:gd name="connsiteY39" fmla="*/ 0 h 3757789"/>
              <a:gd name="connsiteX0" fmla="*/ 1354040 w 8191532"/>
              <a:gd name="connsiteY0" fmla="*/ 0 h 3757789"/>
              <a:gd name="connsiteX1" fmla="*/ 1493804 w 8191532"/>
              <a:gd name="connsiteY1" fmla="*/ 68293 h 3757789"/>
              <a:gd name="connsiteX2" fmla="*/ 1674278 w 8191532"/>
              <a:gd name="connsiteY2" fmla="*/ 132461 h 3757789"/>
              <a:gd name="connsiteX3" fmla="*/ 1798604 w 8191532"/>
              <a:gd name="connsiteY3" fmla="*/ 232725 h 3757789"/>
              <a:gd name="connsiteX4" fmla="*/ 1822668 w 8191532"/>
              <a:gd name="connsiteY4" fmla="*/ 369084 h 3757789"/>
              <a:gd name="connsiteX5" fmla="*/ 2007152 w 8191532"/>
              <a:gd name="connsiteY5" fmla="*/ 292883 h 3757789"/>
              <a:gd name="connsiteX6" fmla="*/ 2167573 w 8191532"/>
              <a:gd name="connsiteY6" fmla="*/ 393146 h 3757789"/>
              <a:gd name="connsiteX7" fmla="*/ 2291899 w 8191532"/>
              <a:gd name="connsiteY7" fmla="*/ 377104 h 3757789"/>
              <a:gd name="connsiteX8" fmla="*/ 2436278 w 8191532"/>
              <a:gd name="connsiteY8" fmla="*/ 537525 h 3757789"/>
              <a:gd name="connsiteX9" fmla="*/ 2636804 w 8191532"/>
              <a:gd name="connsiteY9" fmla="*/ 429240 h 3757789"/>
              <a:gd name="connsiteX10" fmla="*/ 2870583 w 8191532"/>
              <a:gd name="connsiteY10" fmla="*/ 468620 h 3757789"/>
              <a:gd name="connsiteX11" fmla="*/ 3059372 w 8191532"/>
              <a:gd name="connsiteY11" fmla="*/ 627085 h 3757789"/>
              <a:gd name="connsiteX12" fmla="*/ 3333848 w 8191532"/>
              <a:gd name="connsiteY12" fmla="*/ 703969 h 3757789"/>
              <a:gd name="connsiteX13" fmla="*/ 3473619 w 8191532"/>
              <a:gd name="connsiteY13" fmla="*/ 711763 h 3757789"/>
              <a:gd name="connsiteX14" fmla="*/ 3523131 w 8191532"/>
              <a:gd name="connsiteY14" fmla="*/ 814251 h 3757789"/>
              <a:gd name="connsiteX15" fmla="*/ 3646367 w 8191532"/>
              <a:gd name="connsiteY15" fmla="*/ 713342 h 3757789"/>
              <a:gd name="connsiteX16" fmla="*/ 3937775 w 8191532"/>
              <a:gd name="connsiteY16" fmla="*/ 874926 h 3757789"/>
              <a:gd name="connsiteX17" fmla="*/ 4119365 w 8191532"/>
              <a:gd name="connsiteY17" fmla="*/ 951618 h 3757789"/>
              <a:gd name="connsiteX18" fmla="*/ 4319596 w 8191532"/>
              <a:gd name="connsiteY18" fmla="*/ 979222 h 3757789"/>
              <a:gd name="connsiteX19" fmla="*/ 4538859 w 8191532"/>
              <a:gd name="connsiteY19" fmla="*/ 834694 h 3757789"/>
              <a:gd name="connsiteX20" fmla="*/ 4722295 w 8191532"/>
              <a:gd name="connsiteY20" fmla="*/ 712195 h 3757789"/>
              <a:gd name="connsiteX21" fmla="*/ 5020154 w 8191532"/>
              <a:gd name="connsiteY21" fmla="*/ 749859 h 3757789"/>
              <a:gd name="connsiteX22" fmla="*/ 5346108 w 8191532"/>
              <a:gd name="connsiteY22" fmla="*/ 660485 h 3757789"/>
              <a:gd name="connsiteX23" fmla="*/ 5529112 w 8191532"/>
              <a:gd name="connsiteY23" fmla="*/ 538404 h 3757789"/>
              <a:gd name="connsiteX24" fmla="*/ 5738553 w 8191532"/>
              <a:gd name="connsiteY24" fmla="*/ 479163 h 3757789"/>
              <a:gd name="connsiteX25" fmla="*/ 6078232 w 8191532"/>
              <a:gd name="connsiteY25" fmla="*/ 536879 h 3757789"/>
              <a:gd name="connsiteX26" fmla="*/ 6421920 w 8191532"/>
              <a:gd name="connsiteY26" fmla="*/ 564762 h 3757789"/>
              <a:gd name="connsiteX27" fmla="*/ 6752505 w 8191532"/>
              <a:gd name="connsiteY27" fmla="*/ 418335 h 3757789"/>
              <a:gd name="connsiteX28" fmla="*/ 6858663 w 8191532"/>
              <a:gd name="connsiteY28" fmla="*/ 289669 h 3757789"/>
              <a:gd name="connsiteX29" fmla="*/ 7221019 w 8191532"/>
              <a:gd name="connsiteY29" fmla="*/ 62643 h 3757789"/>
              <a:gd name="connsiteX30" fmla="*/ 7323158 w 8191532"/>
              <a:gd name="connsiteY30" fmla="*/ 96689 h 3757789"/>
              <a:gd name="connsiteX31" fmla="*/ 7464210 w 8191532"/>
              <a:gd name="connsiteY31" fmla="*/ 208557 h 3757789"/>
              <a:gd name="connsiteX32" fmla="*/ 7690986 w 8191532"/>
              <a:gd name="connsiteY32" fmla="*/ 146139 h 3757789"/>
              <a:gd name="connsiteX33" fmla="*/ 7933773 w 8191532"/>
              <a:gd name="connsiteY33" fmla="*/ 326507 h 3757789"/>
              <a:gd name="connsiteX34" fmla="*/ 8178585 w 8191532"/>
              <a:gd name="connsiteY34" fmla="*/ 221934 h 3757789"/>
              <a:gd name="connsiteX35" fmla="*/ 8191500 w 8191532"/>
              <a:gd name="connsiteY35" fmla="*/ 3738739 h 3757789"/>
              <a:gd name="connsiteX36" fmla="*/ 0 w 8191532"/>
              <a:gd name="connsiteY36" fmla="*/ 3757789 h 3757789"/>
              <a:gd name="connsiteX37" fmla="*/ 226478 w 8191532"/>
              <a:gd name="connsiteY37" fmla="*/ 264809 h 3757789"/>
              <a:gd name="connsiteX38" fmla="*/ 1020562 w 8191532"/>
              <a:gd name="connsiteY38" fmla="*/ 312936 h 3757789"/>
              <a:gd name="connsiteX39" fmla="*/ 1172962 w 8191532"/>
              <a:gd name="connsiteY39" fmla="*/ 112410 h 3757789"/>
              <a:gd name="connsiteX40" fmla="*/ 1354040 w 8191532"/>
              <a:gd name="connsiteY40" fmla="*/ 0 h 3757789"/>
              <a:gd name="connsiteX0" fmla="*/ 1325967 w 8191532"/>
              <a:gd name="connsiteY0" fmla="*/ 0 h 3769820"/>
              <a:gd name="connsiteX1" fmla="*/ 1493804 w 8191532"/>
              <a:gd name="connsiteY1" fmla="*/ 80324 h 3769820"/>
              <a:gd name="connsiteX2" fmla="*/ 1674278 w 8191532"/>
              <a:gd name="connsiteY2" fmla="*/ 144492 h 3769820"/>
              <a:gd name="connsiteX3" fmla="*/ 1798604 w 8191532"/>
              <a:gd name="connsiteY3" fmla="*/ 244756 h 3769820"/>
              <a:gd name="connsiteX4" fmla="*/ 1822668 w 8191532"/>
              <a:gd name="connsiteY4" fmla="*/ 381115 h 3769820"/>
              <a:gd name="connsiteX5" fmla="*/ 2007152 w 8191532"/>
              <a:gd name="connsiteY5" fmla="*/ 304914 h 3769820"/>
              <a:gd name="connsiteX6" fmla="*/ 2167573 w 8191532"/>
              <a:gd name="connsiteY6" fmla="*/ 405177 h 3769820"/>
              <a:gd name="connsiteX7" fmla="*/ 2291899 w 8191532"/>
              <a:gd name="connsiteY7" fmla="*/ 389135 h 3769820"/>
              <a:gd name="connsiteX8" fmla="*/ 2436278 w 8191532"/>
              <a:gd name="connsiteY8" fmla="*/ 549556 h 3769820"/>
              <a:gd name="connsiteX9" fmla="*/ 2636804 w 8191532"/>
              <a:gd name="connsiteY9" fmla="*/ 441271 h 3769820"/>
              <a:gd name="connsiteX10" fmla="*/ 2870583 w 8191532"/>
              <a:gd name="connsiteY10" fmla="*/ 480651 h 3769820"/>
              <a:gd name="connsiteX11" fmla="*/ 3059372 w 8191532"/>
              <a:gd name="connsiteY11" fmla="*/ 639116 h 3769820"/>
              <a:gd name="connsiteX12" fmla="*/ 3333848 w 8191532"/>
              <a:gd name="connsiteY12" fmla="*/ 716000 h 3769820"/>
              <a:gd name="connsiteX13" fmla="*/ 3473619 w 8191532"/>
              <a:gd name="connsiteY13" fmla="*/ 723794 h 3769820"/>
              <a:gd name="connsiteX14" fmla="*/ 3523131 w 8191532"/>
              <a:gd name="connsiteY14" fmla="*/ 826282 h 3769820"/>
              <a:gd name="connsiteX15" fmla="*/ 3646367 w 8191532"/>
              <a:gd name="connsiteY15" fmla="*/ 725373 h 3769820"/>
              <a:gd name="connsiteX16" fmla="*/ 3937775 w 8191532"/>
              <a:gd name="connsiteY16" fmla="*/ 886957 h 3769820"/>
              <a:gd name="connsiteX17" fmla="*/ 4119365 w 8191532"/>
              <a:gd name="connsiteY17" fmla="*/ 963649 h 3769820"/>
              <a:gd name="connsiteX18" fmla="*/ 4319596 w 8191532"/>
              <a:gd name="connsiteY18" fmla="*/ 991253 h 3769820"/>
              <a:gd name="connsiteX19" fmla="*/ 4538859 w 8191532"/>
              <a:gd name="connsiteY19" fmla="*/ 846725 h 3769820"/>
              <a:gd name="connsiteX20" fmla="*/ 4722295 w 8191532"/>
              <a:gd name="connsiteY20" fmla="*/ 724226 h 3769820"/>
              <a:gd name="connsiteX21" fmla="*/ 5020154 w 8191532"/>
              <a:gd name="connsiteY21" fmla="*/ 761890 h 3769820"/>
              <a:gd name="connsiteX22" fmla="*/ 5346108 w 8191532"/>
              <a:gd name="connsiteY22" fmla="*/ 672516 h 3769820"/>
              <a:gd name="connsiteX23" fmla="*/ 5529112 w 8191532"/>
              <a:gd name="connsiteY23" fmla="*/ 550435 h 3769820"/>
              <a:gd name="connsiteX24" fmla="*/ 5738553 w 8191532"/>
              <a:gd name="connsiteY24" fmla="*/ 491194 h 3769820"/>
              <a:gd name="connsiteX25" fmla="*/ 6078232 w 8191532"/>
              <a:gd name="connsiteY25" fmla="*/ 548910 h 3769820"/>
              <a:gd name="connsiteX26" fmla="*/ 6421920 w 8191532"/>
              <a:gd name="connsiteY26" fmla="*/ 576793 h 3769820"/>
              <a:gd name="connsiteX27" fmla="*/ 6752505 w 8191532"/>
              <a:gd name="connsiteY27" fmla="*/ 430366 h 3769820"/>
              <a:gd name="connsiteX28" fmla="*/ 6858663 w 8191532"/>
              <a:gd name="connsiteY28" fmla="*/ 301700 h 3769820"/>
              <a:gd name="connsiteX29" fmla="*/ 7221019 w 8191532"/>
              <a:gd name="connsiteY29" fmla="*/ 74674 h 3769820"/>
              <a:gd name="connsiteX30" fmla="*/ 7323158 w 8191532"/>
              <a:gd name="connsiteY30" fmla="*/ 108720 h 3769820"/>
              <a:gd name="connsiteX31" fmla="*/ 7464210 w 8191532"/>
              <a:gd name="connsiteY31" fmla="*/ 220588 h 3769820"/>
              <a:gd name="connsiteX32" fmla="*/ 7690986 w 8191532"/>
              <a:gd name="connsiteY32" fmla="*/ 158170 h 3769820"/>
              <a:gd name="connsiteX33" fmla="*/ 7933773 w 8191532"/>
              <a:gd name="connsiteY33" fmla="*/ 338538 h 3769820"/>
              <a:gd name="connsiteX34" fmla="*/ 8178585 w 8191532"/>
              <a:gd name="connsiteY34" fmla="*/ 233965 h 3769820"/>
              <a:gd name="connsiteX35" fmla="*/ 8191500 w 8191532"/>
              <a:gd name="connsiteY35" fmla="*/ 3750770 h 3769820"/>
              <a:gd name="connsiteX36" fmla="*/ 0 w 8191532"/>
              <a:gd name="connsiteY36" fmla="*/ 3769820 h 3769820"/>
              <a:gd name="connsiteX37" fmla="*/ 226478 w 8191532"/>
              <a:gd name="connsiteY37" fmla="*/ 276840 h 3769820"/>
              <a:gd name="connsiteX38" fmla="*/ 1020562 w 8191532"/>
              <a:gd name="connsiteY38" fmla="*/ 324967 h 3769820"/>
              <a:gd name="connsiteX39" fmla="*/ 1172962 w 8191532"/>
              <a:gd name="connsiteY39" fmla="*/ 124441 h 3769820"/>
              <a:gd name="connsiteX40" fmla="*/ 1325967 w 8191532"/>
              <a:gd name="connsiteY40" fmla="*/ 0 h 3769820"/>
              <a:gd name="connsiteX0" fmla="*/ 1325967 w 8191532"/>
              <a:gd name="connsiteY0" fmla="*/ 217 h 3770037"/>
              <a:gd name="connsiteX1" fmla="*/ 1493804 w 8191532"/>
              <a:gd name="connsiteY1" fmla="*/ 80541 h 3770037"/>
              <a:gd name="connsiteX2" fmla="*/ 1674278 w 8191532"/>
              <a:gd name="connsiteY2" fmla="*/ 144709 h 3770037"/>
              <a:gd name="connsiteX3" fmla="*/ 1798604 w 8191532"/>
              <a:gd name="connsiteY3" fmla="*/ 244973 h 3770037"/>
              <a:gd name="connsiteX4" fmla="*/ 1822668 w 8191532"/>
              <a:gd name="connsiteY4" fmla="*/ 381332 h 3770037"/>
              <a:gd name="connsiteX5" fmla="*/ 2007152 w 8191532"/>
              <a:gd name="connsiteY5" fmla="*/ 305131 h 3770037"/>
              <a:gd name="connsiteX6" fmla="*/ 2167573 w 8191532"/>
              <a:gd name="connsiteY6" fmla="*/ 405394 h 3770037"/>
              <a:gd name="connsiteX7" fmla="*/ 2291899 w 8191532"/>
              <a:gd name="connsiteY7" fmla="*/ 389352 h 3770037"/>
              <a:gd name="connsiteX8" fmla="*/ 2436278 w 8191532"/>
              <a:gd name="connsiteY8" fmla="*/ 549773 h 3770037"/>
              <a:gd name="connsiteX9" fmla="*/ 2636804 w 8191532"/>
              <a:gd name="connsiteY9" fmla="*/ 441488 h 3770037"/>
              <a:gd name="connsiteX10" fmla="*/ 2870583 w 8191532"/>
              <a:gd name="connsiteY10" fmla="*/ 480868 h 3770037"/>
              <a:gd name="connsiteX11" fmla="*/ 3059372 w 8191532"/>
              <a:gd name="connsiteY11" fmla="*/ 639333 h 3770037"/>
              <a:gd name="connsiteX12" fmla="*/ 3333848 w 8191532"/>
              <a:gd name="connsiteY12" fmla="*/ 716217 h 3770037"/>
              <a:gd name="connsiteX13" fmla="*/ 3473619 w 8191532"/>
              <a:gd name="connsiteY13" fmla="*/ 724011 h 3770037"/>
              <a:gd name="connsiteX14" fmla="*/ 3523131 w 8191532"/>
              <a:gd name="connsiteY14" fmla="*/ 826499 h 3770037"/>
              <a:gd name="connsiteX15" fmla="*/ 3646367 w 8191532"/>
              <a:gd name="connsiteY15" fmla="*/ 725590 h 3770037"/>
              <a:gd name="connsiteX16" fmla="*/ 3937775 w 8191532"/>
              <a:gd name="connsiteY16" fmla="*/ 887174 h 3770037"/>
              <a:gd name="connsiteX17" fmla="*/ 4119365 w 8191532"/>
              <a:gd name="connsiteY17" fmla="*/ 963866 h 3770037"/>
              <a:gd name="connsiteX18" fmla="*/ 4319596 w 8191532"/>
              <a:gd name="connsiteY18" fmla="*/ 991470 h 3770037"/>
              <a:gd name="connsiteX19" fmla="*/ 4538859 w 8191532"/>
              <a:gd name="connsiteY19" fmla="*/ 846942 h 3770037"/>
              <a:gd name="connsiteX20" fmla="*/ 4722295 w 8191532"/>
              <a:gd name="connsiteY20" fmla="*/ 724443 h 3770037"/>
              <a:gd name="connsiteX21" fmla="*/ 5020154 w 8191532"/>
              <a:gd name="connsiteY21" fmla="*/ 762107 h 3770037"/>
              <a:gd name="connsiteX22" fmla="*/ 5346108 w 8191532"/>
              <a:gd name="connsiteY22" fmla="*/ 672733 h 3770037"/>
              <a:gd name="connsiteX23" fmla="*/ 5529112 w 8191532"/>
              <a:gd name="connsiteY23" fmla="*/ 550652 h 3770037"/>
              <a:gd name="connsiteX24" fmla="*/ 5738553 w 8191532"/>
              <a:gd name="connsiteY24" fmla="*/ 491411 h 3770037"/>
              <a:gd name="connsiteX25" fmla="*/ 6078232 w 8191532"/>
              <a:gd name="connsiteY25" fmla="*/ 549127 h 3770037"/>
              <a:gd name="connsiteX26" fmla="*/ 6421920 w 8191532"/>
              <a:gd name="connsiteY26" fmla="*/ 577010 h 3770037"/>
              <a:gd name="connsiteX27" fmla="*/ 6752505 w 8191532"/>
              <a:gd name="connsiteY27" fmla="*/ 430583 h 3770037"/>
              <a:gd name="connsiteX28" fmla="*/ 6858663 w 8191532"/>
              <a:gd name="connsiteY28" fmla="*/ 301917 h 3770037"/>
              <a:gd name="connsiteX29" fmla="*/ 7221019 w 8191532"/>
              <a:gd name="connsiteY29" fmla="*/ 74891 h 3770037"/>
              <a:gd name="connsiteX30" fmla="*/ 7323158 w 8191532"/>
              <a:gd name="connsiteY30" fmla="*/ 108937 h 3770037"/>
              <a:gd name="connsiteX31" fmla="*/ 7464210 w 8191532"/>
              <a:gd name="connsiteY31" fmla="*/ 220805 h 3770037"/>
              <a:gd name="connsiteX32" fmla="*/ 7690986 w 8191532"/>
              <a:gd name="connsiteY32" fmla="*/ 158387 h 3770037"/>
              <a:gd name="connsiteX33" fmla="*/ 7933773 w 8191532"/>
              <a:gd name="connsiteY33" fmla="*/ 338755 h 3770037"/>
              <a:gd name="connsiteX34" fmla="*/ 8178585 w 8191532"/>
              <a:gd name="connsiteY34" fmla="*/ 234182 h 3770037"/>
              <a:gd name="connsiteX35" fmla="*/ 8191500 w 8191532"/>
              <a:gd name="connsiteY35" fmla="*/ 3750987 h 3770037"/>
              <a:gd name="connsiteX36" fmla="*/ 0 w 8191532"/>
              <a:gd name="connsiteY36" fmla="*/ 3770037 h 3770037"/>
              <a:gd name="connsiteX37" fmla="*/ 226478 w 8191532"/>
              <a:gd name="connsiteY37" fmla="*/ 277057 h 3770037"/>
              <a:gd name="connsiteX38" fmla="*/ 1020562 w 8191532"/>
              <a:gd name="connsiteY38" fmla="*/ 325184 h 3770037"/>
              <a:gd name="connsiteX39" fmla="*/ 1172962 w 8191532"/>
              <a:gd name="connsiteY39" fmla="*/ 124658 h 3770037"/>
              <a:gd name="connsiteX40" fmla="*/ 1325967 w 8191532"/>
              <a:gd name="connsiteY40" fmla="*/ 217 h 3770037"/>
              <a:gd name="connsiteX0" fmla="*/ 1325967 w 8191532"/>
              <a:gd name="connsiteY0" fmla="*/ 217 h 3770037"/>
              <a:gd name="connsiteX1" fmla="*/ 1493804 w 8191532"/>
              <a:gd name="connsiteY1" fmla="*/ 80541 h 3770037"/>
              <a:gd name="connsiteX2" fmla="*/ 1674278 w 8191532"/>
              <a:gd name="connsiteY2" fmla="*/ 144709 h 3770037"/>
              <a:gd name="connsiteX3" fmla="*/ 1798604 w 8191532"/>
              <a:gd name="connsiteY3" fmla="*/ 244973 h 3770037"/>
              <a:gd name="connsiteX4" fmla="*/ 1822668 w 8191532"/>
              <a:gd name="connsiteY4" fmla="*/ 381332 h 3770037"/>
              <a:gd name="connsiteX5" fmla="*/ 2007152 w 8191532"/>
              <a:gd name="connsiteY5" fmla="*/ 305131 h 3770037"/>
              <a:gd name="connsiteX6" fmla="*/ 2167573 w 8191532"/>
              <a:gd name="connsiteY6" fmla="*/ 405394 h 3770037"/>
              <a:gd name="connsiteX7" fmla="*/ 2291899 w 8191532"/>
              <a:gd name="connsiteY7" fmla="*/ 389352 h 3770037"/>
              <a:gd name="connsiteX8" fmla="*/ 2436278 w 8191532"/>
              <a:gd name="connsiteY8" fmla="*/ 549773 h 3770037"/>
              <a:gd name="connsiteX9" fmla="*/ 2636804 w 8191532"/>
              <a:gd name="connsiteY9" fmla="*/ 441488 h 3770037"/>
              <a:gd name="connsiteX10" fmla="*/ 2870583 w 8191532"/>
              <a:gd name="connsiteY10" fmla="*/ 480868 h 3770037"/>
              <a:gd name="connsiteX11" fmla="*/ 3059372 w 8191532"/>
              <a:gd name="connsiteY11" fmla="*/ 639333 h 3770037"/>
              <a:gd name="connsiteX12" fmla="*/ 3333848 w 8191532"/>
              <a:gd name="connsiteY12" fmla="*/ 716217 h 3770037"/>
              <a:gd name="connsiteX13" fmla="*/ 3473619 w 8191532"/>
              <a:gd name="connsiteY13" fmla="*/ 724011 h 3770037"/>
              <a:gd name="connsiteX14" fmla="*/ 3523131 w 8191532"/>
              <a:gd name="connsiteY14" fmla="*/ 826499 h 3770037"/>
              <a:gd name="connsiteX15" fmla="*/ 3646367 w 8191532"/>
              <a:gd name="connsiteY15" fmla="*/ 725590 h 3770037"/>
              <a:gd name="connsiteX16" fmla="*/ 3937775 w 8191532"/>
              <a:gd name="connsiteY16" fmla="*/ 887174 h 3770037"/>
              <a:gd name="connsiteX17" fmla="*/ 4119365 w 8191532"/>
              <a:gd name="connsiteY17" fmla="*/ 963866 h 3770037"/>
              <a:gd name="connsiteX18" fmla="*/ 4319596 w 8191532"/>
              <a:gd name="connsiteY18" fmla="*/ 991470 h 3770037"/>
              <a:gd name="connsiteX19" fmla="*/ 4538859 w 8191532"/>
              <a:gd name="connsiteY19" fmla="*/ 846942 h 3770037"/>
              <a:gd name="connsiteX20" fmla="*/ 4722295 w 8191532"/>
              <a:gd name="connsiteY20" fmla="*/ 724443 h 3770037"/>
              <a:gd name="connsiteX21" fmla="*/ 5020154 w 8191532"/>
              <a:gd name="connsiteY21" fmla="*/ 762107 h 3770037"/>
              <a:gd name="connsiteX22" fmla="*/ 5346108 w 8191532"/>
              <a:gd name="connsiteY22" fmla="*/ 672733 h 3770037"/>
              <a:gd name="connsiteX23" fmla="*/ 5529112 w 8191532"/>
              <a:gd name="connsiteY23" fmla="*/ 550652 h 3770037"/>
              <a:gd name="connsiteX24" fmla="*/ 5738553 w 8191532"/>
              <a:gd name="connsiteY24" fmla="*/ 491411 h 3770037"/>
              <a:gd name="connsiteX25" fmla="*/ 6078232 w 8191532"/>
              <a:gd name="connsiteY25" fmla="*/ 549127 h 3770037"/>
              <a:gd name="connsiteX26" fmla="*/ 6421920 w 8191532"/>
              <a:gd name="connsiteY26" fmla="*/ 577010 h 3770037"/>
              <a:gd name="connsiteX27" fmla="*/ 6752505 w 8191532"/>
              <a:gd name="connsiteY27" fmla="*/ 430583 h 3770037"/>
              <a:gd name="connsiteX28" fmla="*/ 6858663 w 8191532"/>
              <a:gd name="connsiteY28" fmla="*/ 301917 h 3770037"/>
              <a:gd name="connsiteX29" fmla="*/ 7221019 w 8191532"/>
              <a:gd name="connsiteY29" fmla="*/ 74891 h 3770037"/>
              <a:gd name="connsiteX30" fmla="*/ 7323158 w 8191532"/>
              <a:gd name="connsiteY30" fmla="*/ 108937 h 3770037"/>
              <a:gd name="connsiteX31" fmla="*/ 7464210 w 8191532"/>
              <a:gd name="connsiteY31" fmla="*/ 220805 h 3770037"/>
              <a:gd name="connsiteX32" fmla="*/ 7690986 w 8191532"/>
              <a:gd name="connsiteY32" fmla="*/ 158387 h 3770037"/>
              <a:gd name="connsiteX33" fmla="*/ 7933773 w 8191532"/>
              <a:gd name="connsiteY33" fmla="*/ 338755 h 3770037"/>
              <a:gd name="connsiteX34" fmla="*/ 8178585 w 8191532"/>
              <a:gd name="connsiteY34" fmla="*/ 234182 h 3770037"/>
              <a:gd name="connsiteX35" fmla="*/ 8191500 w 8191532"/>
              <a:gd name="connsiteY35" fmla="*/ 3750987 h 3770037"/>
              <a:gd name="connsiteX36" fmla="*/ 0 w 8191532"/>
              <a:gd name="connsiteY36" fmla="*/ 3770037 h 3770037"/>
              <a:gd name="connsiteX37" fmla="*/ 226478 w 8191532"/>
              <a:gd name="connsiteY37" fmla="*/ 277057 h 3770037"/>
              <a:gd name="connsiteX38" fmla="*/ 1020562 w 8191532"/>
              <a:gd name="connsiteY38" fmla="*/ 325184 h 3770037"/>
              <a:gd name="connsiteX39" fmla="*/ 1064678 w 8191532"/>
              <a:gd name="connsiteY39" fmla="*/ 200859 h 3770037"/>
              <a:gd name="connsiteX40" fmla="*/ 1172962 w 8191532"/>
              <a:gd name="connsiteY40" fmla="*/ 124658 h 3770037"/>
              <a:gd name="connsiteX41" fmla="*/ 1325967 w 8191532"/>
              <a:gd name="connsiteY41" fmla="*/ 217 h 3770037"/>
              <a:gd name="connsiteX0" fmla="*/ 1325967 w 8191532"/>
              <a:gd name="connsiteY0" fmla="*/ 217 h 3770037"/>
              <a:gd name="connsiteX1" fmla="*/ 1493804 w 8191532"/>
              <a:gd name="connsiteY1" fmla="*/ 80541 h 3770037"/>
              <a:gd name="connsiteX2" fmla="*/ 1674278 w 8191532"/>
              <a:gd name="connsiteY2" fmla="*/ 144709 h 3770037"/>
              <a:gd name="connsiteX3" fmla="*/ 1798604 w 8191532"/>
              <a:gd name="connsiteY3" fmla="*/ 244973 h 3770037"/>
              <a:gd name="connsiteX4" fmla="*/ 1822668 w 8191532"/>
              <a:gd name="connsiteY4" fmla="*/ 381332 h 3770037"/>
              <a:gd name="connsiteX5" fmla="*/ 2007152 w 8191532"/>
              <a:gd name="connsiteY5" fmla="*/ 305131 h 3770037"/>
              <a:gd name="connsiteX6" fmla="*/ 2167573 w 8191532"/>
              <a:gd name="connsiteY6" fmla="*/ 405394 h 3770037"/>
              <a:gd name="connsiteX7" fmla="*/ 2291899 w 8191532"/>
              <a:gd name="connsiteY7" fmla="*/ 389352 h 3770037"/>
              <a:gd name="connsiteX8" fmla="*/ 2436278 w 8191532"/>
              <a:gd name="connsiteY8" fmla="*/ 549773 h 3770037"/>
              <a:gd name="connsiteX9" fmla="*/ 2636804 w 8191532"/>
              <a:gd name="connsiteY9" fmla="*/ 441488 h 3770037"/>
              <a:gd name="connsiteX10" fmla="*/ 2870583 w 8191532"/>
              <a:gd name="connsiteY10" fmla="*/ 480868 h 3770037"/>
              <a:gd name="connsiteX11" fmla="*/ 3059372 w 8191532"/>
              <a:gd name="connsiteY11" fmla="*/ 639333 h 3770037"/>
              <a:gd name="connsiteX12" fmla="*/ 3333848 w 8191532"/>
              <a:gd name="connsiteY12" fmla="*/ 716217 h 3770037"/>
              <a:gd name="connsiteX13" fmla="*/ 3473619 w 8191532"/>
              <a:gd name="connsiteY13" fmla="*/ 724011 h 3770037"/>
              <a:gd name="connsiteX14" fmla="*/ 3523131 w 8191532"/>
              <a:gd name="connsiteY14" fmla="*/ 826499 h 3770037"/>
              <a:gd name="connsiteX15" fmla="*/ 3646367 w 8191532"/>
              <a:gd name="connsiteY15" fmla="*/ 725590 h 3770037"/>
              <a:gd name="connsiteX16" fmla="*/ 3937775 w 8191532"/>
              <a:gd name="connsiteY16" fmla="*/ 887174 h 3770037"/>
              <a:gd name="connsiteX17" fmla="*/ 4119365 w 8191532"/>
              <a:gd name="connsiteY17" fmla="*/ 963866 h 3770037"/>
              <a:gd name="connsiteX18" fmla="*/ 4319596 w 8191532"/>
              <a:gd name="connsiteY18" fmla="*/ 991470 h 3770037"/>
              <a:gd name="connsiteX19" fmla="*/ 4538859 w 8191532"/>
              <a:gd name="connsiteY19" fmla="*/ 846942 h 3770037"/>
              <a:gd name="connsiteX20" fmla="*/ 4722295 w 8191532"/>
              <a:gd name="connsiteY20" fmla="*/ 724443 h 3770037"/>
              <a:gd name="connsiteX21" fmla="*/ 5020154 w 8191532"/>
              <a:gd name="connsiteY21" fmla="*/ 762107 h 3770037"/>
              <a:gd name="connsiteX22" fmla="*/ 5346108 w 8191532"/>
              <a:gd name="connsiteY22" fmla="*/ 672733 h 3770037"/>
              <a:gd name="connsiteX23" fmla="*/ 5529112 w 8191532"/>
              <a:gd name="connsiteY23" fmla="*/ 550652 h 3770037"/>
              <a:gd name="connsiteX24" fmla="*/ 5738553 w 8191532"/>
              <a:gd name="connsiteY24" fmla="*/ 491411 h 3770037"/>
              <a:gd name="connsiteX25" fmla="*/ 6078232 w 8191532"/>
              <a:gd name="connsiteY25" fmla="*/ 549127 h 3770037"/>
              <a:gd name="connsiteX26" fmla="*/ 6421920 w 8191532"/>
              <a:gd name="connsiteY26" fmla="*/ 577010 h 3770037"/>
              <a:gd name="connsiteX27" fmla="*/ 6752505 w 8191532"/>
              <a:gd name="connsiteY27" fmla="*/ 430583 h 3770037"/>
              <a:gd name="connsiteX28" fmla="*/ 6858663 w 8191532"/>
              <a:gd name="connsiteY28" fmla="*/ 301917 h 3770037"/>
              <a:gd name="connsiteX29" fmla="*/ 7221019 w 8191532"/>
              <a:gd name="connsiteY29" fmla="*/ 74891 h 3770037"/>
              <a:gd name="connsiteX30" fmla="*/ 7323158 w 8191532"/>
              <a:gd name="connsiteY30" fmla="*/ 108937 h 3770037"/>
              <a:gd name="connsiteX31" fmla="*/ 7464210 w 8191532"/>
              <a:gd name="connsiteY31" fmla="*/ 220805 h 3770037"/>
              <a:gd name="connsiteX32" fmla="*/ 7690986 w 8191532"/>
              <a:gd name="connsiteY32" fmla="*/ 158387 h 3770037"/>
              <a:gd name="connsiteX33" fmla="*/ 7933773 w 8191532"/>
              <a:gd name="connsiteY33" fmla="*/ 338755 h 3770037"/>
              <a:gd name="connsiteX34" fmla="*/ 8178585 w 8191532"/>
              <a:gd name="connsiteY34" fmla="*/ 234182 h 3770037"/>
              <a:gd name="connsiteX35" fmla="*/ 8191500 w 8191532"/>
              <a:gd name="connsiteY35" fmla="*/ 3750987 h 3770037"/>
              <a:gd name="connsiteX36" fmla="*/ 0 w 8191532"/>
              <a:gd name="connsiteY36" fmla="*/ 3770037 h 3770037"/>
              <a:gd name="connsiteX37" fmla="*/ 226478 w 8191532"/>
              <a:gd name="connsiteY37" fmla="*/ 277057 h 3770037"/>
              <a:gd name="connsiteX38" fmla="*/ 948373 w 8191532"/>
              <a:gd name="connsiteY38" fmla="*/ 321173 h 3770037"/>
              <a:gd name="connsiteX39" fmla="*/ 1064678 w 8191532"/>
              <a:gd name="connsiteY39" fmla="*/ 200859 h 3770037"/>
              <a:gd name="connsiteX40" fmla="*/ 1172962 w 8191532"/>
              <a:gd name="connsiteY40" fmla="*/ 124658 h 3770037"/>
              <a:gd name="connsiteX41" fmla="*/ 1325967 w 8191532"/>
              <a:gd name="connsiteY41" fmla="*/ 217 h 3770037"/>
              <a:gd name="connsiteX0" fmla="*/ 1325967 w 8191532"/>
              <a:gd name="connsiteY0" fmla="*/ 22605 h 3792425"/>
              <a:gd name="connsiteX1" fmla="*/ 1493804 w 8191532"/>
              <a:gd name="connsiteY1" fmla="*/ 102929 h 3792425"/>
              <a:gd name="connsiteX2" fmla="*/ 1674278 w 8191532"/>
              <a:gd name="connsiteY2" fmla="*/ 167097 h 3792425"/>
              <a:gd name="connsiteX3" fmla="*/ 1798604 w 8191532"/>
              <a:gd name="connsiteY3" fmla="*/ 267361 h 3792425"/>
              <a:gd name="connsiteX4" fmla="*/ 1822668 w 8191532"/>
              <a:gd name="connsiteY4" fmla="*/ 403720 h 3792425"/>
              <a:gd name="connsiteX5" fmla="*/ 2007152 w 8191532"/>
              <a:gd name="connsiteY5" fmla="*/ 327519 h 3792425"/>
              <a:gd name="connsiteX6" fmla="*/ 2167573 w 8191532"/>
              <a:gd name="connsiteY6" fmla="*/ 427782 h 3792425"/>
              <a:gd name="connsiteX7" fmla="*/ 2291899 w 8191532"/>
              <a:gd name="connsiteY7" fmla="*/ 411740 h 3792425"/>
              <a:gd name="connsiteX8" fmla="*/ 2436278 w 8191532"/>
              <a:gd name="connsiteY8" fmla="*/ 572161 h 3792425"/>
              <a:gd name="connsiteX9" fmla="*/ 2636804 w 8191532"/>
              <a:gd name="connsiteY9" fmla="*/ 463876 h 3792425"/>
              <a:gd name="connsiteX10" fmla="*/ 2870583 w 8191532"/>
              <a:gd name="connsiteY10" fmla="*/ 503256 h 3792425"/>
              <a:gd name="connsiteX11" fmla="*/ 3059372 w 8191532"/>
              <a:gd name="connsiteY11" fmla="*/ 661721 h 3792425"/>
              <a:gd name="connsiteX12" fmla="*/ 3333848 w 8191532"/>
              <a:gd name="connsiteY12" fmla="*/ 738605 h 3792425"/>
              <a:gd name="connsiteX13" fmla="*/ 3473619 w 8191532"/>
              <a:gd name="connsiteY13" fmla="*/ 746399 h 3792425"/>
              <a:gd name="connsiteX14" fmla="*/ 3523131 w 8191532"/>
              <a:gd name="connsiteY14" fmla="*/ 848887 h 3792425"/>
              <a:gd name="connsiteX15" fmla="*/ 3646367 w 8191532"/>
              <a:gd name="connsiteY15" fmla="*/ 747978 h 3792425"/>
              <a:gd name="connsiteX16" fmla="*/ 3937775 w 8191532"/>
              <a:gd name="connsiteY16" fmla="*/ 909562 h 3792425"/>
              <a:gd name="connsiteX17" fmla="*/ 4119365 w 8191532"/>
              <a:gd name="connsiteY17" fmla="*/ 986254 h 3792425"/>
              <a:gd name="connsiteX18" fmla="*/ 4319596 w 8191532"/>
              <a:gd name="connsiteY18" fmla="*/ 1013858 h 3792425"/>
              <a:gd name="connsiteX19" fmla="*/ 4538859 w 8191532"/>
              <a:gd name="connsiteY19" fmla="*/ 869330 h 3792425"/>
              <a:gd name="connsiteX20" fmla="*/ 4722295 w 8191532"/>
              <a:gd name="connsiteY20" fmla="*/ 746831 h 3792425"/>
              <a:gd name="connsiteX21" fmla="*/ 5020154 w 8191532"/>
              <a:gd name="connsiteY21" fmla="*/ 784495 h 3792425"/>
              <a:gd name="connsiteX22" fmla="*/ 5346108 w 8191532"/>
              <a:gd name="connsiteY22" fmla="*/ 695121 h 3792425"/>
              <a:gd name="connsiteX23" fmla="*/ 5529112 w 8191532"/>
              <a:gd name="connsiteY23" fmla="*/ 573040 h 3792425"/>
              <a:gd name="connsiteX24" fmla="*/ 5738553 w 8191532"/>
              <a:gd name="connsiteY24" fmla="*/ 513799 h 3792425"/>
              <a:gd name="connsiteX25" fmla="*/ 6078232 w 8191532"/>
              <a:gd name="connsiteY25" fmla="*/ 571515 h 3792425"/>
              <a:gd name="connsiteX26" fmla="*/ 6421920 w 8191532"/>
              <a:gd name="connsiteY26" fmla="*/ 599398 h 3792425"/>
              <a:gd name="connsiteX27" fmla="*/ 6752505 w 8191532"/>
              <a:gd name="connsiteY27" fmla="*/ 452971 h 3792425"/>
              <a:gd name="connsiteX28" fmla="*/ 6858663 w 8191532"/>
              <a:gd name="connsiteY28" fmla="*/ 324305 h 3792425"/>
              <a:gd name="connsiteX29" fmla="*/ 7221019 w 8191532"/>
              <a:gd name="connsiteY29" fmla="*/ 97279 h 3792425"/>
              <a:gd name="connsiteX30" fmla="*/ 7323158 w 8191532"/>
              <a:gd name="connsiteY30" fmla="*/ 131325 h 3792425"/>
              <a:gd name="connsiteX31" fmla="*/ 7464210 w 8191532"/>
              <a:gd name="connsiteY31" fmla="*/ 243193 h 3792425"/>
              <a:gd name="connsiteX32" fmla="*/ 7690986 w 8191532"/>
              <a:gd name="connsiteY32" fmla="*/ 180775 h 3792425"/>
              <a:gd name="connsiteX33" fmla="*/ 7933773 w 8191532"/>
              <a:gd name="connsiteY33" fmla="*/ 361143 h 3792425"/>
              <a:gd name="connsiteX34" fmla="*/ 8178585 w 8191532"/>
              <a:gd name="connsiteY34" fmla="*/ 256570 h 3792425"/>
              <a:gd name="connsiteX35" fmla="*/ 8191500 w 8191532"/>
              <a:gd name="connsiteY35" fmla="*/ 3773375 h 3792425"/>
              <a:gd name="connsiteX36" fmla="*/ 0 w 8191532"/>
              <a:gd name="connsiteY36" fmla="*/ 3792425 h 3792425"/>
              <a:gd name="connsiteX37" fmla="*/ 226478 w 8191532"/>
              <a:gd name="connsiteY37" fmla="*/ 299445 h 3792425"/>
              <a:gd name="connsiteX38" fmla="*/ 812015 w 8191532"/>
              <a:gd name="connsiteY38" fmla="*/ 183142 h 3792425"/>
              <a:gd name="connsiteX39" fmla="*/ 948373 w 8191532"/>
              <a:gd name="connsiteY39" fmla="*/ 343561 h 3792425"/>
              <a:gd name="connsiteX40" fmla="*/ 1064678 w 8191532"/>
              <a:gd name="connsiteY40" fmla="*/ 223247 h 3792425"/>
              <a:gd name="connsiteX41" fmla="*/ 1172962 w 8191532"/>
              <a:gd name="connsiteY41" fmla="*/ 147046 h 3792425"/>
              <a:gd name="connsiteX42" fmla="*/ 1325967 w 8191532"/>
              <a:gd name="connsiteY42" fmla="*/ 22605 h 3792425"/>
              <a:gd name="connsiteX0" fmla="*/ 1325967 w 8191532"/>
              <a:gd name="connsiteY0" fmla="*/ 22605 h 3792425"/>
              <a:gd name="connsiteX1" fmla="*/ 1493804 w 8191532"/>
              <a:gd name="connsiteY1" fmla="*/ 102929 h 3792425"/>
              <a:gd name="connsiteX2" fmla="*/ 1674278 w 8191532"/>
              <a:gd name="connsiteY2" fmla="*/ 167097 h 3792425"/>
              <a:gd name="connsiteX3" fmla="*/ 1798604 w 8191532"/>
              <a:gd name="connsiteY3" fmla="*/ 267361 h 3792425"/>
              <a:gd name="connsiteX4" fmla="*/ 1822668 w 8191532"/>
              <a:gd name="connsiteY4" fmla="*/ 403720 h 3792425"/>
              <a:gd name="connsiteX5" fmla="*/ 2007152 w 8191532"/>
              <a:gd name="connsiteY5" fmla="*/ 327519 h 3792425"/>
              <a:gd name="connsiteX6" fmla="*/ 2167573 w 8191532"/>
              <a:gd name="connsiteY6" fmla="*/ 427782 h 3792425"/>
              <a:gd name="connsiteX7" fmla="*/ 2291899 w 8191532"/>
              <a:gd name="connsiteY7" fmla="*/ 411740 h 3792425"/>
              <a:gd name="connsiteX8" fmla="*/ 2436278 w 8191532"/>
              <a:gd name="connsiteY8" fmla="*/ 572161 h 3792425"/>
              <a:gd name="connsiteX9" fmla="*/ 2636804 w 8191532"/>
              <a:gd name="connsiteY9" fmla="*/ 463876 h 3792425"/>
              <a:gd name="connsiteX10" fmla="*/ 2870583 w 8191532"/>
              <a:gd name="connsiteY10" fmla="*/ 503256 h 3792425"/>
              <a:gd name="connsiteX11" fmla="*/ 3059372 w 8191532"/>
              <a:gd name="connsiteY11" fmla="*/ 661721 h 3792425"/>
              <a:gd name="connsiteX12" fmla="*/ 3333848 w 8191532"/>
              <a:gd name="connsiteY12" fmla="*/ 738605 h 3792425"/>
              <a:gd name="connsiteX13" fmla="*/ 3473619 w 8191532"/>
              <a:gd name="connsiteY13" fmla="*/ 746399 h 3792425"/>
              <a:gd name="connsiteX14" fmla="*/ 3523131 w 8191532"/>
              <a:gd name="connsiteY14" fmla="*/ 848887 h 3792425"/>
              <a:gd name="connsiteX15" fmla="*/ 3646367 w 8191532"/>
              <a:gd name="connsiteY15" fmla="*/ 747978 h 3792425"/>
              <a:gd name="connsiteX16" fmla="*/ 3937775 w 8191532"/>
              <a:gd name="connsiteY16" fmla="*/ 909562 h 3792425"/>
              <a:gd name="connsiteX17" fmla="*/ 4119365 w 8191532"/>
              <a:gd name="connsiteY17" fmla="*/ 986254 h 3792425"/>
              <a:gd name="connsiteX18" fmla="*/ 4319596 w 8191532"/>
              <a:gd name="connsiteY18" fmla="*/ 1013858 h 3792425"/>
              <a:gd name="connsiteX19" fmla="*/ 4538859 w 8191532"/>
              <a:gd name="connsiteY19" fmla="*/ 869330 h 3792425"/>
              <a:gd name="connsiteX20" fmla="*/ 4722295 w 8191532"/>
              <a:gd name="connsiteY20" fmla="*/ 746831 h 3792425"/>
              <a:gd name="connsiteX21" fmla="*/ 5020154 w 8191532"/>
              <a:gd name="connsiteY21" fmla="*/ 784495 h 3792425"/>
              <a:gd name="connsiteX22" fmla="*/ 5346108 w 8191532"/>
              <a:gd name="connsiteY22" fmla="*/ 695121 h 3792425"/>
              <a:gd name="connsiteX23" fmla="*/ 5529112 w 8191532"/>
              <a:gd name="connsiteY23" fmla="*/ 573040 h 3792425"/>
              <a:gd name="connsiteX24" fmla="*/ 5738553 w 8191532"/>
              <a:gd name="connsiteY24" fmla="*/ 513799 h 3792425"/>
              <a:gd name="connsiteX25" fmla="*/ 6078232 w 8191532"/>
              <a:gd name="connsiteY25" fmla="*/ 571515 h 3792425"/>
              <a:gd name="connsiteX26" fmla="*/ 6421920 w 8191532"/>
              <a:gd name="connsiteY26" fmla="*/ 599398 h 3792425"/>
              <a:gd name="connsiteX27" fmla="*/ 6752505 w 8191532"/>
              <a:gd name="connsiteY27" fmla="*/ 452971 h 3792425"/>
              <a:gd name="connsiteX28" fmla="*/ 6858663 w 8191532"/>
              <a:gd name="connsiteY28" fmla="*/ 324305 h 3792425"/>
              <a:gd name="connsiteX29" fmla="*/ 7221019 w 8191532"/>
              <a:gd name="connsiteY29" fmla="*/ 97279 h 3792425"/>
              <a:gd name="connsiteX30" fmla="*/ 7323158 w 8191532"/>
              <a:gd name="connsiteY30" fmla="*/ 131325 h 3792425"/>
              <a:gd name="connsiteX31" fmla="*/ 7464210 w 8191532"/>
              <a:gd name="connsiteY31" fmla="*/ 243193 h 3792425"/>
              <a:gd name="connsiteX32" fmla="*/ 7690986 w 8191532"/>
              <a:gd name="connsiteY32" fmla="*/ 180775 h 3792425"/>
              <a:gd name="connsiteX33" fmla="*/ 7933773 w 8191532"/>
              <a:gd name="connsiteY33" fmla="*/ 361143 h 3792425"/>
              <a:gd name="connsiteX34" fmla="*/ 8178585 w 8191532"/>
              <a:gd name="connsiteY34" fmla="*/ 256570 h 3792425"/>
              <a:gd name="connsiteX35" fmla="*/ 8191500 w 8191532"/>
              <a:gd name="connsiteY35" fmla="*/ 3773375 h 3792425"/>
              <a:gd name="connsiteX36" fmla="*/ 0 w 8191532"/>
              <a:gd name="connsiteY36" fmla="*/ 3792425 h 3792425"/>
              <a:gd name="connsiteX37" fmla="*/ 226478 w 8191532"/>
              <a:gd name="connsiteY37" fmla="*/ 299445 h 3792425"/>
              <a:gd name="connsiteX38" fmla="*/ 812015 w 8191532"/>
              <a:gd name="connsiteY38" fmla="*/ 183142 h 3792425"/>
              <a:gd name="connsiteX39" fmla="*/ 952383 w 8191532"/>
              <a:gd name="connsiteY39" fmla="*/ 351582 h 3792425"/>
              <a:gd name="connsiteX40" fmla="*/ 1064678 w 8191532"/>
              <a:gd name="connsiteY40" fmla="*/ 223247 h 3792425"/>
              <a:gd name="connsiteX41" fmla="*/ 1172962 w 8191532"/>
              <a:gd name="connsiteY41" fmla="*/ 147046 h 3792425"/>
              <a:gd name="connsiteX42" fmla="*/ 1325967 w 8191532"/>
              <a:gd name="connsiteY42" fmla="*/ 22605 h 3792425"/>
              <a:gd name="connsiteX0" fmla="*/ 1325967 w 8191532"/>
              <a:gd name="connsiteY0" fmla="*/ 218 h 3770038"/>
              <a:gd name="connsiteX1" fmla="*/ 1493804 w 8191532"/>
              <a:gd name="connsiteY1" fmla="*/ 80542 h 3770038"/>
              <a:gd name="connsiteX2" fmla="*/ 1674278 w 8191532"/>
              <a:gd name="connsiteY2" fmla="*/ 144710 h 3770038"/>
              <a:gd name="connsiteX3" fmla="*/ 1798604 w 8191532"/>
              <a:gd name="connsiteY3" fmla="*/ 244974 h 3770038"/>
              <a:gd name="connsiteX4" fmla="*/ 1822668 w 8191532"/>
              <a:gd name="connsiteY4" fmla="*/ 381333 h 3770038"/>
              <a:gd name="connsiteX5" fmla="*/ 2007152 w 8191532"/>
              <a:gd name="connsiteY5" fmla="*/ 305132 h 3770038"/>
              <a:gd name="connsiteX6" fmla="*/ 2167573 w 8191532"/>
              <a:gd name="connsiteY6" fmla="*/ 405395 h 3770038"/>
              <a:gd name="connsiteX7" fmla="*/ 2291899 w 8191532"/>
              <a:gd name="connsiteY7" fmla="*/ 389353 h 3770038"/>
              <a:gd name="connsiteX8" fmla="*/ 2436278 w 8191532"/>
              <a:gd name="connsiteY8" fmla="*/ 549774 h 3770038"/>
              <a:gd name="connsiteX9" fmla="*/ 2636804 w 8191532"/>
              <a:gd name="connsiteY9" fmla="*/ 441489 h 3770038"/>
              <a:gd name="connsiteX10" fmla="*/ 2870583 w 8191532"/>
              <a:gd name="connsiteY10" fmla="*/ 480869 h 3770038"/>
              <a:gd name="connsiteX11" fmla="*/ 3059372 w 8191532"/>
              <a:gd name="connsiteY11" fmla="*/ 639334 h 3770038"/>
              <a:gd name="connsiteX12" fmla="*/ 3333848 w 8191532"/>
              <a:gd name="connsiteY12" fmla="*/ 716218 h 3770038"/>
              <a:gd name="connsiteX13" fmla="*/ 3473619 w 8191532"/>
              <a:gd name="connsiteY13" fmla="*/ 724012 h 3770038"/>
              <a:gd name="connsiteX14" fmla="*/ 3523131 w 8191532"/>
              <a:gd name="connsiteY14" fmla="*/ 826500 h 3770038"/>
              <a:gd name="connsiteX15" fmla="*/ 3646367 w 8191532"/>
              <a:gd name="connsiteY15" fmla="*/ 725591 h 3770038"/>
              <a:gd name="connsiteX16" fmla="*/ 3937775 w 8191532"/>
              <a:gd name="connsiteY16" fmla="*/ 887175 h 3770038"/>
              <a:gd name="connsiteX17" fmla="*/ 4119365 w 8191532"/>
              <a:gd name="connsiteY17" fmla="*/ 963867 h 3770038"/>
              <a:gd name="connsiteX18" fmla="*/ 4319596 w 8191532"/>
              <a:gd name="connsiteY18" fmla="*/ 991471 h 3770038"/>
              <a:gd name="connsiteX19" fmla="*/ 4538859 w 8191532"/>
              <a:gd name="connsiteY19" fmla="*/ 846943 h 3770038"/>
              <a:gd name="connsiteX20" fmla="*/ 4722295 w 8191532"/>
              <a:gd name="connsiteY20" fmla="*/ 724444 h 3770038"/>
              <a:gd name="connsiteX21" fmla="*/ 5020154 w 8191532"/>
              <a:gd name="connsiteY21" fmla="*/ 762108 h 3770038"/>
              <a:gd name="connsiteX22" fmla="*/ 5346108 w 8191532"/>
              <a:gd name="connsiteY22" fmla="*/ 672734 h 3770038"/>
              <a:gd name="connsiteX23" fmla="*/ 5529112 w 8191532"/>
              <a:gd name="connsiteY23" fmla="*/ 550653 h 3770038"/>
              <a:gd name="connsiteX24" fmla="*/ 5738553 w 8191532"/>
              <a:gd name="connsiteY24" fmla="*/ 491412 h 3770038"/>
              <a:gd name="connsiteX25" fmla="*/ 6078232 w 8191532"/>
              <a:gd name="connsiteY25" fmla="*/ 549128 h 3770038"/>
              <a:gd name="connsiteX26" fmla="*/ 6421920 w 8191532"/>
              <a:gd name="connsiteY26" fmla="*/ 577011 h 3770038"/>
              <a:gd name="connsiteX27" fmla="*/ 6752505 w 8191532"/>
              <a:gd name="connsiteY27" fmla="*/ 430584 h 3770038"/>
              <a:gd name="connsiteX28" fmla="*/ 6858663 w 8191532"/>
              <a:gd name="connsiteY28" fmla="*/ 301918 h 3770038"/>
              <a:gd name="connsiteX29" fmla="*/ 7221019 w 8191532"/>
              <a:gd name="connsiteY29" fmla="*/ 74892 h 3770038"/>
              <a:gd name="connsiteX30" fmla="*/ 7323158 w 8191532"/>
              <a:gd name="connsiteY30" fmla="*/ 108938 h 3770038"/>
              <a:gd name="connsiteX31" fmla="*/ 7464210 w 8191532"/>
              <a:gd name="connsiteY31" fmla="*/ 220806 h 3770038"/>
              <a:gd name="connsiteX32" fmla="*/ 7690986 w 8191532"/>
              <a:gd name="connsiteY32" fmla="*/ 158388 h 3770038"/>
              <a:gd name="connsiteX33" fmla="*/ 7933773 w 8191532"/>
              <a:gd name="connsiteY33" fmla="*/ 338756 h 3770038"/>
              <a:gd name="connsiteX34" fmla="*/ 8178585 w 8191532"/>
              <a:gd name="connsiteY34" fmla="*/ 234183 h 3770038"/>
              <a:gd name="connsiteX35" fmla="*/ 8191500 w 8191532"/>
              <a:gd name="connsiteY35" fmla="*/ 3750988 h 3770038"/>
              <a:gd name="connsiteX36" fmla="*/ 0 w 8191532"/>
              <a:gd name="connsiteY36" fmla="*/ 3770038 h 3770038"/>
              <a:gd name="connsiteX37" fmla="*/ 226478 w 8191532"/>
              <a:gd name="connsiteY37" fmla="*/ 277058 h 3770038"/>
              <a:gd name="connsiteX38" fmla="*/ 864152 w 8191532"/>
              <a:gd name="connsiteY38" fmla="*/ 236955 h 3770038"/>
              <a:gd name="connsiteX39" fmla="*/ 952383 w 8191532"/>
              <a:gd name="connsiteY39" fmla="*/ 329195 h 3770038"/>
              <a:gd name="connsiteX40" fmla="*/ 1064678 w 8191532"/>
              <a:gd name="connsiteY40" fmla="*/ 200860 h 3770038"/>
              <a:gd name="connsiteX41" fmla="*/ 1172962 w 8191532"/>
              <a:gd name="connsiteY41" fmla="*/ 124659 h 3770038"/>
              <a:gd name="connsiteX42" fmla="*/ 1325967 w 8191532"/>
              <a:gd name="connsiteY42" fmla="*/ 218 h 3770038"/>
              <a:gd name="connsiteX0" fmla="*/ 1325967 w 8191532"/>
              <a:gd name="connsiteY0" fmla="*/ 218 h 3770038"/>
              <a:gd name="connsiteX1" fmla="*/ 1493804 w 8191532"/>
              <a:gd name="connsiteY1" fmla="*/ 80542 h 3770038"/>
              <a:gd name="connsiteX2" fmla="*/ 1674278 w 8191532"/>
              <a:gd name="connsiteY2" fmla="*/ 144710 h 3770038"/>
              <a:gd name="connsiteX3" fmla="*/ 1798604 w 8191532"/>
              <a:gd name="connsiteY3" fmla="*/ 244974 h 3770038"/>
              <a:gd name="connsiteX4" fmla="*/ 1822668 w 8191532"/>
              <a:gd name="connsiteY4" fmla="*/ 381333 h 3770038"/>
              <a:gd name="connsiteX5" fmla="*/ 2007152 w 8191532"/>
              <a:gd name="connsiteY5" fmla="*/ 305132 h 3770038"/>
              <a:gd name="connsiteX6" fmla="*/ 2167573 w 8191532"/>
              <a:gd name="connsiteY6" fmla="*/ 405395 h 3770038"/>
              <a:gd name="connsiteX7" fmla="*/ 2291899 w 8191532"/>
              <a:gd name="connsiteY7" fmla="*/ 389353 h 3770038"/>
              <a:gd name="connsiteX8" fmla="*/ 2436278 w 8191532"/>
              <a:gd name="connsiteY8" fmla="*/ 549774 h 3770038"/>
              <a:gd name="connsiteX9" fmla="*/ 2636804 w 8191532"/>
              <a:gd name="connsiteY9" fmla="*/ 441489 h 3770038"/>
              <a:gd name="connsiteX10" fmla="*/ 2870583 w 8191532"/>
              <a:gd name="connsiteY10" fmla="*/ 480869 h 3770038"/>
              <a:gd name="connsiteX11" fmla="*/ 3059372 w 8191532"/>
              <a:gd name="connsiteY11" fmla="*/ 639334 h 3770038"/>
              <a:gd name="connsiteX12" fmla="*/ 3333848 w 8191532"/>
              <a:gd name="connsiteY12" fmla="*/ 716218 h 3770038"/>
              <a:gd name="connsiteX13" fmla="*/ 3473619 w 8191532"/>
              <a:gd name="connsiteY13" fmla="*/ 724012 h 3770038"/>
              <a:gd name="connsiteX14" fmla="*/ 3523131 w 8191532"/>
              <a:gd name="connsiteY14" fmla="*/ 826500 h 3770038"/>
              <a:gd name="connsiteX15" fmla="*/ 3646367 w 8191532"/>
              <a:gd name="connsiteY15" fmla="*/ 725591 h 3770038"/>
              <a:gd name="connsiteX16" fmla="*/ 3937775 w 8191532"/>
              <a:gd name="connsiteY16" fmla="*/ 887175 h 3770038"/>
              <a:gd name="connsiteX17" fmla="*/ 4119365 w 8191532"/>
              <a:gd name="connsiteY17" fmla="*/ 963867 h 3770038"/>
              <a:gd name="connsiteX18" fmla="*/ 4319596 w 8191532"/>
              <a:gd name="connsiteY18" fmla="*/ 991471 h 3770038"/>
              <a:gd name="connsiteX19" fmla="*/ 4538859 w 8191532"/>
              <a:gd name="connsiteY19" fmla="*/ 846943 h 3770038"/>
              <a:gd name="connsiteX20" fmla="*/ 4722295 w 8191532"/>
              <a:gd name="connsiteY20" fmla="*/ 724444 h 3770038"/>
              <a:gd name="connsiteX21" fmla="*/ 5020154 w 8191532"/>
              <a:gd name="connsiteY21" fmla="*/ 762108 h 3770038"/>
              <a:gd name="connsiteX22" fmla="*/ 5346108 w 8191532"/>
              <a:gd name="connsiteY22" fmla="*/ 672734 h 3770038"/>
              <a:gd name="connsiteX23" fmla="*/ 5529112 w 8191532"/>
              <a:gd name="connsiteY23" fmla="*/ 550653 h 3770038"/>
              <a:gd name="connsiteX24" fmla="*/ 5738553 w 8191532"/>
              <a:gd name="connsiteY24" fmla="*/ 491412 h 3770038"/>
              <a:gd name="connsiteX25" fmla="*/ 6078232 w 8191532"/>
              <a:gd name="connsiteY25" fmla="*/ 549128 h 3770038"/>
              <a:gd name="connsiteX26" fmla="*/ 6421920 w 8191532"/>
              <a:gd name="connsiteY26" fmla="*/ 577011 h 3770038"/>
              <a:gd name="connsiteX27" fmla="*/ 6752505 w 8191532"/>
              <a:gd name="connsiteY27" fmla="*/ 430584 h 3770038"/>
              <a:gd name="connsiteX28" fmla="*/ 6858663 w 8191532"/>
              <a:gd name="connsiteY28" fmla="*/ 301918 h 3770038"/>
              <a:gd name="connsiteX29" fmla="*/ 7221019 w 8191532"/>
              <a:gd name="connsiteY29" fmla="*/ 74892 h 3770038"/>
              <a:gd name="connsiteX30" fmla="*/ 7323158 w 8191532"/>
              <a:gd name="connsiteY30" fmla="*/ 108938 h 3770038"/>
              <a:gd name="connsiteX31" fmla="*/ 7464210 w 8191532"/>
              <a:gd name="connsiteY31" fmla="*/ 220806 h 3770038"/>
              <a:gd name="connsiteX32" fmla="*/ 7690986 w 8191532"/>
              <a:gd name="connsiteY32" fmla="*/ 158388 h 3770038"/>
              <a:gd name="connsiteX33" fmla="*/ 7933773 w 8191532"/>
              <a:gd name="connsiteY33" fmla="*/ 338756 h 3770038"/>
              <a:gd name="connsiteX34" fmla="*/ 8178585 w 8191532"/>
              <a:gd name="connsiteY34" fmla="*/ 234183 h 3770038"/>
              <a:gd name="connsiteX35" fmla="*/ 8191500 w 8191532"/>
              <a:gd name="connsiteY35" fmla="*/ 3750988 h 3770038"/>
              <a:gd name="connsiteX36" fmla="*/ 0 w 8191532"/>
              <a:gd name="connsiteY36" fmla="*/ 3770038 h 3770038"/>
              <a:gd name="connsiteX37" fmla="*/ 226478 w 8191532"/>
              <a:gd name="connsiteY37" fmla="*/ 277058 h 3770038"/>
              <a:gd name="connsiteX38" fmla="*/ 643573 w 8191532"/>
              <a:gd name="connsiteY38" fmla="*/ 337217 h 3770038"/>
              <a:gd name="connsiteX39" fmla="*/ 864152 w 8191532"/>
              <a:gd name="connsiteY39" fmla="*/ 236955 h 3770038"/>
              <a:gd name="connsiteX40" fmla="*/ 952383 w 8191532"/>
              <a:gd name="connsiteY40" fmla="*/ 329195 h 3770038"/>
              <a:gd name="connsiteX41" fmla="*/ 1064678 w 8191532"/>
              <a:gd name="connsiteY41" fmla="*/ 200860 h 3770038"/>
              <a:gd name="connsiteX42" fmla="*/ 1172962 w 8191532"/>
              <a:gd name="connsiteY42" fmla="*/ 124659 h 3770038"/>
              <a:gd name="connsiteX43" fmla="*/ 1325967 w 8191532"/>
              <a:gd name="connsiteY43" fmla="*/ 218 h 3770038"/>
              <a:gd name="connsiteX0" fmla="*/ 1325967 w 8191532"/>
              <a:gd name="connsiteY0" fmla="*/ 218 h 3770038"/>
              <a:gd name="connsiteX1" fmla="*/ 1493804 w 8191532"/>
              <a:gd name="connsiteY1" fmla="*/ 80542 h 3770038"/>
              <a:gd name="connsiteX2" fmla="*/ 1674278 w 8191532"/>
              <a:gd name="connsiteY2" fmla="*/ 144710 h 3770038"/>
              <a:gd name="connsiteX3" fmla="*/ 1798604 w 8191532"/>
              <a:gd name="connsiteY3" fmla="*/ 244974 h 3770038"/>
              <a:gd name="connsiteX4" fmla="*/ 1822668 w 8191532"/>
              <a:gd name="connsiteY4" fmla="*/ 381333 h 3770038"/>
              <a:gd name="connsiteX5" fmla="*/ 2007152 w 8191532"/>
              <a:gd name="connsiteY5" fmla="*/ 305132 h 3770038"/>
              <a:gd name="connsiteX6" fmla="*/ 2167573 w 8191532"/>
              <a:gd name="connsiteY6" fmla="*/ 405395 h 3770038"/>
              <a:gd name="connsiteX7" fmla="*/ 2291899 w 8191532"/>
              <a:gd name="connsiteY7" fmla="*/ 389353 h 3770038"/>
              <a:gd name="connsiteX8" fmla="*/ 2436278 w 8191532"/>
              <a:gd name="connsiteY8" fmla="*/ 549774 h 3770038"/>
              <a:gd name="connsiteX9" fmla="*/ 2636804 w 8191532"/>
              <a:gd name="connsiteY9" fmla="*/ 441489 h 3770038"/>
              <a:gd name="connsiteX10" fmla="*/ 2870583 w 8191532"/>
              <a:gd name="connsiteY10" fmla="*/ 480869 h 3770038"/>
              <a:gd name="connsiteX11" fmla="*/ 3059372 w 8191532"/>
              <a:gd name="connsiteY11" fmla="*/ 639334 h 3770038"/>
              <a:gd name="connsiteX12" fmla="*/ 3333848 w 8191532"/>
              <a:gd name="connsiteY12" fmla="*/ 716218 h 3770038"/>
              <a:gd name="connsiteX13" fmla="*/ 3473619 w 8191532"/>
              <a:gd name="connsiteY13" fmla="*/ 724012 h 3770038"/>
              <a:gd name="connsiteX14" fmla="*/ 3523131 w 8191532"/>
              <a:gd name="connsiteY14" fmla="*/ 826500 h 3770038"/>
              <a:gd name="connsiteX15" fmla="*/ 3646367 w 8191532"/>
              <a:gd name="connsiteY15" fmla="*/ 725591 h 3770038"/>
              <a:gd name="connsiteX16" fmla="*/ 3937775 w 8191532"/>
              <a:gd name="connsiteY16" fmla="*/ 887175 h 3770038"/>
              <a:gd name="connsiteX17" fmla="*/ 4119365 w 8191532"/>
              <a:gd name="connsiteY17" fmla="*/ 963867 h 3770038"/>
              <a:gd name="connsiteX18" fmla="*/ 4319596 w 8191532"/>
              <a:gd name="connsiteY18" fmla="*/ 991471 h 3770038"/>
              <a:gd name="connsiteX19" fmla="*/ 4538859 w 8191532"/>
              <a:gd name="connsiteY19" fmla="*/ 846943 h 3770038"/>
              <a:gd name="connsiteX20" fmla="*/ 4722295 w 8191532"/>
              <a:gd name="connsiteY20" fmla="*/ 724444 h 3770038"/>
              <a:gd name="connsiteX21" fmla="*/ 5020154 w 8191532"/>
              <a:gd name="connsiteY21" fmla="*/ 762108 h 3770038"/>
              <a:gd name="connsiteX22" fmla="*/ 5346108 w 8191532"/>
              <a:gd name="connsiteY22" fmla="*/ 672734 h 3770038"/>
              <a:gd name="connsiteX23" fmla="*/ 5529112 w 8191532"/>
              <a:gd name="connsiteY23" fmla="*/ 550653 h 3770038"/>
              <a:gd name="connsiteX24" fmla="*/ 5738553 w 8191532"/>
              <a:gd name="connsiteY24" fmla="*/ 491412 h 3770038"/>
              <a:gd name="connsiteX25" fmla="*/ 6078232 w 8191532"/>
              <a:gd name="connsiteY25" fmla="*/ 549128 h 3770038"/>
              <a:gd name="connsiteX26" fmla="*/ 6421920 w 8191532"/>
              <a:gd name="connsiteY26" fmla="*/ 577011 h 3770038"/>
              <a:gd name="connsiteX27" fmla="*/ 6752505 w 8191532"/>
              <a:gd name="connsiteY27" fmla="*/ 430584 h 3770038"/>
              <a:gd name="connsiteX28" fmla="*/ 6858663 w 8191532"/>
              <a:gd name="connsiteY28" fmla="*/ 301918 h 3770038"/>
              <a:gd name="connsiteX29" fmla="*/ 7221019 w 8191532"/>
              <a:gd name="connsiteY29" fmla="*/ 74892 h 3770038"/>
              <a:gd name="connsiteX30" fmla="*/ 7323158 w 8191532"/>
              <a:gd name="connsiteY30" fmla="*/ 108938 h 3770038"/>
              <a:gd name="connsiteX31" fmla="*/ 7464210 w 8191532"/>
              <a:gd name="connsiteY31" fmla="*/ 220806 h 3770038"/>
              <a:gd name="connsiteX32" fmla="*/ 7690986 w 8191532"/>
              <a:gd name="connsiteY32" fmla="*/ 158388 h 3770038"/>
              <a:gd name="connsiteX33" fmla="*/ 7933773 w 8191532"/>
              <a:gd name="connsiteY33" fmla="*/ 338756 h 3770038"/>
              <a:gd name="connsiteX34" fmla="*/ 8178585 w 8191532"/>
              <a:gd name="connsiteY34" fmla="*/ 234183 h 3770038"/>
              <a:gd name="connsiteX35" fmla="*/ 8191500 w 8191532"/>
              <a:gd name="connsiteY35" fmla="*/ 3750988 h 3770038"/>
              <a:gd name="connsiteX36" fmla="*/ 0 w 8191532"/>
              <a:gd name="connsiteY36" fmla="*/ 3770038 h 3770038"/>
              <a:gd name="connsiteX37" fmla="*/ 226478 w 8191532"/>
              <a:gd name="connsiteY37" fmla="*/ 277058 h 3770038"/>
              <a:gd name="connsiteX38" fmla="*/ 643573 w 8191532"/>
              <a:gd name="connsiteY38" fmla="*/ 337217 h 3770038"/>
              <a:gd name="connsiteX39" fmla="*/ 864152 w 8191532"/>
              <a:gd name="connsiteY39" fmla="*/ 236955 h 3770038"/>
              <a:gd name="connsiteX40" fmla="*/ 952383 w 8191532"/>
              <a:gd name="connsiteY40" fmla="*/ 329195 h 3770038"/>
              <a:gd name="connsiteX41" fmla="*/ 1064678 w 8191532"/>
              <a:gd name="connsiteY41" fmla="*/ 200860 h 3770038"/>
              <a:gd name="connsiteX42" fmla="*/ 1172962 w 8191532"/>
              <a:gd name="connsiteY42" fmla="*/ 124659 h 3770038"/>
              <a:gd name="connsiteX43" fmla="*/ 1325967 w 8191532"/>
              <a:gd name="connsiteY43" fmla="*/ 218 h 3770038"/>
              <a:gd name="connsiteX0" fmla="*/ 1325967 w 8191532"/>
              <a:gd name="connsiteY0" fmla="*/ 218 h 3770038"/>
              <a:gd name="connsiteX1" fmla="*/ 1493804 w 8191532"/>
              <a:gd name="connsiteY1" fmla="*/ 80542 h 3770038"/>
              <a:gd name="connsiteX2" fmla="*/ 1674278 w 8191532"/>
              <a:gd name="connsiteY2" fmla="*/ 144710 h 3770038"/>
              <a:gd name="connsiteX3" fmla="*/ 1798604 w 8191532"/>
              <a:gd name="connsiteY3" fmla="*/ 244974 h 3770038"/>
              <a:gd name="connsiteX4" fmla="*/ 1822668 w 8191532"/>
              <a:gd name="connsiteY4" fmla="*/ 381333 h 3770038"/>
              <a:gd name="connsiteX5" fmla="*/ 2007152 w 8191532"/>
              <a:gd name="connsiteY5" fmla="*/ 305132 h 3770038"/>
              <a:gd name="connsiteX6" fmla="*/ 2167573 w 8191532"/>
              <a:gd name="connsiteY6" fmla="*/ 405395 h 3770038"/>
              <a:gd name="connsiteX7" fmla="*/ 2291899 w 8191532"/>
              <a:gd name="connsiteY7" fmla="*/ 389353 h 3770038"/>
              <a:gd name="connsiteX8" fmla="*/ 2436278 w 8191532"/>
              <a:gd name="connsiteY8" fmla="*/ 549774 h 3770038"/>
              <a:gd name="connsiteX9" fmla="*/ 2636804 w 8191532"/>
              <a:gd name="connsiteY9" fmla="*/ 441489 h 3770038"/>
              <a:gd name="connsiteX10" fmla="*/ 2870583 w 8191532"/>
              <a:gd name="connsiteY10" fmla="*/ 480869 h 3770038"/>
              <a:gd name="connsiteX11" fmla="*/ 3059372 w 8191532"/>
              <a:gd name="connsiteY11" fmla="*/ 639334 h 3770038"/>
              <a:gd name="connsiteX12" fmla="*/ 3333848 w 8191532"/>
              <a:gd name="connsiteY12" fmla="*/ 716218 h 3770038"/>
              <a:gd name="connsiteX13" fmla="*/ 3473619 w 8191532"/>
              <a:gd name="connsiteY13" fmla="*/ 724012 h 3770038"/>
              <a:gd name="connsiteX14" fmla="*/ 3523131 w 8191532"/>
              <a:gd name="connsiteY14" fmla="*/ 826500 h 3770038"/>
              <a:gd name="connsiteX15" fmla="*/ 3646367 w 8191532"/>
              <a:gd name="connsiteY15" fmla="*/ 725591 h 3770038"/>
              <a:gd name="connsiteX16" fmla="*/ 3937775 w 8191532"/>
              <a:gd name="connsiteY16" fmla="*/ 887175 h 3770038"/>
              <a:gd name="connsiteX17" fmla="*/ 4119365 w 8191532"/>
              <a:gd name="connsiteY17" fmla="*/ 963867 h 3770038"/>
              <a:gd name="connsiteX18" fmla="*/ 4319596 w 8191532"/>
              <a:gd name="connsiteY18" fmla="*/ 991471 h 3770038"/>
              <a:gd name="connsiteX19" fmla="*/ 4538859 w 8191532"/>
              <a:gd name="connsiteY19" fmla="*/ 846943 h 3770038"/>
              <a:gd name="connsiteX20" fmla="*/ 4722295 w 8191532"/>
              <a:gd name="connsiteY20" fmla="*/ 724444 h 3770038"/>
              <a:gd name="connsiteX21" fmla="*/ 5020154 w 8191532"/>
              <a:gd name="connsiteY21" fmla="*/ 762108 h 3770038"/>
              <a:gd name="connsiteX22" fmla="*/ 5346108 w 8191532"/>
              <a:gd name="connsiteY22" fmla="*/ 672734 h 3770038"/>
              <a:gd name="connsiteX23" fmla="*/ 5529112 w 8191532"/>
              <a:gd name="connsiteY23" fmla="*/ 550653 h 3770038"/>
              <a:gd name="connsiteX24" fmla="*/ 5738553 w 8191532"/>
              <a:gd name="connsiteY24" fmla="*/ 491412 h 3770038"/>
              <a:gd name="connsiteX25" fmla="*/ 6078232 w 8191532"/>
              <a:gd name="connsiteY25" fmla="*/ 549128 h 3770038"/>
              <a:gd name="connsiteX26" fmla="*/ 6421920 w 8191532"/>
              <a:gd name="connsiteY26" fmla="*/ 577011 h 3770038"/>
              <a:gd name="connsiteX27" fmla="*/ 6752505 w 8191532"/>
              <a:gd name="connsiteY27" fmla="*/ 430584 h 3770038"/>
              <a:gd name="connsiteX28" fmla="*/ 6858663 w 8191532"/>
              <a:gd name="connsiteY28" fmla="*/ 301918 h 3770038"/>
              <a:gd name="connsiteX29" fmla="*/ 7221019 w 8191532"/>
              <a:gd name="connsiteY29" fmla="*/ 74892 h 3770038"/>
              <a:gd name="connsiteX30" fmla="*/ 7323158 w 8191532"/>
              <a:gd name="connsiteY30" fmla="*/ 108938 h 3770038"/>
              <a:gd name="connsiteX31" fmla="*/ 7464210 w 8191532"/>
              <a:gd name="connsiteY31" fmla="*/ 220806 h 3770038"/>
              <a:gd name="connsiteX32" fmla="*/ 7690986 w 8191532"/>
              <a:gd name="connsiteY32" fmla="*/ 158388 h 3770038"/>
              <a:gd name="connsiteX33" fmla="*/ 7933773 w 8191532"/>
              <a:gd name="connsiteY33" fmla="*/ 338756 h 3770038"/>
              <a:gd name="connsiteX34" fmla="*/ 8178585 w 8191532"/>
              <a:gd name="connsiteY34" fmla="*/ 234183 h 3770038"/>
              <a:gd name="connsiteX35" fmla="*/ 8191500 w 8191532"/>
              <a:gd name="connsiteY35" fmla="*/ 3750988 h 3770038"/>
              <a:gd name="connsiteX36" fmla="*/ 0 w 8191532"/>
              <a:gd name="connsiteY36" fmla="*/ 3770038 h 3770038"/>
              <a:gd name="connsiteX37" fmla="*/ 226478 w 8191532"/>
              <a:gd name="connsiteY37" fmla="*/ 277058 h 3770038"/>
              <a:gd name="connsiteX38" fmla="*/ 487162 w 8191532"/>
              <a:gd name="connsiteY38" fmla="*/ 329196 h 3770038"/>
              <a:gd name="connsiteX39" fmla="*/ 643573 w 8191532"/>
              <a:gd name="connsiteY39" fmla="*/ 337217 h 3770038"/>
              <a:gd name="connsiteX40" fmla="*/ 864152 w 8191532"/>
              <a:gd name="connsiteY40" fmla="*/ 236955 h 3770038"/>
              <a:gd name="connsiteX41" fmla="*/ 952383 w 8191532"/>
              <a:gd name="connsiteY41" fmla="*/ 329195 h 3770038"/>
              <a:gd name="connsiteX42" fmla="*/ 1064678 w 8191532"/>
              <a:gd name="connsiteY42" fmla="*/ 200860 h 3770038"/>
              <a:gd name="connsiteX43" fmla="*/ 1172962 w 8191532"/>
              <a:gd name="connsiteY43" fmla="*/ 124659 h 3770038"/>
              <a:gd name="connsiteX44" fmla="*/ 1325967 w 8191532"/>
              <a:gd name="connsiteY44" fmla="*/ 218 h 3770038"/>
              <a:gd name="connsiteX0" fmla="*/ 1325967 w 8191532"/>
              <a:gd name="connsiteY0" fmla="*/ 218 h 3770038"/>
              <a:gd name="connsiteX1" fmla="*/ 1493804 w 8191532"/>
              <a:gd name="connsiteY1" fmla="*/ 80542 h 3770038"/>
              <a:gd name="connsiteX2" fmla="*/ 1674278 w 8191532"/>
              <a:gd name="connsiteY2" fmla="*/ 144710 h 3770038"/>
              <a:gd name="connsiteX3" fmla="*/ 1798604 w 8191532"/>
              <a:gd name="connsiteY3" fmla="*/ 244974 h 3770038"/>
              <a:gd name="connsiteX4" fmla="*/ 1822668 w 8191532"/>
              <a:gd name="connsiteY4" fmla="*/ 381333 h 3770038"/>
              <a:gd name="connsiteX5" fmla="*/ 2007152 w 8191532"/>
              <a:gd name="connsiteY5" fmla="*/ 305132 h 3770038"/>
              <a:gd name="connsiteX6" fmla="*/ 2167573 w 8191532"/>
              <a:gd name="connsiteY6" fmla="*/ 405395 h 3770038"/>
              <a:gd name="connsiteX7" fmla="*/ 2291899 w 8191532"/>
              <a:gd name="connsiteY7" fmla="*/ 389353 h 3770038"/>
              <a:gd name="connsiteX8" fmla="*/ 2436278 w 8191532"/>
              <a:gd name="connsiteY8" fmla="*/ 549774 h 3770038"/>
              <a:gd name="connsiteX9" fmla="*/ 2636804 w 8191532"/>
              <a:gd name="connsiteY9" fmla="*/ 441489 h 3770038"/>
              <a:gd name="connsiteX10" fmla="*/ 2870583 w 8191532"/>
              <a:gd name="connsiteY10" fmla="*/ 480869 h 3770038"/>
              <a:gd name="connsiteX11" fmla="*/ 3059372 w 8191532"/>
              <a:gd name="connsiteY11" fmla="*/ 639334 h 3770038"/>
              <a:gd name="connsiteX12" fmla="*/ 3333848 w 8191532"/>
              <a:gd name="connsiteY12" fmla="*/ 716218 h 3770038"/>
              <a:gd name="connsiteX13" fmla="*/ 3473619 w 8191532"/>
              <a:gd name="connsiteY13" fmla="*/ 724012 h 3770038"/>
              <a:gd name="connsiteX14" fmla="*/ 3523131 w 8191532"/>
              <a:gd name="connsiteY14" fmla="*/ 826500 h 3770038"/>
              <a:gd name="connsiteX15" fmla="*/ 3646367 w 8191532"/>
              <a:gd name="connsiteY15" fmla="*/ 725591 h 3770038"/>
              <a:gd name="connsiteX16" fmla="*/ 3937775 w 8191532"/>
              <a:gd name="connsiteY16" fmla="*/ 887175 h 3770038"/>
              <a:gd name="connsiteX17" fmla="*/ 4119365 w 8191532"/>
              <a:gd name="connsiteY17" fmla="*/ 963867 h 3770038"/>
              <a:gd name="connsiteX18" fmla="*/ 4319596 w 8191532"/>
              <a:gd name="connsiteY18" fmla="*/ 991471 h 3770038"/>
              <a:gd name="connsiteX19" fmla="*/ 4538859 w 8191532"/>
              <a:gd name="connsiteY19" fmla="*/ 846943 h 3770038"/>
              <a:gd name="connsiteX20" fmla="*/ 4722295 w 8191532"/>
              <a:gd name="connsiteY20" fmla="*/ 724444 h 3770038"/>
              <a:gd name="connsiteX21" fmla="*/ 5020154 w 8191532"/>
              <a:gd name="connsiteY21" fmla="*/ 762108 h 3770038"/>
              <a:gd name="connsiteX22" fmla="*/ 5346108 w 8191532"/>
              <a:gd name="connsiteY22" fmla="*/ 672734 h 3770038"/>
              <a:gd name="connsiteX23" fmla="*/ 5529112 w 8191532"/>
              <a:gd name="connsiteY23" fmla="*/ 550653 h 3770038"/>
              <a:gd name="connsiteX24" fmla="*/ 5738553 w 8191532"/>
              <a:gd name="connsiteY24" fmla="*/ 491412 h 3770038"/>
              <a:gd name="connsiteX25" fmla="*/ 6078232 w 8191532"/>
              <a:gd name="connsiteY25" fmla="*/ 549128 h 3770038"/>
              <a:gd name="connsiteX26" fmla="*/ 6421920 w 8191532"/>
              <a:gd name="connsiteY26" fmla="*/ 577011 h 3770038"/>
              <a:gd name="connsiteX27" fmla="*/ 6752505 w 8191532"/>
              <a:gd name="connsiteY27" fmla="*/ 430584 h 3770038"/>
              <a:gd name="connsiteX28" fmla="*/ 6858663 w 8191532"/>
              <a:gd name="connsiteY28" fmla="*/ 301918 h 3770038"/>
              <a:gd name="connsiteX29" fmla="*/ 7221019 w 8191532"/>
              <a:gd name="connsiteY29" fmla="*/ 74892 h 3770038"/>
              <a:gd name="connsiteX30" fmla="*/ 7323158 w 8191532"/>
              <a:gd name="connsiteY30" fmla="*/ 108938 h 3770038"/>
              <a:gd name="connsiteX31" fmla="*/ 7464210 w 8191532"/>
              <a:gd name="connsiteY31" fmla="*/ 220806 h 3770038"/>
              <a:gd name="connsiteX32" fmla="*/ 7690986 w 8191532"/>
              <a:gd name="connsiteY32" fmla="*/ 158388 h 3770038"/>
              <a:gd name="connsiteX33" fmla="*/ 7933773 w 8191532"/>
              <a:gd name="connsiteY33" fmla="*/ 338756 h 3770038"/>
              <a:gd name="connsiteX34" fmla="*/ 8178585 w 8191532"/>
              <a:gd name="connsiteY34" fmla="*/ 234183 h 3770038"/>
              <a:gd name="connsiteX35" fmla="*/ 8191500 w 8191532"/>
              <a:gd name="connsiteY35" fmla="*/ 3750988 h 3770038"/>
              <a:gd name="connsiteX36" fmla="*/ 0 w 8191532"/>
              <a:gd name="connsiteY36" fmla="*/ 3770038 h 3770038"/>
              <a:gd name="connsiteX37" fmla="*/ 226478 w 8191532"/>
              <a:gd name="connsiteY37" fmla="*/ 277058 h 3770038"/>
              <a:gd name="connsiteX38" fmla="*/ 487162 w 8191532"/>
              <a:gd name="connsiteY38" fmla="*/ 329196 h 3770038"/>
              <a:gd name="connsiteX39" fmla="*/ 643573 w 8191532"/>
              <a:gd name="connsiteY39" fmla="*/ 337217 h 3770038"/>
              <a:gd name="connsiteX40" fmla="*/ 864152 w 8191532"/>
              <a:gd name="connsiteY40" fmla="*/ 236955 h 3770038"/>
              <a:gd name="connsiteX41" fmla="*/ 952383 w 8191532"/>
              <a:gd name="connsiteY41" fmla="*/ 329195 h 3770038"/>
              <a:gd name="connsiteX42" fmla="*/ 1064678 w 8191532"/>
              <a:gd name="connsiteY42" fmla="*/ 200860 h 3770038"/>
              <a:gd name="connsiteX43" fmla="*/ 1172962 w 8191532"/>
              <a:gd name="connsiteY43" fmla="*/ 124659 h 3770038"/>
              <a:gd name="connsiteX44" fmla="*/ 1325967 w 8191532"/>
              <a:gd name="connsiteY44" fmla="*/ 218 h 3770038"/>
              <a:gd name="connsiteX0" fmla="*/ 1325967 w 8191532"/>
              <a:gd name="connsiteY0" fmla="*/ 218 h 3770038"/>
              <a:gd name="connsiteX1" fmla="*/ 1493804 w 8191532"/>
              <a:gd name="connsiteY1" fmla="*/ 80542 h 3770038"/>
              <a:gd name="connsiteX2" fmla="*/ 1674278 w 8191532"/>
              <a:gd name="connsiteY2" fmla="*/ 144710 h 3770038"/>
              <a:gd name="connsiteX3" fmla="*/ 1798604 w 8191532"/>
              <a:gd name="connsiteY3" fmla="*/ 244974 h 3770038"/>
              <a:gd name="connsiteX4" fmla="*/ 1854752 w 8191532"/>
              <a:gd name="connsiteY4" fmla="*/ 333206 h 3770038"/>
              <a:gd name="connsiteX5" fmla="*/ 2007152 w 8191532"/>
              <a:gd name="connsiteY5" fmla="*/ 305132 h 3770038"/>
              <a:gd name="connsiteX6" fmla="*/ 2167573 w 8191532"/>
              <a:gd name="connsiteY6" fmla="*/ 405395 h 3770038"/>
              <a:gd name="connsiteX7" fmla="*/ 2291899 w 8191532"/>
              <a:gd name="connsiteY7" fmla="*/ 389353 h 3770038"/>
              <a:gd name="connsiteX8" fmla="*/ 2436278 w 8191532"/>
              <a:gd name="connsiteY8" fmla="*/ 549774 h 3770038"/>
              <a:gd name="connsiteX9" fmla="*/ 2636804 w 8191532"/>
              <a:gd name="connsiteY9" fmla="*/ 441489 h 3770038"/>
              <a:gd name="connsiteX10" fmla="*/ 2870583 w 8191532"/>
              <a:gd name="connsiteY10" fmla="*/ 480869 h 3770038"/>
              <a:gd name="connsiteX11" fmla="*/ 3059372 w 8191532"/>
              <a:gd name="connsiteY11" fmla="*/ 639334 h 3770038"/>
              <a:gd name="connsiteX12" fmla="*/ 3333848 w 8191532"/>
              <a:gd name="connsiteY12" fmla="*/ 716218 h 3770038"/>
              <a:gd name="connsiteX13" fmla="*/ 3473619 w 8191532"/>
              <a:gd name="connsiteY13" fmla="*/ 724012 h 3770038"/>
              <a:gd name="connsiteX14" fmla="*/ 3523131 w 8191532"/>
              <a:gd name="connsiteY14" fmla="*/ 826500 h 3770038"/>
              <a:gd name="connsiteX15" fmla="*/ 3646367 w 8191532"/>
              <a:gd name="connsiteY15" fmla="*/ 725591 h 3770038"/>
              <a:gd name="connsiteX16" fmla="*/ 3937775 w 8191532"/>
              <a:gd name="connsiteY16" fmla="*/ 887175 h 3770038"/>
              <a:gd name="connsiteX17" fmla="*/ 4119365 w 8191532"/>
              <a:gd name="connsiteY17" fmla="*/ 963867 h 3770038"/>
              <a:gd name="connsiteX18" fmla="*/ 4319596 w 8191532"/>
              <a:gd name="connsiteY18" fmla="*/ 991471 h 3770038"/>
              <a:gd name="connsiteX19" fmla="*/ 4538859 w 8191532"/>
              <a:gd name="connsiteY19" fmla="*/ 846943 h 3770038"/>
              <a:gd name="connsiteX20" fmla="*/ 4722295 w 8191532"/>
              <a:gd name="connsiteY20" fmla="*/ 724444 h 3770038"/>
              <a:gd name="connsiteX21" fmla="*/ 5020154 w 8191532"/>
              <a:gd name="connsiteY21" fmla="*/ 762108 h 3770038"/>
              <a:gd name="connsiteX22" fmla="*/ 5346108 w 8191532"/>
              <a:gd name="connsiteY22" fmla="*/ 672734 h 3770038"/>
              <a:gd name="connsiteX23" fmla="*/ 5529112 w 8191532"/>
              <a:gd name="connsiteY23" fmla="*/ 550653 h 3770038"/>
              <a:gd name="connsiteX24" fmla="*/ 5738553 w 8191532"/>
              <a:gd name="connsiteY24" fmla="*/ 491412 h 3770038"/>
              <a:gd name="connsiteX25" fmla="*/ 6078232 w 8191532"/>
              <a:gd name="connsiteY25" fmla="*/ 549128 h 3770038"/>
              <a:gd name="connsiteX26" fmla="*/ 6421920 w 8191532"/>
              <a:gd name="connsiteY26" fmla="*/ 577011 h 3770038"/>
              <a:gd name="connsiteX27" fmla="*/ 6752505 w 8191532"/>
              <a:gd name="connsiteY27" fmla="*/ 430584 h 3770038"/>
              <a:gd name="connsiteX28" fmla="*/ 6858663 w 8191532"/>
              <a:gd name="connsiteY28" fmla="*/ 301918 h 3770038"/>
              <a:gd name="connsiteX29" fmla="*/ 7221019 w 8191532"/>
              <a:gd name="connsiteY29" fmla="*/ 74892 h 3770038"/>
              <a:gd name="connsiteX30" fmla="*/ 7323158 w 8191532"/>
              <a:gd name="connsiteY30" fmla="*/ 108938 h 3770038"/>
              <a:gd name="connsiteX31" fmla="*/ 7464210 w 8191532"/>
              <a:gd name="connsiteY31" fmla="*/ 220806 h 3770038"/>
              <a:gd name="connsiteX32" fmla="*/ 7690986 w 8191532"/>
              <a:gd name="connsiteY32" fmla="*/ 158388 h 3770038"/>
              <a:gd name="connsiteX33" fmla="*/ 7933773 w 8191532"/>
              <a:gd name="connsiteY33" fmla="*/ 338756 h 3770038"/>
              <a:gd name="connsiteX34" fmla="*/ 8178585 w 8191532"/>
              <a:gd name="connsiteY34" fmla="*/ 234183 h 3770038"/>
              <a:gd name="connsiteX35" fmla="*/ 8191500 w 8191532"/>
              <a:gd name="connsiteY35" fmla="*/ 3750988 h 3770038"/>
              <a:gd name="connsiteX36" fmla="*/ 0 w 8191532"/>
              <a:gd name="connsiteY36" fmla="*/ 3770038 h 3770038"/>
              <a:gd name="connsiteX37" fmla="*/ 226478 w 8191532"/>
              <a:gd name="connsiteY37" fmla="*/ 277058 h 3770038"/>
              <a:gd name="connsiteX38" fmla="*/ 487162 w 8191532"/>
              <a:gd name="connsiteY38" fmla="*/ 329196 h 3770038"/>
              <a:gd name="connsiteX39" fmla="*/ 643573 w 8191532"/>
              <a:gd name="connsiteY39" fmla="*/ 337217 h 3770038"/>
              <a:gd name="connsiteX40" fmla="*/ 864152 w 8191532"/>
              <a:gd name="connsiteY40" fmla="*/ 236955 h 3770038"/>
              <a:gd name="connsiteX41" fmla="*/ 952383 w 8191532"/>
              <a:gd name="connsiteY41" fmla="*/ 329195 h 3770038"/>
              <a:gd name="connsiteX42" fmla="*/ 1064678 w 8191532"/>
              <a:gd name="connsiteY42" fmla="*/ 200860 h 3770038"/>
              <a:gd name="connsiteX43" fmla="*/ 1172962 w 8191532"/>
              <a:gd name="connsiteY43" fmla="*/ 124659 h 3770038"/>
              <a:gd name="connsiteX44" fmla="*/ 1325967 w 8191532"/>
              <a:gd name="connsiteY44" fmla="*/ 218 h 3770038"/>
              <a:gd name="connsiteX0" fmla="*/ 1535517 w 8401082"/>
              <a:gd name="connsiteY0" fmla="*/ 218 h 3750988"/>
              <a:gd name="connsiteX1" fmla="*/ 1703354 w 8401082"/>
              <a:gd name="connsiteY1" fmla="*/ 80542 h 3750988"/>
              <a:gd name="connsiteX2" fmla="*/ 1883828 w 8401082"/>
              <a:gd name="connsiteY2" fmla="*/ 144710 h 3750988"/>
              <a:gd name="connsiteX3" fmla="*/ 2008154 w 8401082"/>
              <a:gd name="connsiteY3" fmla="*/ 244974 h 3750988"/>
              <a:gd name="connsiteX4" fmla="*/ 2064302 w 8401082"/>
              <a:gd name="connsiteY4" fmla="*/ 333206 h 3750988"/>
              <a:gd name="connsiteX5" fmla="*/ 2216702 w 8401082"/>
              <a:gd name="connsiteY5" fmla="*/ 305132 h 3750988"/>
              <a:gd name="connsiteX6" fmla="*/ 2377123 w 8401082"/>
              <a:gd name="connsiteY6" fmla="*/ 405395 h 3750988"/>
              <a:gd name="connsiteX7" fmla="*/ 2501449 w 8401082"/>
              <a:gd name="connsiteY7" fmla="*/ 389353 h 3750988"/>
              <a:gd name="connsiteX8" fmla="*/ 2645828 w 8401082"/>
              <a:gd name="connsiteY8" fmla="*/ 549774 h 3750988"/>
              <a:gd name="connsiteX9" fmla="*/ 2846354 w 8401082"/>
              <a:gd name="connsiteY9" fmla="*/ 441489 h 3750988"/>
              <a:gd name="connsiteX10" fmla="*/ 3080133 w 8401082"/>
              <a:gd name="connsiteY10" fmla="*/ 480869 h 3750988"/>
              <a:gd name="connsiteX11" fmla="*/ 3268922 w 8401082"/>
              <a:gd name="connsiteY11" fmla="*/ 639334 h 3750988"/>
              <a:gd name="connsiteX12" fmla="*/ 3543398 w 8401082"/>
              <a:gd name="connsiteY12" fmla="*/ 716218 h 3750988"/>
              <a:gd name="connsiteX13" fmla="*/ 3683169 w 8401082"/>
              <a:gd name="connsiteY13" fmla="*/ 724012 h 3750988"/>
              <a:gd name="connsiteX14" fmla="*/ 3732681 w 8401082"/>
              <a:gd name="connsiteY14" fmla="*/ 826500 h 3750988"/>
              <a:gd name="connsiteX15" fmla="*/ 3855917 w 8401082"/>
              <a:gd name="connsiteY15" fmla="*/ 725591 h 3750988"/>
              <a:gd name="connsiteX16" fmla="*/ 4147325 w 8401082"/>
              <a:gd name="connsiteY16" fmla="*/ 887175 h 3750988"/>
              <a:gd name="connsiteX17" fmla="*/ 4328915 w 8401082"/>
              <a:gd name="connsiteY17" fmla="*/ 963867 h 3750988"/>
              <a:gd name="connsiteX18" fmla="*/ 4529146 w 8401082"/>
              <a:gd name="connsiteY18" fmla="*/ 991471 h 3750988"/>
              <a:gd name="connsiteX19" fmla="*/ 4748409 w 8401082"/>
              <a:gd name="connsiteY19" fmla="*/ 846943 h 3750988"/>
              <a:gd name="connsiteX20" fmla="*/ 4931845 w 8401082"/>
              <a:gd name="connsiteY20" fmla="*/ 724444 h 3750988"/>
              <a:gd name="connsiteX21" fmla="*/ 5229704 w 8401082"/>
              <a:gd name="connsiteY21" fmla="*/ 762108 h 3750988"/>
              <a:gd name="connsiteX22" fmla="*/ 5555658 w 8401082"/>
              <a:gd name="connsiteY22" fmla="*/ 672734 h 3750988"/>
              <a:gd name="connsiteX23" fmla="*/ 5738662 w 8401082"/>
              <a:gd name="connsiteY23" fmla="*/ 550653 h 3750988"/>
              <a:gd name="connsiteX24" fmla="*/ 5948103 w 8401082"/>
              <a:gd name="connsiteY24" fmla="*/ 491412 h 3750988"/>
              <a:gd name="connsiteX25" fmla="*/ 6287782 w 8401082"/>
              <a:gd name="connsiteY25" fmla="*/ 549128 h 3750988"/>
              <a:gd name="connsiteX26" fmla="*/ 6631470 w 8401082"/>
              <a:gd name="connsiteY26" fmla="*/ 577011 h 3750988"/>
              <a:gd name="connsiteX27" fmla="*/ 6962055 w 8401082"/>
              <a:gd name="connsiteY27" fmla="*/ 430584 h 3750988"/>
              <a:gd name="connsiteX28" fmla="*/ 7068213 w 8401082"/>
              <a:gd name="connsiteY28" fmla="*/ 301918 h 3750988"/>
              <a:gd name="connsiteX29" fmla="*/ 7430569 w 8401082"/>
              <a:gd name="connsiteY29" fmla="*/ 74892 h 3750988"/>
              <a:gd name="connsiteX30" fmla="*/ 7532708 w 8401082"/>
              <a:gd name="connsiteY30" fmla="*/ 108938 h 3750988"/>
              <a:gd name="connsiteX31" fmla="*/ 7673760 w 8401082"/>
              <a:gd name="connsiteY31" fmla="*/ 220806 h 3750988"/>
              <a:gd name="connsiteX32" fmla="*/ 7900536 w 8401082"/>
              <a:gd name="connsiteY32" fmla="*/ 158388 h 3750988"/>
              <a:gd name="connsiteX33" fmla="*/ 8143323 w 8401082"/>
              <a:gd name="connsiteY33" fmla="*/ 338756 h 3750988"/>
              <a:gd name="connsiteX34" fmla="*/ 8388135 w 8401082"/>
              <a:gd name="connsiteY34" fmla="*/ 234183 h 3750988"/>
              <a:gd name="connsiteX35" fmla="*/ 8401050 w 8401082"/>
              <a:gd name="connsiteY35" fmla="*/ 3750988 h 3750988"/>
              <a:gd name="connsiteX36" fmla="*/ 0 w 8401082"/>
              <a:gd name="connsiteY36" fmla="*/ 2503213 h 3750988"/>
              <a:gd name="connsiteX37" fmla="*/ 436028 w 8401082"/>
              <a:gd name="connsiteY37" fmla="*/ 277058 h 3750988"/>
              <a:gd name="connsiteX38" fmla="*/ 696712 w 8401082"/>
              <a:gd name="connsiteY38" fmla="*/ 329196 h 3750988"/>
              <a:gd name="connsiteX39" fmla="*/ 853123 w 8401082"/>
              <a:gd name="connsiteY39" fmla="*/ 337217 h 3750988"/>
              <a:gd name="connsiteX40" fmla="*/ 1073702 w 8401082"/>
              <a:gd name="connsiteY40" fmla="*/ 236955 h 3750988"/>
              <a:gd name="connsiteX41" fmla="*/ 1161933 w 8401082"/>
              <a:gd name="connsiteY41" fmla="*/ 329195 h 3750988"/>
              <a:gd name="connsiteX42" fmla="*/ 1274228 w 8401082"/>
              <a:gd name="connsiteY42" fmla="*/ 200860 h 3750988"/>
              <a:gd name="connsiteX43" fmla="*/ 1382512 w 8401082"/>
              <a:gd name="connsiteY43" fmla="*/ 124659 h 3750988"/>
              <a:gd name="connsiteX44" fmla="*/ 1535517 w 8401082"/>
              <a:gd name="connsiteY44" fmla="*/ 218 h 3750988"/>
              <a:gd name="connsiteX0" fmla="*/ 1535517 w 8401082"/>
              <a:gd name="connsiteY0" fmla="*/ 218 h 3750988"/>
              <a:gd name="connsiteX1" fmla="*/ 1703354 w 8401082"/>
              <a:gd name="connsiteY1" fmla="*/ 80542 h 3750988"/>
              <a:gd name="connsiteX2" fmla="*/ 1883828 w 8401082"/>
              <a:gd name="connsiteY2" fmla="*/ 144710 h 3750988"/>
              <a:gd name="connsiteX3" fmla="*/ 2008154 w 8401082"/>
              <a:gd name="connsiteY3" fmla="*/ 244974 h 3750988"/>
              <a:gd name="connsiteX4" fmla="*/ 2064302 w 8401082"/>
              <a:gd name="connsiteY4" fmla="*/ 333206 h 3750988"/>
              <a:gd name="connsiteX5" fmla="*/ 2216702 w 8401082"/>
              <a:gd name="connsiteY5" fmla="*/ 305132 h 3750988"/>
              <a:gd name="connsiteX6" fmla="*/ 2377123 w 8401082"/>
              <a:gd name="connsiteY6" fmla="*/ 405395 h 3750988"/>
              <a:gd name="connsiteX7" fmla="*/ 2501449 w 8401082"/>
              <a:gd name="connsiteY7" fmla="*/ 389353 h 3750988"/>
              <a:gd name="connsiteX8" fmla="*/ 2645828 w 8401082"/>
              <a:gd name="connsiteY8" fmla="*/ 549774 h 3750988"/>
              <a:gd name="connsiteX9" fmla="*/ 2846354 w 8401082"/>
              <a:gd name="connsiteY9" fmla="*/ 441489 h 3750988"/>
              <a:gd name="connsiteX10" fmla="*/ 3080133 w 8401082"/>
              <a:gd name="connsiteY10" fmla="*/ 480869 h 3750988"/>
              <a:gd name="connsiteX11" fmla="*/ 3268922 w 8401082"/>
              <a:gd name="connsiteY11" fmla="*/ 639334 h 3750988"/>
              <a:gd name="connsiteX12" fmla="*/ 3543398 w 8401082"/>
              <a:gd name="connsiteY12" fmla="*/ 716218 h 3750988"/>
              <a:gd name="connsiteX13" fmla="*/ 3683169 w 8401082"/>
              <a:gd name="connsiteY13" fmla="*/ 724012 h 3750988"/>
              <a:gd name="connsiteX14" fmla="*/ 3732681 w 8401082"/>
              <a:gd name="connsiteY14" fmla="*/ 826500 h 3750988"/>
              <a:gd name="connsiteX15" fmla="*/ 3855917 w 8401082"/>
              <a:gd name="connsiteY15" fmla="*/ 725591 h 3750988"/>
              <a:gd name="connsiteX16" fmla="*/ 4147325 w 8401082"/>
              <a:gd name="connsiteY16" fmla="*/ 887175 h 3750988"/>
              <a:gd name="connsiteX17" fmla="*/ 4328915 w 8401082"/>
              <a:gd name="connsiteY17" fmla="*/ 963867 h 3750988"/>
              <a:gd name="connsiteX18" fmla="*/ 4529146 w 8401082"/>
              <a:gd name="connsiteY18" fmla="*/ 991471 h 3750988"/>
              <a:gd name="connsiteX19" fmla="*/ 4748409 w 8401082"/>
              <a:gd name="connsiteY19" fmla="*/ 846943 h 3750988"/>
              <a:gd name="connsiteX20" fmla="*/ 4931845 w 8401082"/>
              <a:gd name="connsiteY20" fmla="*/ 724444 h 3750988"/>
              <a:gd name="connsiteX21" fmla="*/ 5229704 w 8401082"/>
              <a:gd name="connsiteY21" fmla="*/ 762108 h 3750988"/>
              <a:gd name="connsiteX22" fmla="*/ 5555658 w 8401082"/>
              <a:gd name="connsiteY22" fmla="*/ 672734 h 3750988"/>
              <a:gd name="connsiteX23" fmla="*/ 5738662 w 8401082"/>
              <a:gd name="connsiteY23" fmla="*/ 550653 h 3750988"/>
              <a:gd name="connsiteX24" fmla="*/ 5948103 w 8401082"/>
              <a:gd name="connsiteY24" fmla="*/ 491412 h 3750988"/>
              <a:gd name="connsiteX25" fmla="*/ 6287782 w 8401082"/>
              <a:gd name="connsiteY25" fmla="*/ 549128 h 3750988"/>
              <a:gd name="connsiteX26" fmla="*/ 6631470 w 8401082"/>
              <a:gd name="connsiteY26" fmla="*/ 577011 h 3750988"/>
              <a:gd name="connsiteX27" fmla="*/ 6962055 w 8401082"/>
              <a:gd name="connsiteY27" fmla="*/ 430584 h 3750988"/>
              <a:gd name="connsiteX28" fmla="*/ 7068213 w 8401082"/>
              <a:gd name="connsiteY28" fmla="*/ 301918 h 3750988"/>
              <a:gd name="connsiteX29" fmla="*/ 7430569 w 8401082"/>
              <a:gd name="connsiteY29" fmla="*/ 74892 h 3750988"/>
              <a:gd name="connsiteX30" fmla="*/ 7532708 w 8401082"/>
              <a:gd name="connsiteY30" fmla="*/ 108938 h 3750988"/>
              <a:gd name="connsiteX31" fmla="*/ 7673760 w 8401082"/>
              <a:gd name="connsiteY31" fmla="*/ 220806 h 3750988"/>
              <a:gd name="connsiteX32" fmla="*/ 7900536 w 8401082"/>
              <a:gd name="connsiteY32" fmla="*/ 158388 h 3750988"/>
              <a:gd name="connsiteX33" fmla="*/ 8143323 w 8401082"/>
              <a:gd name="connsiteY33" fmla="*/ 338756 h 3750988"/>
              <a:gd name="connsiteX34" fmla="*/ 8388135 w 8401082"/>
              <a:gd name="connsiteY34" fmla="*/ 234183 h 3750988"/>
              <a:gd name="connsiteX35" fmla="*/ 8401050 w 8401082"/>
              <a:gd name="connsiteY35" fmla="*/ 3750988 h 3750988"/>
              <a:gd name="connsiteX36" fmla="*/ 0 w 8401082"/>
              <a:gd name="connsiteY36" fmla="*/ 2503213 h 3750988"/>
              <a:gd name="connsiteX37" fmla="*/ 436028 w 8401082"/>
              <a:gd name="connsiteY37" fmla="*/ 277058 h 3750988"/>
              <a:gd name="connsiteX38" fmla="*/ 696712 w 8401082"/>
              <a:gd name="connsiteY38" fmla="*/ 329196 h 3750988"/>
              <a:gd name="connsiteX39" fmla="*/ 853123 w 8401082"/>
              <a:gd name="connsiteY39" fmla="*/ 337217 h 3750988"/>
              <a:gd name="connsiteX40" fmla="*/ 1073702 w 8401082"/>
              <a:gd name="connsiteY40" fmla="*/ 236955 h 3750988"/>
              <a:gd name="connsiteX41" fmla="*/ 1161933 w 8401082"/>
              <a:gd name="connsiteY41" fmla="*/ 329195 h 3750988"/>
              <a:gd name="connsiteX42" fmla="*/ 1274228 w 8401082"/>
              <a:gd name="connsiteY42" fmla="*/ 200860 h 3750988"/>
              <a:gd name="connsiteX43" fmla="*/ 1382512 w 8401082"/>
              <a:gd name="connsiteY43" fmla="*/ 124659 h 3750988"/>
              <a:gd name="connsiteX44" fmla="*/ 1535517 w 8401082"/>
              <a:gd name="connsiteY44" fmla="*/ 218 h 3750988"/>
              <a:gd name="connsiteX0" fmla="*/ 2145981 w 9011546"/>
              <a:gd name="connsiteY0" fmla="*/ 218 h 3750988"/>
              <a:gd name="connsiteX1" fmla="*/ 2313818 w 9011546"/>
              <a:gd name="connsiteY1" fmla="*/ 80542 h 3750988"/>
              <a:gd name="connsiteX2" fmla="*/ 2494292 w 9011546"/>
              <a:gd name="connsiteY2" fmla="*/ 144710 h 3750988"/>
              <a:gd name="connsiteX3" fmla="*/ 2618618 w 9011546"/>
              <a:gd name="connsiteY3" fmla="*/ 244974 h 3750988"/>
              <a:gd name="connsiteX4" fmla="*/ 2674766 w 9011546"/>
              <a:gd name="connsiteY4" fmla="*/ 333206 h 3750988"/>
              <a:gd name="connsiteX5" fmla="*/ 2827166 w 9011546"/>
              <a:gd name="connsiteY5" fmla="*/ 305132 h 3750988"/>
              <a:gd name="connsiteX6" fmla="*/ 2987587 w 9011546"/>
              <a:gd name="connsiteY6" fmla="*/ 405395 h 3750988"/>
              <a:gd name="connsiteX7" fmla="*/ 3111913 w 9011546"/>
              <a:gd name="connsiteY7" fmla="*/ 389353 h 3750988"/>
              <a:gd name="connsiteX8" fmla="*/ 3256292 w 9011546"/>
              <a:gd name="connsiteY8" fmla="*/ 549774 h 3750988"/>
              <a:gd name="connsiteX9" fmla="*/ 3456818 w 9011546"/>
              <a:gd name="connsiteY9" fmla="*/ 441489 h 3750988"/>
              <a:gd name="connsiteX10" fmla="*/ 3690597 w 9011546"/>
              <a:gd name="connsiteY10" fmla="*/ 480869 h 3750988"/>
              <a:gd name="connsiteX11" fmla="*/ 3879386 w 9011546"/>
              <a:gd name="connsiteY11" fmla="*/ 639334 h 3750988"/>
              <a:gd name="connsiteX12" fmla="*/ 4153862 w 9011546"/>
              <a:gd name="connsiteY12" fmla="*/ 716218 h 3750988"/>
              <a:gd name="connsiteX13" fmla="*/ 4293633 w 9011546"/>
              <a:gd name="connsiteY13" fmla="*/ 724012 h 3750988"/>
              <a:gd name="connsiteX14" fmla="*/ 4343145 w 9011546"/>
              <a:gd name="connsiteY14" fmla="*/ 826500 h 3750988"/>
              <a:gd name="connsiteX15" fmla="*/ 4466381 w 9011546"/>
              <a:gd name="connsiteY15" fmla="*/ 725591 h 3750988"/>
              <a:gd name="connsiteX16" fmla="*/ 4757789 w 9011546"/>
              <a:gd name="connsiteY16" fmla="*/ 887175 h 3750988"/>
              <a:gd name="connsiteX17" fmla="*/ 4939379 w 9011546"/>
              <a:gd name="connsiteY17" fmla="*/ 963867 h 3750988"/>
              <a:gd name="connsiteX18" fmla="*/ 5139610 w 9011546"/>
              <a:gd name="connsiteY18" fmla="*/ 991471 h 3750988"/>
              <a:gd name="connsiteX19" fmla="*/ 5358873 w 9011546"/>
              <a:gd name="connsiteY19" fmla="*/ 846943 h 3750988"/>
              <a:gd name="connsiteX20" fmla="*/ 5542309 w 9011546"/>
              <a:gd name="connsiteY20" fmla="*/ 724444 h 3750988"/>
              <a:gd name="connsiteX21" fmla="*/ 5840168 w 9011546"/>
              <a:gd name="connsiteY21" fmla="*/ 762108 h 3750988"/>
              <a:gd name="connsiteX22" fmla="*/ 6166122 w 9011546"/>
              <a:gd name="connsiteY22" fmla="*/ 672734 h 3750988"/>
              <a:gd name="connsiteX23" fmla="*/ 6349126 w 9011546"/>
              <a:gd name="connsiteY23" fmla="*/ 550653 h 3750988"/>
              <a:gd name="connsiteX24" fmla="*/ 6558567 w 9011546"/>
              <a:gd name="connsiteY24" fmla="*/ 491412 h 3750988"/>
              <a:gd name="connsiteX25" fmla="*/ 6898246 w 9011546"/>
              <a:gd name="connsiteY25" fmla="*/ 549128 h 3750988"/>
              <a:gd name="connsiteX26" fmla="*/ 7241934 w 9011546"/>
              <a:gd name="connsiteY26" fmla="*/ 577011 h 3750988"/>
              <a:gd name="connsiteX27" fmla="*/ 7572519 w 9011546"/>
              <a:gd name="connsiteY27" fmla="*/ 430584 h 3750988"/>
              <a:gd name="connsiteX28" fmla="*/ 7678677 w 9011546"/>
              <a:gd name="connsiteY28" fmla="*/ 301918 h 3750988"/>
              <a:gd name="connsiteX29" fmla="*/ 8041033 w 9011546"/>
              <a:gd name="connsiteY29" fmla="*/ 74892 h 3750988"/>
              <a:gd name="connsiteX30" fmla="*/ 8143172 w 9011546"/>
              <a:gd name="connsiteY30" fmla="*/ 108938 h 3750988"/>
              <a:gd name="connsiteX31" fmla="*/ 8284224 w 9011546"/>
              <a:gd name="connsiteY31" fmla="*/ 220806 h 3750988"/>
              <a:gd name="connsiteX32" fmla="*/ 8511000 w 9011546"/>
              <a:gd name="connsiteY32" fmla="*/ 158388 h 3750988"/>
              <a:gd name="connsiteX33" fmla="*/ 8753787 w 9011546"/>
              <a:gd name="connsiteY33" fmla="*/ 338756 h 3750988"/>
              <a:gd name="connsiteX34" fmla="*/ 8998599 w 9011546"/>
              <a:gd name="connsiteY34" fmla="*/ 234183 h 3750988"/>
              <a:gd name="connsiteX35" fmla="*/ 9011514 w 9011546"/>
              <a:gd name="connsiteY35" fmla="*/ 3750988 h 3750988"/>
              <a:gd name="connsiteX36" fmla="*/ 610464 w 9011546"/>
              <a:gd name="connsiteY36" fmla="*/ 2503213 h 3750988"/>
              <a:gd name="connsiteX37" fmla="*/ 647946 w 9011546"/>
              <a:gd name="connsiteY37" fmla="*/ 348747 h 3750988"/>
              <a:gd name="connsiteX38" fmla="*/ 1046492 w 9011546"/>
              <a:gd name="connsiteY38" fmla="*/ 277058 h 3750988"/>
              <a:gd name="connsiteX39" fmla="*/ 1307176 w 9011546"/>
              <a:gd name="connsiteY39" fmla="*/ 329196 h 3750988"/>
              <a:gd name="connsiteX40" fmla="*/ 1463587 w 9011546"/>
              <a:gd name="connsiteY40" fmla="*/ 337217 h 3750988"/>
              <a:gd name="connsiteX41" fmla="*/ 1684166 w 9011546"/>
              <a:gd name="connsiteY41" fmla="*/ 236955 h 3750988"/>
              <a:gd name="connsiteX42" fmla="*/ 1772397 w 9011546"/>
              <a:gd name="connsiteY42" fmla="*/ 329195 h 3750988"/>
              <a:gd name="connsiteX43" fmla="*/ 1884692 w 9011546"/>
              <a:gd name="connsiteY43" fmla="*/ 200860 h 3750988"/>
              <a:gd name="connsiteX44" fmla="*/ 1992976 w 9011546"/>
              <a:gd name="connsiteY44" fmla="*/ 124659 h 3750988"/>
              <a:gd name="connsiteX45" fmla="*/ 2145981 w 9011546"/>
              <a:gd name="connsiteY45" fmla="*/ 218 h 3750988"/>
              <a:gd name="connsiteX0" fmla="*/ 2145981 w 9011546"/>
              <a:gd name="connsiteY0" fmla="*/ 218 h 3750988"/>
              <a:gd name="connsiteX1" fmla="*/ 2313818 w 9011546"/>
              <a:gd name="connsiteY1" fmla="*/ 80542 h 3750988"/>
              <a:gd name="connsiteX2" fmla="*/ 2494292 w 9011546"/>
              <a:gd name="connsiteY2" fmla="*/ 144710 h 3750988"/>
              <a:gd name="connsiteX3" fmla="*/ 2618618 w 9011546"/>
              <a:gd name="connsiteY3" fmla="*/ 244974 h 3750988"/>
              <a:gd name="connsiteX4" fmla="*/ 2674766 w 9011546"/>
              <a:gd name="connsiteY4" fmla="*/ 333206 h 3750988"/>
              <a:gd name="connsiteX5" fmla="*/ 2827166 w 9011546"/>
              <a:gd name="connsiteY5" fmla="*/ 305132 h 3750988"/>
              <a:gd name="connsiteX6" fmla="*/ 2987587 w 9011546"/>
              <a:gd name="connsiteY6" fmla="*/ 405395 h 3750988"/>
              <a:gd name="connsiteX7" fmla="*/ 3111913 w 9011546"/>
              <a:gd name="connsiteY7" fmla="*/ 389353 h 3750988"/>
              <a:gd name="connsiteX8" fmla="*/ 3256292 w 9011546"/>
              <a:gd name="connsiteY8" fmla="*/ 549774 h 3750988"/>
              <a:gd name="connsiteX9" fmla="*/ 3456818 w 9011546"/>
              <a:gd name="connsiteY9" fmla="*/ 441489 h 3750988"/>
              <a:gd name="connsiteX10" fmla="*/ 3690597 w 9011546"/>
              <a:gd name="connsiteY10" fmla="*/ 480869 h 3750988"/>
              <a:gd name="connsiteX11" fmla="*/ 3879386 w 9011546"/>
              <a:gd name="connsiteY11" fmla="*/ 639334 h 3750988"/>
              <a:gd name="connsiteX12" fmla="*/ 4153862 w 9011546"/>
              <a:gd name="connsiteY12" fmla="*/ 716218 h 3750988"/>
              <a:gd name="connsiteX13" fmla="*/ 4293633 w 9011546"/>
              <a:gd name="connsiteY13" fmla="*/ 724012 h 3750988"/>
              <a:gd name="connsiteX14" fmla="*/ 4343145 w 9011546"/>
              <a:gd name="connsiteY14" fmla="*/ 826500 h 3750988"/>
              <a:gd name="connsiteX15" fmla="*/ 4466381 w 9011546"/>
              <a:gd name="connsiteY15" fmla="*/ 725591 h 3750988"/>
              <a:gd name="connsiteX16" fmla="*/ 4757789 w 9011546"/>
              <a:gd name="connsiteY16" fmla="*/ 887175 h 3750988"/>
              <a:gd name="connsiteX17" fmla="*/ 4939379 w 9011546"/>
              <a:gd name="connsiteY17" fmla="*/ 963867 h 3750988"/>
              <a:gd name="connsiteX18" fmla="*/ 5139610 w 9011546"/>
              <a:gd name="connsiteY18" fmla="*/ 991471 h 3750988"/>
              <a:gd name="connsiteX19" fmla="*/ 5358873 w 9011546"/>
              <a:gd name="connsiteY19" fmla="*/ 846943 h 3750988"/>
              <a:gd name="connsiteX20" fmla="*/ 5542309 w 9011546"/>
              <a:gd name="connsiteY20" fmla="*/ 724444 h 3750988"/>
              <a:gd name="connsiteX21" fmla="*/ 5840168 w 9011546"/>
              <a:gd name="connsiteY21" fmla="*/ 762108 h 3750988"/>
              <a:gd name="connsiteX22" fmla="*/ 6166122 w 9011546"/>
              <a:gd name="connsiteY22" fmla="*/ 672734 h 3750988"/>
              <a:gd name="connsiteX23" fmla="*/ 6349126 w 9011546"/>
              <a:gd name="connsiteY23" fmla="*/ 550653 h 3750988"/>
              <a:gd name="connsiteX24" fmla="*/ 6558567 w 9011546"/>
              <a:gd name="connsiteY24" fmla="*/ 491412 h 3750988"/>
              <a:gd name="connsiteX25" fmla="*/ 6898246 w 9011546"/>
              <a:gd name="connsiteY25" fmla="*/ 549128 h 3750988"/>
              <a:gd name="connsiteX26" fmla="*/ 7241934 w 9011546"/>
              <a:gd name="connsiteY26" fmla="*/ 577011 h 3750988"/>
              <a:gd name="connsiteX27" fmla="*/ 7572519 w 9011546"/>
              <a:gd name="connsiteY27" fmla="*/ 430584 h 3750988"/>
              <a:gd name="connsiteX28" fmla="*/ 7678677 w 9011546"/>
              <a:gd name="connsiteY28" fmla="*/ 301918 h 3750988"/>
              <a:gd name="connsiteX29" fmla="*/ 8041033 w 9011546"/>
              <a:gd name="connsiteY29" fmla="*/ 74892 h 3750988"/>
              <a:gd name="connsiteX30" fmla="*/ 8143172 w 9011546"/>
              <a:gd name="connsiteY30" fmla="*/ 108938 h 3750988"/>
              <a:gd name="connsiteX31" fmla="*/ 8284224 w 9011546"/>
              <a:gd name="connsiteY31" fmla="*/ 220806 h 3750988"/>
              <a:gd name="connsiteX32" fmla="*/ 8511000 w 9011546"/>
              <a:gd name="connsiteY32" fmla="*/ 158388 h 3750988"/>
              <a:gd name="connsiteX33" fmla="*/ 8753787 w 9011546"/>
              <a:gd name="connsiteY33" fmla="*/ 338756 h 3750988"/>
              <a:gd name="connsiteX34" fmla="*/ 8998599 w 9011546"/>
              <a:gd name="connsiteY34" fmla="*/ 234183 h 3750988"/>
              <a:gd name="connsiteX35" fmla="*/ 9011514 w 9011546"/>
              <a:gd name="connsiteY35" fmla="*/ 3750988 h 3750988"/>
              <a:gd name="connsiteX36" fmla="*/ 610464 w 9011546"/>
              <a:gd name="connsiteY36" fmla="*/ 2503213 h 3750988"/>
              <a:gd name="connsiteX37" fmla="*/ 647946 w 9011546"/>
              <a:gd name="connsiteY37" fmla="*/ 348747 h 3750988"/>
              <a:gd name="connsiteX38" fmla="*/ 1046492 w 9011546"/>
              <a:gd name="connsiteY38" fmla="*/ 277058 h 3750988"/>
              <a:gd name="connsiteX39" fmla="*/ 1307176 w 9011546"/>
              <a:gd name="connsiteY39" fmla="*/ 329196 h 3750988"/>
              <a:gd name="connsiteX40" fmla="*/ 1463587 w 9011546"/>
              <a:gd name="connsiteY40" fmla="*/ 337217 h 3750988"/>
              <a:gd name="connsiteX41" fmla="*/ 1684166 w 9011546"/>
              <a:gd name="connsiteY41" fmla="*/ 236955 h 3750988"/>
              <a:gd name="connsiteX42" fmla="*/ 1772397 w 9011546"/>
              <a:gd name="connsiteY42" fmla="*/ 329195 h 3750988"/>
              <a:gd name="connsiteX43" fmla="*/ 1884692 w 9011546"/>
              <a:gd name="connsiteY43" fmla="*/ 200860 h 3750988"/>
              <a:gd name="connsiteX44" fmla="*/ 1992976 w 9011546"/>
              <a:gd name="connsiteY44" fmla="*/ 124659 h 3750988"/>
              <a:gd name="connsiteX45" fmla="*/ 2145981 w 9011546"/>
              <a:gd name="connsiteY45" fmla="*/ 218 h 3750988"/>
              <a:gd name="connsiteX0" fmla="*/ 1542877 w 8408442"/>
              <a:gd name="connsiteY0" fmla="*/ 218 h 3750988"/>
              <a:gd name="connsiteX1" fmla="*/ 1710714 w 8408442"/>
              <a:gd name="connsiteY1" fmla="*/ 80542 h 3750988"/>
              <a:gd name="connsiteX2" fmla="*/ 1891188 w 8408442"/>
              <a:gd name="connsiteY2" fmla="*/ 144710 h 3750988"/>
              <a:gd name="connsiteX3" fmla="*/ 2015514 w 8408442"/>
              <a:gd name="connsiteY3" fmla="*/ 244974 h 3750988"/>
              <a:gd name="connsiteX4" fmla="*/ 2071662 w 8408442"/>
              <a:gd name="connsiteY4" fmla="*/ 333206 h 3750988"/>
              <a:gd name="connsiteX5" fmla="*/ 2224062 w 8408442"/>
              <a:gd name="connsiteY5" fmla="*/ 305132 h 3750988"/>
              <a:gd name="connsiteX6" fmla="*/ 2384483 w 8408442"/>
              <a:gd name="connsiteY6" fmla="*/ 405395 h 3750988"/>
              <a:gd name="connsiteX7" fmla="*/ 2508809 w 8408442"/>
              <a:gd name="connsiteY7" fmla="*/ 389353 h 3750988"/>
              <a:gd name="connsiteX8" fmla="*/ 2653188 w 8408442"/>
              <a:gd name="connsiteY8" fmla="*/ 549774 h 3750988"/>
              <a:gd name="connsiteX9" fmla="*/ 2853714 w 8408442"/>
              <a:gd name="connsiteY9" fmla="*/ 441489 h 3750988"/>
              <a:gd name="connsiteX10" fmla="*/ 3087493 w 8408442"/>
              <a:gd name="connsiteY10" fmla="*/ 480869 h 3750988"/>
              <a:gd name="connsiteX11" fmla="*/ 3276282 w 8408442"/>
              <a:gd name="connsiteY11" fmla="*/ 639334 h 3750988"/>
              <a:gd name="connsiteX12" fmla="*/ 3550758 w 8408442"/>
              <a:gd name="connsiteY12" fmla="*/ 716218 h 3750988"/>
              <a:gd name="connsiteX13" fmla="*/ 3690529 w 8408442"/>
              <a:gd name="connsiteY13" fmla="*/ 724012 h 3750988"/>
              <a:gd name="connsiteX14" fmla="*/ 3740041 w 8408442"/>
              <a:gd name="connsiteY14" fmla="*/ 826500 h 3750988"/>
              <a:gd name="connsiteX15" fmla="*/ 3863277 w 8408442"/>
              <a:gd name="connsiteY15" fmla="*/ 725591 h 3750988"/>
              <a:gd name="connsiteX16" fmla="*/ 4154685 w 8408442"/>
              <a:gd name="connsiteY16" fmla="*/ 887175 h 3750988"/>
              <a:gd name="connsiteX17" fmla="*/ 4336275 w 8408442"/>
              <a:gd name="connsiteY17" fmla="*/ 963867 h 3750988"/>
              <a:gd name="connsiteX18" fmla="*/ 4536506 w 8408442"/>
              <a:gd name="connsiteY18" fmla="*/ 991471 h 3750988"/>
              <a:gd name="connsiteX19" fmla="*/ 4755769 w 8408442"/>
              <a:gd name="connsiteY19" fmla="*/ 846943 h 3750988"/>
              <a:gd name="connsiteX20" fmla="*/ 4939205 w 8408442"/>
              <a:gd name="connsiteY20" fmla="*/ 724444 h 3750988"/>
              <a:gd name="connsiteX21" fmla="*/ 5237064 w 8408442"/>
              <a:gd name="connsiteY21" fmla="*/ 762108 h 3750988"/>
              <a:gd name="connsiteX22" fmla="*/ 5563018 w 8408442"/>
              <a:gd name="connsiteY22" fmla="*/ 672734 h 3750988"/>
              <a:gd name="connsiteX23" fmla="*/ 5746022 w 8408442"/>
              <a:gd name="connsiteY23" fmla="*/ 550653 h 3750988"/>
              <a:gd name="connsiteX24" fmla="*/ 5955463 w 8408442"/>
              <a:gd name="connsiteY24" fmla="*/ 491412 h 3750988"/>
              <a:gd name="connsiteX25" fmla="*/ 6295142 w 8408442"/>
              <a:gd name="connsiteY25" fmla="*/ 549128 h 3750988"/>
              <a:gd name="connsiteX26" fmla="*/ 6638830 w 8408442"/>
              <a:gd name="connsiteY26" fmla="*/ 577011 h 3750988"/>
              <a:gd name="connsiteX27" fmla="*/ 6969415 w 8408442"/>
              <a:gd name="connsiteY27" fmla="*/ 430584 h 3750988"/>
              <a:gd name="connsiteX28" fmla="*/ 7075573 w 8408442"/>
              <a:gd name="connsiteY28" fmla="*/ 301918 h 3750988"/>
              <a:gd name="connsiteX29" fmla="*/ 7437929 w 8408442"/>
              <a:gd name="connsiteY29" fmla="*/ 74892 h 3750988"/>
              <a:gd name="connsiteX30" fmla="*/ 7540068 w 8408442"/>
              <a:gd name="connsiteY30" fmla="*/ 108938 h 3750988"/>
              <a:gd name="connsiteX31" fmla="*/ 7681120 w 8408442"/>
              <a:gd name="connsiteY31" fmla="*/ 220806 h 3750988"/>
              <a:gd name="connsiteX32" fmla="*/ 7907896 w 8408442"/>
              <a:gd name="connsiteY32" fmla="*/ 158388 h 3750988"/>
              <a:gd name="connsiteX33" fmla="*/ 8150683 w 8408442"/>
              <a:gd name="connsiteY33" fmla="*/ 338756 h 3750988"/>
              <a:gd name="connsiteX34" fmla="*/ 8395495 w 8408442"/>
              <a:gd name="connsiteY34" fmla="*/ 234183 h 3750988"/>
              <a:gd name="connsiteX35" fmla="*/ 8408410 w 8408442"/>
              <a:gd name="connsiteY35" fmla="*/ 3750988 h 3750988"/>
              <a:gd name="connsiteX36" fmla="*/ 7360 w 8408442"/>
              <a:gd name="connsiteY36" fmla="*/ 2503213 h 3750988"/>
              <a:gd name="connsiteX37" fmla="*/ 44842 w 8408442"/>
              <a:gd name="connsiteY37" fmla="*/ 348747 h 3750988"/>
              <a:gd name="connsiteX38" fmla="*/ 443388 w 8408442"/>
              <a:gd name="connsiteY38" fmla="*/ 277058 h 3750988"/>
              <a:gd name="connsiteX39" fmla="*/ 704072 w 8408442"/>
              <a:gd name="connsiteY39" fmla="*/ 329196 h 3750988"/>
              <a:gd name="connsiteX40" fmla="*/ 860483 w 8408442"/>
              <a:gd name="connsiteY40" fmla="*/ 337217 h 3750988"/>
              <a:gd name="connsiteX41" fmla="*/ 1081062 w 8408442"/>
              <a:gd name="connsiteY41" fmla="*/ 236955 h 3750988"/>
              <a:gd name="connsiteX42" fmla="*/ 1169293 w 8408442"/>
              <a:gd name="connsiteY42" fmla="*/ 329195 h 3750988"/>
              <a:gd name="connsiteX43" fmla="*/ 1281588 w 8408442"/>
              <a:gd name="connsiteY43" fmla="*/ 200860 h 3750988"/>
              <a:gd name="connsiteX44" fmla="*/ 1389872 w 8408442"/>
              <a:gd name="connsiteY44" fmla="*/ 124659 h 3750988"/>
              <a:gd name="connsiteX45" fmla="*/ 1542877 w 8408442"/>
              <a:gd name="connsiteY45" fmla="*/ 218 h 3750988"/>
              <a:gd name="connsiteX0" fmla="*/ 1532055 w 8397620"/>
              <a:gd name="connsiteY0" fmla="*/ 218 h 3750988"/>
              <a:gd name="connsiteX1" fmla="*/ 1699892 w 8397620"/>
              <a:gd name="connsiteY1" fmla="*/ 80542 h 3750988"/>
              <a:gd name="connsiteX2" fmla="*/ 1880366 w 8397620"/>
              <a:gd name="connsiteY2" fmla="*/ 144710 h 3750988"/>
              <a:gd name="connsiteX3" fmla="*/ 2004692 w 8397620"/>
              <a:gd name="connsiteY3" fmla="*/ 244974 h 3750988"/>
              <a:gd name="connsiteX4" fmla="*/ 2060840 w 8397620"/>
              <a:gd name="connsiteY4" fmla="*/ 333206 h 3750988"/>
              <a:gd name="connsiteX5" fmla="*/ 2213240 w 8397620"/>
              <a:gd name="connsiteY5" fmla="*/ 305132 h 3750988"/>
              <a:gd name="connsiteX6" fmla="*/ 2373661 w 8397620"/>
              <a:gd name="connsiteY6" fmla="*/ 405395 h 3750988"/>
              <a:gd name="connsiteX7" fmla="*/ 2497987 w 8397620"/>
              <a:gd name="connsiteY7" fmla="*/ 389353 h 3750988"/>
              <a:gd name="connsiteX8" fmla="*/ 2642366 w 8397620"/>
              <a:gd name="connsiteY8" fmla="*/ 549774 h 3750988"/>
              <a:gd name="connsiteX9" fmla="*/ 2842892 w 8397620"/>
              <a:gd name="connsiteY9" fmla="*/ 441489 h 3750988"/>
              <a:gd name="connsiteX10" fmla="*/ 3076671 w 8397620"/>
              <a:gd name="connsiteY10" fmla="*/ 480869 h 3750988"/>
              <a:gd name="connsiteX11" fmla="*/ 3265460 w 8397620"/>
              <a:gd name="connsiteY11" fmla="*/ 639334 h 3750988"/>
              <a:gd name="connsiteX12" fmla="*/ 3539936 w 8397620"/>
              <a:gd name="connsiteY12" fmla="*/ 716218 h 3750988"/>
              <a:gd name="connsiteX13" fmla="*/ 3679707 w 8397620"/>
              <a:gd name="connsiteY13" fmla="*/ 724012 h 3750988"/>
              <a:gd name="connsiteX14" fmla="*/ 3729219 w 8397620"/>
              <a:gd name="connsiteY14" fmla="*/ 826500 h 3750988"/>
              <a:gd name="connsiteX15" fmla="*/ 3852455 w 8397620"/>
              <a:gd name="connsiteY15" fmla="*/ 725591 h 3750988"/>
              <a:gd name="connsiteX16" fmla="*/ 4143863 w 8397620"/>
              <a:gd name="connsiteY16" fmla="*/ 887175 h 3750988"/>
              <a:gd name="connsiteX17" fmla="*/ 4325453 w 8397620"/>
              <a:gd name="connsiteY17" fmla="*/ 963867 h 3750988"/>
              <a:gd name="connsiteX18" fmla="*/ 4525684 w 8397620"/>
              <a:gd name="connsiteY18" fmla="*/ 991471 h 3750988"/>
              <a:gd name="connsiteX19" fmla="*/ 4744947 w 8397620"/>
              <a:gd name="connsiteY19" fmla="*/ 846943 h 3750988"/>
              <a:gd name="connsiteX20" fmla="*/ 4928383 w 8397620"/>
              <a:gd name="connsiteY20" fmla="*/ 724444 h 3750988"/>
              <a:gd name="connsiteX21" fmla="*/ 5226242 w 8397620"/>
              <a:gd name="connsiteY21" fmla="*/ 762108 h 3750988"/>
              <a:gd name="connsiteX22" fmla="*/ 5552196 w 8397620"/>
              <a:gd name="connsiteY22" fmla="*/ 672734 h 3750988"/>
              <a:gd name="connsiteX23" fmla="*/ 5735200 w 8397620"/>
              <a:gd name="connsiteY23" fmla="*/ 550653 h 3750988"/>
              <a:gd name="connsiteX24" fmla="*/ 5944641 w 8397620"/>
              <a:gd name="connsiteY24" fmla="*/ 491412 h 3750988"/>
              <a:gd name="connsiteX25" fmla="*/ 6284320 w 8397620"/>
              <a:gd name="connsiteY25" fmla="*/ 549128 h 3750988"/>
              <a:gd name="connsiteX26" fmla="*/ 6628008 w 8397620"/>
              <a:gd name="connsiteY26" fmla="*/ 577011 h 3750988"/>
              <a:gd name="connsiteX27" fmla="*/ 6958593 w 8397620"/>
              <a:gd name="connsiteY27" fmla="*/ 430584 h 3750988"/>
              <a:gd name="connsiteX28" fmla="*/ 7064751 w 8397620"/>
              <a:gd name="connsiteY28" fmla="*/ 301918 h 3750988"/>
              <a:gd name="connsiteX29" fmla="*/ 7427107 w 8397620"/>
              <a:gd name="connsiteY29" fmla="*/ 74892 h 3750988"/>
              <a:gd name="connsiteX30" fmla="*/ 7529246 w 8397620"/>
              <a:gd name="connsiteY30" fmla="*/ 108938 h 3750988"/>
              <a:gd name="connsiteX31" fmla="*/ 7670298 w 8397620"/>
              <a:gd name="connsiteY31" fmla="*/ 220806 h 3750988"/>
              <a:gd name="connsiteX32" fmla="*/ 7897074 w 8397620"/>
              <a:gd name="connsiteY32" fmla="*/ 158388 h 3750988"/>
              <a:gd name="connsiteX33" fmla="*/ 8139861 w 8397620"/>
              <a:gd name="connsiteY33" fmla="*/ 338756 h 3750988"/>
              <a:gd name="connsiteX34" fmla="*/ 8384673 w 8397620"/>
              <a:gd name="connsiteY34" fmla="*/ 234183 h 3750988"/>
              <a:gd name="connsiteX35" fmla="*/ 8397588 w 8397620"/>
              <a:gd name="connsiteY35" fmla="*/ 3750988 h 3750988"/>
              <a:gd name="connsiteX36" fmla="*/ 25113 w 8397620"/>
              <a:gd name="connsiteY36" fmla="*/ 2474638 h 3750988"/>
              <a:gd name="connsiteX37" fmla="*/ 34020 w 8397620"/>
              <a:gd name="connsiteY37" fmla="*/ 348747 h 3750988"/>
              <a:gd name="connsiteX38" fmla="*/ 432566 w 8397620"/>
              <a:gd name="connsiteY38" fmla="*/ 277058 h 3750988"/>
              <a:gd name="connsiteX39" fmla="*/ 693250 w 8397620"/>
              <a:gd name="connsiteY39" fmla="*/ 329196 h 3750988"/>
              <a:gd name="connsiteX40" fmla="*/ 849661 w 8397620"/>
              <a:gd name="connsiteY40" fmla="*/ 337217 h 3750988"/>
              <a:gd name="connsiteX41" fmla="*/ 1070240 w 8397620"/>
              <a:gd name="connsiteY41" fmla="*/ 236955 h 3750988"/>
              <a:gd name="connsiteX42" fmla="*/ 1158471 w 8397620"/>
              <a:gd name="connsiteY42" fmla="*/ 329195 h 3750988"/>
              <a:gd name="connsiteX43" fmla="*/ 1270766 w 8397620"/>
              <a:gd name="connsiteY43" fmla="*/ 200860 h 3750988"/>
              <a:gd name="connsiteX44" fmla="*/ 1379050 w 8397620"/>
              <a:gd name="connsiteY44" fmla="*/ 124659 h 3750988"/>
              <a:gd name="connsiteX45" fmla="*/ 1532055 w 8397620"/>
              <a:gd name="connsiteY45" fmla="*/ 218 h 3750988"/>
              <a:gd name="connsiteX0" fmla="*/ 1506942 w 8372507"/>
              <a:gd name="connsiteY0" fmla="*/ 218 h 3750988"/>
              <a:gd name="connsiteX1" fmla="*/ 1674779 w 8372507"/>
              <a:gd name="connsiteY1" fmla="*/ 80542 h 3750988"/>
              <a:gd name="connsiteX2" fmla="*/ 1855253 w 8372507"/>
              <a:gd name="connsiteY2" fmla="*/ 144710 h 3750988"/>
              <a:gd name="connsiteX3" fmla="*/ 1979579 w 8372507"/>
              <a:gd name="connsiteY3" fmla="*/ 244974 h 3750988"/>
              <a:gd name="connsiteX4" fmla="*/ 2035727 w 8372507"/>
              <a:gd name="connsiteY4" fmla="*/ 333206 h 3750988"/>
              <a:gd name="connsiteX5" fmla="*/ 2188127 w 8372507"/>
              <a:gd name="connsiteY5" fmla="*/ 305132 h 3750988"/>
              <a:gd name="connsiteX6" fmla="*/ 2348548 w 8372507"/>
              <a:gd name="connsiteY6" fmla="*/ 405395 h 3750988"/>
              <a:gd name="connsiteX7" fmla="*/ 2472874 w 8372507"/>
              <a:gd name="connsiteY7" fmla="*/ 389353 h 3750988"/>
              <a:gd name="connsiteX8" fmla="*/ 2617253 w 8372507"/>
              <a:gd name="connsiteY8" fmla="*/ 549774 h 3750988"/>
              <a:gd name="connsiteX9" fmla="*/ 2817779 w 8372507"/>
              <a:gd name="connsiteY9" fmla="*/ 441489 h 3750988"/>
              <a:gd name="connsiteX10" fmla="*/ 3051558 w 8372507"/>
              <a:gd name="connsiteY10" fmla="*/ 480869 h 3750988"/>
              <a:gd name="connsiteX11" fmla="*/ 3240347 w 8372507"/>
              <a:gd name="connsiteY11" fmla="*/ 639334 h 3750988"/>
              <a:gd name="connsiteX12" fmla="*/ 3514823 w 8372507"/>
              <a:gd name="connsiteY12" fmla="*/ 716218 h 3750988"/>
              <a:gd name="connsiteX13" fmla="*/ 3654594 w 8372507"/>
              <a:gd name="connsiteY13" fmla="*/ 724012 h 3750988"/>
              <a:gd name="connsiteX14" fmla="*/ 3704106 w 8372507"/>
              <a:gd name="connsiteY14" fmla="*/ 826500 h 3750988"/>
              <a:gd name="connsiteX15" fmla="*/ 3827342 w 8372507"/>
              <a:gd name="connsiteY15" fmla="*/ 725591 h 3750988"/>
              <a:gd name="connsiteX16" fmla="*/ 4118750 w 8372507"/>
              <a:gd name="connsiteY16" fmla="*/ 887175 h 3750988"/>
              <a:gd name="connsiteX17" fmla="*/ 4300340 w 8372507"/>
              <a:gd name="connsiteY17" fmla="*/ 963867 h 3750988"/>
              <a:gd name="connsiteX18" fmla="*/ 4500571 w 8372507"/>
              <a:gd name="connsiteY18" fmla="*/ 991471 h 3750988"/>
              <a:gd name="connsiteX19" fmla="*/ 4719834 w 8372507"/>
              <a:gd name="connsiteY19" fmla="*/ 846943 h 3750988"/>
              <a:gd name="connsiteX20" fmla="*/ 4903270 w 8372507"/>
              <a:gd name="connsiteY20" fmla="*/ 724444 h 3750988"/>
              <a:gd name="connsiteX21" fmla="*/ 5201129 w 8372507"/>
              <a:gd name="connsiteY21" fmla="*/ 762108 h 3750988"/>
              <a:gd name="connsiteX22" fmla="*/ 5527083 w 8372507"/>
              <a:gd name="connsiteY22" fmla="*/ 672734 h 3750988"/>
              <a:gd name="connsiteX23" fmla="*/ 5710087 w 8372507"/>
              <a:gd name="connsiteY23" fmla="*/ 550653 h 3750988"/>
              <a:gd name="connsiteX24" fmla="*/ 5919528 w 8372507"/>
              <a:gd name="connsiteY24" fmla="*/ 491412 h 3750988"/>
              <a:gd name="connsiteX25" fmla="*/ 6259207 w 8372507"/>
              <a:gd name="connsiteY25" fmla="*/ 549128 h 3750988"/>
              <a:gd name="connsiteX26" fmla="*/ 6602895 w 8372507"/>
              <a:gd name="connsiteY26" fmla="*/ 577011 h 3750988"/>
              <a:gd name="connsiteX27" fmla="*/ 6933480 w 8372507"/>
              <a:gd name="connsiteY27" fmla="*/ 430584 h 3750988"/>
              <a:gd name="connsiteX28" fmla="*/ 7039638 w 8372507"/>
              <a:gd name="connsiteY28" fmla="*/ 301918 h 3750988"/>
              <a:gd name="connsiteX29" fmla="*/ 7401994 w 8372507"/>
              <a:gd name="connsiteY29" fmla="*/ 74892 h 3750988"/>
              <a:gd name="connsiteX30" fmla="*/ 7504133 w 8372507"/>
              <a:gd name="connsiteY30" fmla="*/ 108938 h 3750988"/>
              <a:gd name="connsiteX31" fmla="*/ 7645185 w 8372507"/>
              <a:gd name="connsiteY31" fmla="*/ 220806 h 3750988"/>
              <a:gd name="connsiteX32" fmla="*/ 7871961 w 8372507"/>
              <a:gd name="connsiteY32" fmla="*/ 158388 h 3750988"/>
              <a:gd name="connsiteX33" fmla="*/ 8114748 w 8372507"/>
              <a:gd name="connsiteY33" fmla="*/ 338756 h 3750988"/>
              <a:gd name="connsiteX34" fmla="*/ 8359560 w 8372507"/>
              <a:gd name="connsiteY34" fmla="*/ 234183 h 3750988"/>
              <a:gd name="connsiteX35" fmla="*/ 8372475 w 8372507"/>
              <a:gd name="connsiteY35" fmla="*/ 3750988 h 3750988"/>
              <a:gd name="connsiteX36" fmla="*/ 0 w 8372507"/>
              <a:gd name="connsiteY36" fmla="*/ 2474638 h 3750988"/>
              <a:gd name="connsiteX37" fmla="*/ 8907 w 8372507"/>
              <a:gd name="connsiteY37" fmla="*/ 348747 h 3750988"/>
              <a:gd name="connsiteX38" fmla="*/ 407453 w 8372507"/>
              <a:gd name="connsiteY38" fmla="*/ 277058 h 3750988"/>
              <a:gd name="connsiteX39" fmla="*/ 668137 w 8372507"/>
              <a:gd name="connsiteY39" fmla="*/ 329196 h 3750988"/>
              <a:gd name="connsiteX40" fmla="*/ 824548 w 8372507"/>
              <a:gd name="connsiteY40" fmla="*/ 337217 h 3750988"/>
              <a:gd name="connsiteX41" fmla="*/ 1045127 w 8372507"/>
              <a:gd name="connsiteY41" fmla="*/ 236955 h 3750988"/>
              <a:gd name="connsiteX42" fmla="*/ 1133358 w 8372507"/>
              <a:gd name="connsiteY42" fmla="*/ 329195 h 3750988"/>
              <a:gd name="connsiteX43" fmla="*/ 1245653 w 8372507"/>
              <a:gd name="connsiteY43" fmla="*/ 200860 h 3750988"/>
              <a:gd name="connsiteX44" fmla="*/ 1353937 w 8372507"/>
              <a:gd name="connsiteY44" fmla="*/ 124659 h 3750988"/>
              <a:gd name="connsiteX45" fmla="*/ 1506942 w 8372507"/>
              <a:gd name="connsiteY45" fmla="*/ 218 h 3750988"/>
              <a:gd name="connsiteX0" fmla="*/ 1507560 w 8373125"/>
              <a:gd name="connsiteY0" fmla="*/ 218 h 3750988"/>
              <a:gd name="connsiteX1" fmla="*/ 1675397 w 8373125"/>
              <a:gd name="connsiteY1" fmla="*/ 80542 h 3750988"/>
              <a:gd name="connsiteX2" fmla="*/ 1855871 w 8373125"/>
              <a:gd name="connsiteY2" fmla="*/ 144710 h 3750988"/>
              <a:gd name="connsiteX3" fmla="*/ 1980197 w 8373125"/>
              <a:gd name="connsiteY3" fmla="*/ 244974 h 3750988"/>
              <a:gd name="connsiteX4" fmla="*/ 2036345 w 8373125"/>
              <a:gd name="connsiteY4" fmla="*/ 333206 h 3750988"/>
              <a:gd name="connsiteX5" fmla="*/ 2188745 w 8373125"/>
              <a:gd name="connsiteY5" fmla="*/ 305132 h 3750988"/>
              <a:gd name="connsiteX6" fmla="*/ 2349166 w 8373125"/>
              <a:gd name="connsiteY6" fmla="*/ 405395 h 3750988"/>
              <a:gd name="connsiteX7" fmla="*/ 2473492 w 8373125"/>
              <a:gd name="connsiteY7" fmla="*/ 389353 h 3750988"/>
              <a:gd name="connsiteX8" fmla="*/ 2617871 w 8373125"/>
              <a:gd name="connsiteY8" fmla="*/ 549774 h 3750988"/>
              <a:gd name="connsiteX9" fmla="*/ 2818397 w 8373125"/>
              <a:gd name="connsiteY9" fmla="*/ 441489 h 3750988"/>
              <a:gd name="connsiteX10" fmla="*/ 3052176 w 8373125"/>
              <a:gd name="connsiteY10" fmla="*/ 480869 h 3750988"/>
              <a:gd name="connsiteX11" fmla="*/ 3240965 w 8373125"/>
              <a:gd name="connsiteY11" fmla="*/ 639334 h 3750988"/>
              <a:gd name="connsiteX12" fmla="*/ 3515441 w 8373125"/>
              <a:gd name="connsiteY12" fmla="*/ 716218 h 3750988"/>
              <a:gd name="connsiteX13" fmla="*/ 3655212 w 8373125"/>
              <a:gd name="connsiteY13" fmla="*/ 724012 h 3750988"/>
              <a:gd name="connsiteX14" fmla="*/ 3704724 w 8373125"/>
              <a:gd name="connsiteY14" fmla="*/ 826500 h 3750988"/>
              <a:gd name="connsiteX15" fmla="*/ 3827960 w 8373125"/>
              <a:gd name="connsiteY15" fmla="*/ 725591 h 3750988"/>
              <a:gd name="connsiteX16" fmla="*/ 4119368 w 8373125"/>
              <a:gd name="connsiteY16" fmla="*/ 887175 h 3750988"/>
              <a:gd name="connsiteX17" fmla="*/ 4300958 w 8373125"/>
              <a:gd name="connsiteY17" fmla="*/ 963867 h 3750988"/>
              <a:gd name="connsiteX18" fmla="*/ 4501189 w 8373125"/>
              <a:gd name="connsiteY18" fmla="*/ 991471 h 3750988"/>
              <a:gd name="connsiteX19" fmla="*/ 4720452 w 8373125"/>
              <a:gd name="connsiteY19" fmla="*/ 846943 h 3750988"/>
              <a:gd name="connsiteX20" fmla="*/ 4903888 w 8373125"/>
              <a:gd name="connsiteY20" fmla="*/ 724444 h 3750988"/>
              <a:gd name="connsiteX21" fmla="*/ 5201747 w 8373125"/>
              <a:gd name="connsiteY21" fmla="*/ 762108 h 3750988"/>
              <a:gd name="connsiteX22" fmla="*/ 5527701 w 8373125"/>
              <a:gd name="connsiteY22" fmla="*/ 672734 h 3750988"/>
              <a:gd name="connsiteX23" fmla="*/ 5710705 w 8373125"/>
              <a:gd name="connsiteY23" fmla="*/ 550653 h 3750988"/>
              <a:gd name="connsiteX24" fmla="*/ 5920146 w 8373125"/>
              <a:gd name="connsiteY24" fmla="*/ 491412 h 3750988"/>
              <a:gd name="connsiteX25" fmla="*/ 6259825 w 8373125"/>
              <a:gd name="connsiteY25" fmla="*/ 549128 h 3750988"/>
              <a:gd name="connsiteX26" fmla="*/ 6603513 w 8373125"/>
              <a:gd name="connsiteY26" fmla="*/ 577011 h 3750988"/>
              <a:gd name="connsiteX27" fmla="*/ 6934098 w 8373125"/>
              <a:gd name="connsiteY27" fmla="*/ 430584 h 3750988"/>
              <a:gd name="connsiteX28" fmla="*/ 7040256 w 8373125"/>
              <a:gd name="connsiteY28" fmla="*/ 301918 h 3750988"/>
              <a:gd name="connsiteX29" fmla="*/ 7402612 w 8373125"/>
              <a:gd name="connsiteY29" fmla="*/ 74892 h 3750988"/>
              <a:gd name="connsiteX30" fmla="*/ 7504751 w 8373125"/>
              <a:gd name="connsiteY30" fmla="*/ 108938 h 3750988"/>
              <a:gd name="connsiteX31" fmla="*/ 7645803 w 8373125"/>
              <a:gd name="connsiteY31" fmla="*/ 220806 h 3750988"/>
              <a:gd name="connsiteX32" fmla="*/ 7872579 w 8373125"/>
              <a:gd name="connsiteY32" fmla="*/ 158388 h 3750988"/>
              <a:gd name="connsiteX33" fmla="*/ 8115366 w 8373125"/>
              <a:gd name="connsiteY33" fmla="*/ 338756 h 3750988"/>
              <a:gd name="connsiteX34" fmla="*/ 8360178 w 8373125"/>
              <a:gd name="connsiteY34" fmla="*/ 234183 h 3750988"/>
              <a:gd name="connsiteX35" fmla="*/ 8373093 w 8373125"/>
              <a:gd name="connsiteY35" fmla="*/ 3750988 h 3750988"/>
              <a:gd name="connsiteX36" fmla="*/ 618 w 8373125"/>
              <a:gd name="connsiteY36" fmla="*/ 2474638 h 3750988"/>
              <a:gd name="connsiteX37" fmla="*/ 0 w 8373125"/>
              <a:gd name="connsiteY37" fmla="*/ 348747 h 3750988"/>
              <a:gd name="connsiteX38" fmla="*/ 408071 w 8373125"/>
              <a:gd name="connsiteY38" fmla="*/ 277058 h 3750988"/>
              <a:gd name="connsiteX39" fmla="*/ 668755 w 8373125"/>
              <a:gd name="connsiteY39" fmla="*/ 329196 h 3750988"/>
              <a:gd name="connsiteX40" fmla="*/ 825166 w 8373125"/>
              <a:gd name="connsiteY40" fmla="*/ 337217 h 3750988"/>
              <a:gd name="connsiteX41" fmla="*/ 1045745 w 8373125"/>
              <a:gd name="connsiteY41" fmla="*/ 236955 h 3750988"/>
              <a:gd name="connsiteX42" fmla="*/ 1133976 w 8373125"/>
              <a:gd name="connsiteY42" fmla="*/ 329195 h 3750988"/>
              <a:gd name="connsiteX43" fmla="*/ 1246271 w 8373125"/>
              <a:gd name="connsiteY43" fmla="*/ 200860 h 3750988"/>
              <a:gd name="connsiteX44" fmla="*/ 1354555 w 8373125"/>
              <a:gd name="connsiteY44" fmla="*/ 124659 h 3750988"/>
              <a:gd name="connsiteX45" fmla="*/ 1507560 w 8373125"/>
              <a:gd name="connsiteY45" fmla="*/ 218 h 3750988"/>
              <a:gd name="connsiteX0" fmla="*/ 1507560 w 8373125"/>
              <a:gd name="connsiteY0" fmla="*/ 218 h 3750988"/>
              <a:gd name="connsiteX1" fmla="*/ 1675397 w 8373125"/>
              <a:gd name="connsiteY1" fmla="*/ 80542 h 3750988"/>
              <a:gd name="connsiteX2" fmla="*/ 1855871 w 8373125"/>
              <a:gd name="connsiteY2" fmla="*/ 144710 h 3750988"/>
              <a:gd name="connsiteX3" fmla="*/ 1980197 w 8373125"/>
              <a:gd name="connsiteY3" fmla="*/ 244974 h 3750988"/>
              <a:gd name="connsiteX4" fmla="*/ 2036345 w 8373125"/>
              <a:gd name="connsiteY4" fmla="*/ 333206 h 3750988"/>
              <a:gd name="connsiteX5" fmla="*/ 2188745 w 8373125"/>
              <a:gd name="connsiteY5" fmla="*/ 305132 h 3750988"/>
              <a:gd name="connsiteX6" fmla="*/ 2349166 w 8373125"/>
              <a:gd name="connsiteY6" fmla="*/ 405395 h 3750988"/>
              <a:gd name="connsiteX7" fmla="*/ 2473492 w 8373125"/>
              <a:gd name="connsiteY7" fmla="*/ 389353 h 3750988"/>
              <a:gd name="connsiteX8" fmla="*/ 2617871 w 8373125"/>
              <a:gd name="connsiteY8" fmla="*/ 549774 h 3750988"/>
              <a:gd name="connsiteX9" fmla="*/ 2818397 w 8373125"/>
              <a:gd name="connsiteY9" fmla="*/ 441489 h 3750988"/>
              <a:gd name="connsiteX10" fmla="*/ 3052176 w 8373125"/>
              <a:gd name="connsiteY10" fmla="*/ 480869 h 3750988"/>
              <a:gd name="connsiteX11" fmla="*/ 3240965 w 8373125"/>
              <a:gd name="connsiteY11" fmla="*/ 639334 h 3750988"/>
              <a:gd name="connsiteX12" fmla="*/ 3515441 w 8373125"/>
              <a:gd name="connsiteY12" fmla="*/ 716218 h 3750988"/>
              <a:gd name="connsiteX13" fmla="*/ 3655212 w 8373125"/>
              <a:gd name="connsiteY13" fmla="*/ 724012 h 3750988"/>
              <a:gd name="connsiteX14" fmla="*/ 3704724 w 8373125"/>
              <a:gd name="connsiteY14" fmla="*/ 826500 h 3750988"/>
              <a:gd name="connsiteX15" fmla="*/ 3827960 w 8373125"/>
              <a:gd name="connsiteY15" fmla="*/ 725591 h 3750988"/>
              <a:gd name="connsiteX16" fmla="*/ 4119368 w 8373125"/>
              <a:gd name="connsiteY16" fmla="*/ 887175 h 3750988"/>
              <a:gd name="connsiteX17" fmla="*/ 4300958 w 8373125"/>
              <a:gd name="connsiteY17" fmla="*/ 963867 h 3750988"/>
              <a:gd name="connsiteX18" fmla="*/ 4501189 w 8373125"/>
              <a:gd name="connsiteY18" fmla="*/ 991471 h 3750988"/>
              <a:gd name="connsiteX19" fmla="*/ 4720452 w 8373125"/>
              <a:gd name="connsiteY19" fmla="*/ 846943 h 3750988"/>
              <a:gd name="connsiteX20" fmla="*/ 4903888 w 8373125"/>
              <a:gd name="connsiteY20" fmla="*/ 724444 h 3750988"/>
              <a:gd name="connsiteX21" fmla="*/ 5201747 w 8373125"/>
              <a:gd name="connsiteY21" fmla="*/ 762108 h 3750988"/>
              <a:gd name="connsiteX22" fmla="*/ 5527701 w 8373125"/>
              <a:gd name="connsiteY22" fmla="*/ 672734 h 3750988"/>
              <a:gd name="connsiteX23" fmla="*/ 5710705 w 8373125"/>
              <a:gd name="connsiteY23" fmla="*/ 550653 h 3750988"/>
              <a:gd name="connsiteX24" fmla="*/ 5920146 w 8373125"/>
              <a:gd name="connsiteY24" fmla="*/ 491412 h 3750988"/>
              <a:gd name="connsiteX25" fmla="*/ 6259825 w 8373125"/>
              <a:gd name="connsiteY25" fmla="*/ 549128 h 3750988"/>
              <a:gd name="connsiteX26" fmla="*/ 6603513 w 8373125"/>
              <a:gd name="connsiteY26" fmla="*/ 577011 h 3750988"/>
              <a:gd name="connsiteX27" fmla="*/ 6934098 w 8373125"/>
              <a:gd name="connsiteY27" fmla="*/ 430584 h 3750988"/>
              <a:gd name="connsiteX28" fmla="*/ 7040256 w 8373125"/>
              <a:gd name="connsiteY28" fmla="*/ 301918 h 3750988"/>
              <a:gd name="connsiteX29" fmla="*/ 7402612 w 8373125"/>
              <a:gd name="connsiteY29" fmla="*/ 74892 h 3750988"/>
              <a:gd name="connsiteX30" fmla="*/ 7504751 w 8373125"/>
              <a:gd name="connsiteY30" fmla="*/ 108938 h 3750988"/>
              <a:gd name="connsiteX31" fmla="*/ 7645803 w 8373125"/>
              <a:gd name="connsiteY31" fmla="*/ 220806 h 3750988"/>
              <a:gd name="connsiteX32" fmla="*/ 7872579 w 8373125"/>
              <a:gd name="connsiteY32" fmla="*/ 158388 h 3750988"/>
              <a:gd name="connsiteX33" fmla="*/ 8115366 w 8373125"/>
              <a:gd name="connsiteY33" fmla="*/ 338756 h 3750988"/>
              <a:gd name="connsiteX34" fmla="*/ 8360178 w 8373125"/>
              <a:gd name="connsiteY34" fmla="*/ 234183 h 3750988"/>
              <a:gd name="connsiteX35" fmla="*/ 8373093 w 8373125"/>
              <a:gd name="connsiteY35" fmla="*/ 3750988 h 3750988"/>
              <a:gd name="connsiteX36" fmla="*/ 10143 w 8373125"/>
              <a:gd name="connsiteY36" fmla="*/ 2541313 h 3750988"/>
              <a:gd name="connsiteX37" fmla="*/ 0 w 8373125"/>
              <a:gd name="connsiteY37" fmla="*/ 348747 h 3750988"/>
              <a:gd name="connsiteX38" fmla="*/ 408071 w 8373125"/>
              <a:gd name="connsiteY38" fmla="*/ 277058 h 3750988"/>
              <a:gd name="connsiteX39" fmla="*/ 668755 w 8373125"/>
              <a:gd name="connsiteY39" fmla="*/ 329196 h 3750988"/>
              <a:gd name="connsiteX40" fmla="*/ 825166 w 8373125"/>
              <a:gd name="connsiteY40" fmla="*/ 337217 h 3750988"/>
              <a:gd name="connsiteX41" fmla="*/ 1045745 w 8373125"/>
              <a:gd name="connsiteY41" fmla="*/ 236955 h 3750988"/>
              <a:gd name="connsiteX42" fmla="*/ 1133976 w 8373125"/>
              <a:gd name="connsiteY42" fmla="*/ 329195 h 3750988"/>
              <a:gd name="connsiteX43" fmla="*/ 1246271 w 8373125"/>
              <a:gd name="connsiteY43" fmla="*/ 200860 h 3750988"/>
              <a:gd name="connsiteX44" fmla="*/ 1354555 w 8373125"/>
              <a:gd name="connsiteY44" fmla="*/ 124659 h 3750988"/>
              <a:gd name="connsiteX45" fmla="*/ 1507560 w 8373125"/>
              <a:gd name="connsiteY45" fmla="*/ 218 h 3750988"/>
              <a:gd name="connsiteX0" fmla="*/ 1507560 w 9201768"/>
              <a:gd name="connsiteY0" fmla="*/ 218 h 2541313"/>
              <a:gd name="connsiteX1" fmla="*/ 1675397 w 9201768"/>
              <a:gd name="connsiteY1" fmla="*/ 80542 h 2541313"/>
              <a:gd name="connsiteX2" fmla="*/ 1855871 w 9201768"/>
              <a:gd name="connsiteY2" fmla="*/ 144710 h 2541313"/>
              <a:gd name="connsiteX3" fmla="*/ 1980197 w 9201768"/>
              <a:gd name="connsiteY3" fmla="*/ 244974 h 2541313"/>
              <a:gd name="connsiteX4" fmla="*/ 2036345 w 9201768"/>
              <a:gd name="connsiteY4" fmla="*/ 333206 h 2541313"/>
              <a:gd name="connsiteX5" fmla="*/ 2188745 w 9201768"/>
              <a:gd name="connsiteY5" fmla="*/ 305132 h 2541313"/>
              <a:gd name="connsiteX6" fmla="*/ 2349166 w 9201768"/>
              <a:gd name="connsiteY6" fmla="*/ 405395 h 2541313"/>
              <a:gd name="connsiteX7" fmla="*/ 2473492 w 9201768"/>
              <a:gd name="connsiteY7" fmla="*/ 389353 h 2541313"/>
              <a:gd name="connsiteX8" fmla="*/ 2617871 w 9201768"/>
              <a:gd name="connsiteY8" fmla="*/ 549774 h 2541313"/>
              <a:gd name="connsiteX9" fmla="*/ 2818397 w 9201768"/>
              <a:gd name="connsiteY9" fmla="*/ 441489 h 2541313"/>
              <a:gd name="connsiteX10" fmla="*/ 3052176 w 9201768"/>
              <a:gd name="connsiteY10" fmla="*/ 480869 h 2541313"/>
              <a:gd name="connsiteX11" fmla="*/ 3240965 w 9201768"/>
              <a:gd name="connsiteY11" fmla="*/ 639334 h 2541313"/>
              <a:gd name="connsiteX12" fmla="*/ 3515441 w 9201768"/>
              <a:gd name="connsiteY12" fmla="*/ 716218 h 2541313"/>
              <a:gd name="connsiteX13" fmla="*/ 3655212 w 9201768"/>
              <a:gd name="connsiteY13" fmla="*/ 724012 h 2541313"/>
              <a:gd name="connsiteX14" fmla="*/ 3704724 w 9201768"/>
              <a:gd name="connsiteY14" fmla="*/ 826500 h 2541313"/>
              <a:gd name="connsiteX15" fmla="*/ 3827960 w 9201768"/>
              <a:gd name="connsiteY15" fmla="*/ 725591 h 2541313"/>
              <a:gd name="connsiteX16" fmla="*/ 4119368 w 9201768"/>
              <a:gd name="connsiteY16" fmla="*/ 887175 h 2541313"/>
              <a:gd name="connsiteX17" fmla="*/ 4300958 w 9201768"/>
              <a:gd name="connsiteY17" fmla="*/ 963867 h 2541313"/>
              <a:gd name="connsiteX18" fmla="*/ 4501189 w 9201768"/>
              <a:gd name="connsiteY18" fmla="*/ 991471 h 2541313"/>
              <a:gd name="connsiteX19" fmla="*/ 4720452 w 9201768"/>
              <a:gd name="connsiteY19" fmla="*/ 846943 h 2541313"/>
              <a:gd name="connsiteX20" fmla="*/ 4903888 w 9201768"/>
              <a:gd name="connsiteY20" fmla="*/ 724444 h 2541313"/>
              <a:gd name="connsiteX21" fmla="*/ 5201747 w 9201768"/>
              <a:gd name="connsiteY21" fmla="*/ 762108 h 2541313"/>
              <a:gd name="connsiteX22" fmla="*/ 5527701 w 9201768"/>
              <a:gd name="connsiteY22" fmla="*/ 672734 h 2541313"/>
              <a:gd name="connsiteX23" fmla="*/ 5710705 w 9201768"/>
              <a:gd name="connsiteY23" fmla="*/ 550653 h 2541313"/>
              <a:gd name="connsiteX24" fmla="*/ 5920146 w 9201768"/>
              <a:gd name="connsiteY24" fmla="*/ 491412 h 2541313"/>
              <a:gd name="connsiteX25" fmla="*/ 6259825 w 9201768"/>
              <a:gd name="connsiteY25" fmla="*/ 549128 h 2541313"/>
              <a:gd name="connsiteX26" fmla="*/ 6603513 w 9201768"/>
              <a:gd name="connsiteY26" fmla="*/ 577011 h 2541313"/>
              <a:gd name="connsiteX27" fmla="*/ 6934098 w 9201768"/>
              <a:gd name="connsiteY27" fmla="*/ 430584 h 2541313"/>
              <a:gd name="connsiteX28" fmla="*/ 7040256 w 9201768"/>
              <a:gd name="connsiteY28" fmla="*/ 301918 h 2541313"/>
              <a:gd name="connsiteX29" fmla="*/ 7402612 w 9201768"/>
              <a:gd name="connsiteY29" fmla="*/ 74892 h 2541313"/>
              <a:gd name="connsiteX30" fmla="*/ 7504751 w 9201768"/>
              <a:gd name="connsiteY30" fmla="*/ 108938 h 2541313"/>
              <a:gd name="connsiteX31" fmla="*/ 7645803 w 9201768"/>
              <a:gd name="connsiteY31" fmla="*/ 220806 h 2541313"/>
              <a:gd name="connsiteX32" fmla="*/ 7872579 w 9201768"/>
              <a:gd name="connsiteY32" fmla="*/ 158388 h 2541313"/>
              <a:gd name="connsiteX33" fmla="*/ 8115366 w 9201768"/>
              <a:gd name="connsiteY33" fmla="*/ 338756 h 2541313"/>
              <a:gd name="connsiteX34" fmla="*/ 8360178 w 9201768"/>
              <a:gd name="connsiteY34" fmla="*/ 234183 h 2541313"/>
              <a:gd name="connsiteX35" fmla="*/ 9201768 w 9201768"/>
              <a:gd name="connsiteY35" fmla="*/ 2541313 h 2541313"/>
              <a:gd name="connsiteX36" fmla="*/ 10143 w 9201768"/>
              <a:gd name="connsiteY36" fmla="*/ 2541313 h 2541313"/>
              <a:gd name="connsiteX37" fmla="*/ 0 w 9201768"/>
              <a:gd name="connsiteY37" fmla="*/ 348747 h 2541313"/>
              <a:gd name="connsiteX38" fmla="*/ 408071 w 9201768"/>
              <a:gd name="connsiteY38" fmla="*/ 277058 h 2541313"/>
              <a:gd name="connsiteX39" fmla="*/ 668755 w 9201768"/>
              <a:gd name="connsiteY39" fmla="*/ 329196 h 2541313"/>
              <a:gd name="connsiteX40" fmla="*/ 825166 w 9201768"/>
              <a:gd name="connsiteY40" fmla="*/ 337217 h 2541313"/>
              <a:gd name="connsiteX41" fmla="*/ 1045745 w 9201768"/>
              <a:gd name="connsiteY41" fmla="*/ 236955 h 2541313"/>
              <a:gd name="connsiteX42" fmla="*/ 1133976 w 9201768"/>
              <a:gd name="connsiteY42" fmla="*/ 329195 h 2541313"/>
              <a:gd name="connsiteX43" fmla="*/ 1246271 w 9201768"/>
              <a:gd name="connsiteY43" fmla="*/ 200860 h 2541313"/>
              <a:gd name="connsiteX44" fmla="*/ 1354555 w 9201768"/>
              <a:gd name="connsiteY44" fmla="*/ 124659 h 2541313"/>
              <a:gd name="connsiteX45" fmla="*/ 1507560 w 9201768"/>
              <a:gd name="connsiteY45" fmla="*/ 218 h 2541313"/>
              <a:gd name="connsiteX0" fmla="*/ 1507560 w 9774357"/>
              <a:gd name="connsiteY0" fmla="*/ 218 h 2541313"/>
              <a:gd name="connsiteX1" fmla="*/ 1675397 w 9774357"/>
              <a:gd name="connsiteY1" fmla="*/ 80542 h 2541313"/>
              <a:gd name="connsiteX2" fmla="*/ 1855871 w 9774357"/>
              <a:gd name="connsiteY2" fmla="*/ 144710 h 2541313"/>
              <a:gd name="connsiteX3" fmla="*/ 1980197 w 9774357"/>
              <a:gd name="connsiteY3" fmla="*/ 244974 h 2541313"/>
              <a:gd name="connsiteX4" fmla="*/ 2036345 w 9774357"/>
              <a:gd name="connsiteY4" fmla="*/ 333206 h 2541313"/>
              <a:gd name="connsiteX5" fmla="*/ 2188745 w 9774357"/>
              <a:gd name="connsiteY5" fmla="*/ 305132 h 2541313"/>
              <a:gd name="connsiteX6" fmla="*/ 2349166 w 9774357"/>
              <a:gd name="connsiteY6" fmla="*/ 405395 h 2541313"/>
              <a:gd name="connsiteX7" fmla="*/ 2473492 w 9774357"/>
              <a:gd name="connsiteY7" fmla="*/ 389353 h 2541313"/>
              <a:gd name="connsiteX8" fmla="*/ 2617871 w 9774357"/>
              <a:gd name="connsiteY8" fmla="*/ 549774 h 2541313"/>
              <a:gd name="connsiteX9" fmla="*/ 2818397 w 9774357"/>
              <a:gd name="connsiteY9" fmla="*/ 441489 h 2541313"/>
              <a:gd name="connsiteX10" fmla="*/ 3052176 w 9774357"/>
              <a:gd name="connsiteY10" fmla="*/ 480869 h 2541313"/>
              <a:gd name="connsiteX11" fmla="*/ 3240965 w 9774357"/>
              <a:gd name="connsiteY11" fmla="*/ 639334 h 2541313"/>
              <a:gd name="connsiteX12" fmla="*/ 3515441 w 9774357"/>
              <a:gd name="connsiteY12" fmla="*/ 716218 h 2541313"/>
              <a:gd name="connsiteX13" fmla="*/ 3655212 w 9774357"/>
              <a:gd name="connsiteY13" fmla="*/ 724012 h 2541313"/>
              <a:gd name="connsiteX14" fmla="*/ 3704724 w 9774357"/>
              <a:gd name="connsiteY14" fmla="*/ 826500 h 2541313"/>
              <a:gd name="connsiteX15" fmla="*/ 3827960 w 9774357"/>
              <a:gd name="connsiteY15" fmla="*/ 725591 h 2541313"/>
              <a:gd name="connsiteX16" fmla="*/ 4119368 w 9774357"/>
              <a:gd name="connsiteY16" fmla="*/ 887175 h 2541313"/>
              <a:gd name="connsiteX17" fmla="*/ 4300958 w 9774357"/>
              <a:gd name="connsiteY17" fmla="*/ 963867 h 2541313"/>
              <a:gd name="connsiteX18" fmla="*/ 4501189 w 9774357"/>
              <a:gd name="connsiteY18" fmla="*/ 991471 h 2541313"/>
              <a:gd name="connsiteX19" fmla="*/ 4720452 w 9774357"/>
              <a:gd name="connsiteY19" fmla="*/ 846943 h 2541313"/>
              <a:gd name="connsiteX20" fmla="*/ 4903888 w 9774357"/>
              <a:gd name="connsiteY20" fmla="*/ 724444 h 2541313"/>
              <a:gd name="connsiteX21" fmla="*/ 5201747 w 9774357"/>
              <a:gd name="connsiteY21" fmla="*/ 762108 h 2541313"/>
              <a:gd name="connsiteX22" fmla="*/ 5527701 w 9774357"/>
              <a:gd name="connsiteY22" fmla="*/ 672734 h 2541313"/>
              <a:gd name="connsiteX23" fmla="*/ 5710705 w 9774357"/>
              <a:gd name="connsiteY23" fmla="*/ 550653 h 2541313"/>
              <a:gd name="connsiteX24" fmla="*/ 5920146 w 9774357"/>
              <a:gd name="connsiteY24" fmla="*/ 491412 h 2541313"/>
              <a:gd name="connsiteX25" fmla="*/ 6259825 w 9774357"/>
              <a:gd name="connsiteY25" fmla="*/ 549128 h 2541313"/>
              <a:gd name="connsiteX26" fmla="*/ 6603513 w 9774357"/>
              <a:gd name="connsiteY26" fmla="*/ 577011 h 2541313"/>
              <a:gd name="connsiteX27" fmla="*/ 6934098 w 9774357"/>
              <a:gd name="connsiteY27" fmla="*/ 430584 h 2541313"/>
              <a:gd name="connsiteX28" fmla="*/ 7040256 w 9774357"/>
              <a:gd name="connsiteY28" fmla="*/ 301918 h 2541313"/>
              <a:gd name="connsiteX29" fmla="*/ 7402612 w 9774357"/>
              <a:gd name="connsiteY29" fmla="*/ 74892 h 2541313"/>
              <a:gd name="connsiteX30" fmla="*/ 7504751 w 9774357"/>
              <a:gd name="connsiteY30" fmla="*/ 108938 h 2541313"/>
              <a:gd name="connsiteX31" fmla="*/ 7645803 w 9774357"/>
              <a:gd name="connsiteY31" fmla="*/ 220806 h 2541313"/>
              <a:gd name="connsiteX32" fmla="*/ 7872579 w 9774357"/>
              <a:gd name="connsiteY32" fmla="*/ 158388 h 2541313"/>
              <a:gd name="connsiteX33" fmla="*/ 8115366 w 9774357"/>
              <a:gd name="connsiteY33" fmla="*/ 338756 h 2541313"/>
              <a:gd name="connsiteX34" fmla="*/ 8360178 w 9774357"/>
              <a:gd name="connsiteY34" fmla="*/ 234183 h 2541313"/>
              <a:gd name="connsiteX35" fmla="*/ 8848724 w 9774357"/>
              <a:gd name="connsiteY35" fmla="*/ 329698 h 2541313"/>
              <a:gd name="connsiteX36" fmla="*/ 9201768 w 9774357"/>
              <a:gd name="connsiteY36" fmla="*/ 2541313 h 2541313"/>
              <a:gd name="connsiteX37" fmla="*/ 10143 w 9774357"/>
              <a:gd name="connsiteY37" fmla="*/ 2541313 h 2541313"/>
              <a:gd name="connsiteX38" fmla="*/ 0 w 9774357"/>
              <a:gd name="connsiteY38" fmla="*/ 348747 h 2541313"/>
              <a:gd name="connsiteX39" fmla="*/ 408071 w 9774357"/>
              <a:gd name="connsiteY39" fmla="*/ 277058 h 2541313"/>
              <a:gd name="connsiteX40" fmla="*/ 668755 w 9774357"/>
              <a:gd name="connsiteY40" fmla="*/ 329196 h 2541313"/>
              <a:gd name="connsiteX41" fmla="*/ 825166 w 9774357"/>
              <a:gd name="connsiteY41" fmla="*/ 337217 h 2541313"/>
              <a:gd name="connsiteX42" fmla="*/ 1045745 w 9774357"/>
              <a:gd name="connsiteY42" fmla="*/ 236955 h 2541313"/>
              <a:gd name="connsiteX43" fmla="*/ 1133976 w 9774357"/>
              <a:gd name="connsiteY43" fmla="*/ 329195 h 2541313"/>
              <a:gd name="connsiteX44" fmla="*/ 1246271 w 9774357"/>
              <a:gd name="connsiteY44" fmla="*/ 200860 h 2541313"/>
              <a:gd name="connsiteX45" fmla="*/ 1354555 w 9774357"/>
              <a:gd name="connsiteY45" fmla="*/ 124659 h 2541313"/>
              <a:gd name="connsiteX46" fmla="*/ 1507560 w 9774357"/>
              <a:gd name="connsiteY46" fmla="*/ 218 h 2541313"/>
              <a:gd name="connsiteX0" fmla="*/ 1507560 w 9870116"/>
              <a:gd name="connsiteY0" fmla="*/ 218 h 2541313"/>
              <a:gd name="connsiteX1" fmla="*/ 1675397 w 9870116"/>
              <a:gd name="connsiteY1" fmla="*/ 80542 h 2541313"/>
              <a:gd name="connsiteX2" fmla="*/ 1855871 w 9870116"/>
              <a:gd name="connsiteY2" fmla="*/ 144710 h 2541313"/>
              <a:gd name="connsiteX3" fmla="*/ 1980197 w 9870116"/>
              <a:gd name="connsiteY3" fmla="*/ 244974 h 2541313"/>
              <a:gd name="connsiteX4" fmla="*/ 2036345 w 9870116"/>
              <a:gd name="connsiteY4" fmla="*/ 333206 h 2541313"/>
              <a:gd name="connsiteX5" fmla="*/ 2188745 w 9870116"/>
              <a:gd name="connsiteY5" fmla="*/ 305132 h 2541313"/>
              <a:gd name="connsiteX6" fmla="*/ 2349166 w 9870116"/>
              <a:gd name="connsiteY6" fmla="*/ 405395 h 2541313"/>
              <a:gd name="connsiteX7" fmla="*/ 2473492 w 9870116"/>
              <a:gd name="connsiteY7" fmla="*/ 389353 h 2541313"/>
              <a:gd name="connsiteX8" fmla="*/ 2617871 w 9870116"/>
              <a:gd name="connsiteY8" fmla="*/ 549774 h 2541313"/>
              <a:gd name="connsiteX9" fmla="*/ 2818397 w 9870116"/>
              <a:gd name="connsiteY9" fmla="*/ 441489 h 2541313"/>
              <a:gd name="connsiteX10" fmla="*/ 3052176 w 9870116"/>
              <a:gd name="connsiteY10" fmla="*/ 480869 h 2541313"/>
              <a:gd name="connsiteX11" fmla="*/ 3240965 w 9870116"/>
              <a:gd name="connsiteY11" fmla="*/ 639334 h 2541313"/>
              <a:gd name="connsiteX12" fmla="*/ 3515441 w 9870116"/>
              <a:gd name="connsiteY12" fmla="*/ 716218 h 2541313"/>
              <a:gd name="connsiteX13" fmla="*/ 3655212 w 9870116"/>
              <a:gd name="connsiteY13" fmla="*/ 724012 h 2541313"/>
              <a:gd name="connsiteX14" fmla="*/ 3704724 w 9870116"/>
              <a:gd name="connsiteY14" fmla="*/ 826500 h 2541313"/>
              <a:gd name="connsiteX15" fmla="*/ 3827960 w 9870116"/>
              <a:gd name="connsiteY15" fmla="*/ 725591 h 2541313"/>
              <a:gd name="connsiteX16" fmla="*/ 4119368 w 9870116"/>
              <a:gd name="connsiteY16" fmla="*/ 887175 h 2541313"/>
              <a:gd name="connsiteX17" fmla="*/ 4300958 w 9870116"/>
              <a:gd name="connsiteY17" fmla="*/ 963867 h 2541313"/>
              <a:gd name="connsiteX18" fmla="*/ 4501189 w 9870116"/>
              <a:gd name="connsiteY18" fmla="*/ 991471 h 2541313"/>
              <a:gd name="connsiteX19" fmla="*/ 4720452 w 9870116"/>
              <a:gd name="connsiteY19" fmla="*/ 846943 h 2541313"/>
              <a:gd name="connsiteX20" fmla="*/ 4903888 w 9870116"/>
              <a:gd name="connsiteY20" fmla="*/ 724444 h 2541313"/>
              <a:gd name="connsiteX21" fmla="*/ 5201747 w 9870116"/>
              <a:gd name="connsiteY21" fmla="*/ 762108 h 2541313"/>
              <a:gd name="connsiteX22" fmla="*/ 5527701 w 9870116"/>
              <a:gd name="connsiteY22" fmla="*/ 672734 h 2541313"/>
              <a:gd name="connsiteX23" fmla="*/ 5710705 w 9870116"/>
              <a:gd name="connsiteY23" fmla="*/ 550653 h 2541313"/>
              <a:gd name="connsiteX24" fmla="*/ 5920146 w 9870116"/>
              <a:gd name="connsiteY24" fmla="*/ 491412 h 2541313"/>
              <a:gd name="connsiteX25" fmla="*/ 6259825 w 9870116"/>
              <a:gd name="connsiteY25" fmla="*/ 549128 h 2541313"/>
              <a:gd name="connsiteX26" fmla="*/ 6603513 w 9870116"/>
              <a:gd name="connsiteY26" fmla="*/ 577011 h 2541313"/>
              <a:gd name="connsiteX27" fmla="*/ 6934098 w 9870116"/>
              <a:gd name="connsiteY27" fmla="*/ 430584 h 2541313"/>
              <a:gd name="connsiteX28" fmla="*/ 7040256 w 9870116"/>
              <a:gd name="connsiteY28" fmla="*/ 301918 h 2541313"/>
              <a:gd name="connsiteX29" fmla="*/ 7402612 w 9870116"/>
              <a:gd name="connsiteY29" fmla="*/ 74892 h 2541313"/>
              <a:gd name="connsiteX30" fmla="*/ 7504751 w 9870116"/>
              <a:gd name="connsiteY30" fmla="*/ 108938 h 2541313"/>
              <a:gd name="connsiteX31" fmla="*/ 7645803 w 9870116"/>
              <a:gd name="connsiteY31" fmla="*/ 220806 h 2541313"/>
              <a:gd name="connsiteX32" fmla="*/ 7872579 w 9870116"/>
              <a:gd name="connsiteY32" fmla="*/ 158388 h 2541313"/>
              <a:gd name="connsiteX33" fmla="*/ 8115366 w 9870116"/>
              <a:gd name="connsiteY33" fmla="*/ 338756 h 2541313"/>
              <a:gd name="connsiteX34" fmla="*/ 8360178 w 9870116"/>
              <a:gd name="connsiteY34" fmla="*/ 234183 h 2541313"/>
              <a:gd name="connsiteX35" fmla="*/ 8848724 w 9870116"/>
              <a:gd name="connsiteY35" fmla="*/ 329698 h 2541313"/>
              <a:gd name="connsiteX36" fmla="*/ 9143999 w 9870116"/>
              <a:gd name="connsiteY36" fmla="*/ 139198 h 2541313"/>
              <a:gd name="connsiteX37" fmla="*/ 9201768 w 9870116"/>
              <a:gd name="connsiteY37" fmla="*/ 2541313 h 2541313"/>
              <a:gd name="connsiteX38" fmla="*/ 10143 w 9870116"/>
              <a:gd name="connsiteY38" fmla="*/ 2541313 h 2541313"/>
              <a:gd name="connsiteX39" fmla="*/ 0 w 9870116"/>
              <a:gd name="connsiteY39" fmla="*/ 348747 h 2541313"/>
              <a:gd name="connsiteX40" fmla="*/ 408071 w 9870116"/>
              <a:gd name="connsiteY40" fmla="*/ 277058 h 2541313"/>
              <a:gd name="connsiteX41" fmla="*/ 668755 w 9870116"/>
              <a:gd name="connsiteY41" fmla="*/ 329196 h 2541313"/>
              <a:gd name="connsiteX42" fmla="*/ 825166 w 9870116"/>
              <a:gd name="connsiteY42" fmla="*/ 337217 h 2541313"/>
              <a:gd name="connsiteX43" fmla="*/ 1045745 w 9870116"/>
              <a:gd name="connsiteY43" fmla="*/ 236955 h 2541313"/>
              <a:gd name="connsiteX44" fmla="*/ 1133976 w 9870116"/>
              <a:gd name="connsiteY44" fmla="*/ 329195 h 2541313"/>
              <a:gd name="connsiteX45" fmla="*/ 1246271 w 9870116"/>
              <a:gd name="connsiteY45" fmla="*/ 200860 h 2541313"/>
              <a:gd name="connsiteX46" fmla="*/ 1354555 w 9870116"/>
              <a:gd name="connsiteY46" fmla="*/ 124659 h 2541313"/>
              <a:gd name="connsiteX47" fmla="*/ 1507560 w 9870116"/>
              <a:gd name="connsiteY47" fmla="*/ 218 h 2541313"/>
              <a:gd name="connsiteX0" fmla="*/ 1507560 w 9870116"/>
              <a:gd name="connsiteY0" fmla="*/ 218 h 2541313"/>
              <a:gd name="connsiteX1" fmla="*/ 1675397 w 9870116"/>
              <a:gd name="connsiteY1" fmla="*/ 80542 h 2541313"/>
              <a:gd name="connsiteX2" fmla="*/ 1855871 w 9870116"/>
              <a:gd name="connsiteY2" fmla="*/ 144710 h 2541313"/>
              <a:gd name="connsiteX3" fmla="*/ 1980197 w 9870116"/>
              <a:gd name="connsiteY3" fmla="*/ 244974 h 2541313"/>
              <a:gd name="connsiteX4" fmla="*/ 2036345 w 9870116"/>
              <a:gd name="connsiteY4" fmla="*/ 333206 h 2541313"/>
              <a:gd name="connsiteX5" fmla="*/ 2188745 w 9870116"/>
              <a:gd name="connsiteY5" fmla="*/ 305132 h 2541313"/>
              <a:gd name="connsiteX6" fmla="*/ 2349166 w 9870116"/>
              <a:gd name="connsiteY6" fmla="*/ 405395 h 2541313"/>
              <a:gd name="connsiteX7" fmla="*/ 2473492 w 9870116"/>
              <a:gd name="connsiteY7" fmla="*/ 389353 h 2541313"/>
              <a:gd name="connsiteX8" fmla="*/ 2617871 w 9870116"/>
              <a:gd name="connsiteY8" fmla="*/ 549774 h 2541313"/>
              <a:gd name="connsiteX9" fmla="*/ 2818397 w 9870116"/>
              <a:gd name="connsiteY9" fmla="*/ 441489 h 2541313"/>
              <a:gd name="connsiteX10" fmla="*/ 3052176 w 9870116"/>
              <a:gd name="connsiteY10" fmla="*/ 480869 h 2541313"/>
              <a:gd name="connsiteX11" fmla="*/ 3240965 w 9870116"/>
              <a:gd name="connsiteY11" fmla="*/ 639334 h 2541313"/>
              <a:gd name="connsiteX12" fmla="*/ 3515441 w 9870116"/>
              <a:gd name="connsiteY12" fmla="*/ 716218 h 2541313"/>
              <a:gd name="connsiteX13" fmla="*/ 3655212 w 9870116"/>
              <a:gd name="connsiteY13" fmla="*/ 724012 h 2541313"/>
              <a:gd name="connsiteX14" fmla="*/ 3704724 w 9870116"/>
              <a:gd name="connsiteY14" fmla="*/ 826500 h 2541313"/>
              <a:gd name="connsiteX15" fmla="*/ 3827960 w 9870116"/>
              <a:gd name="connsiteY15" fmla="*/ 725591 h 2541313"/>
              <a:gd name="connsiteX16" fmla="*/ 4119368 w 9870116"/>
              <a:gd name="connsiteY16" fmla="*/ 887175 h 2541313"/>
              <a:gd name="connsiteX17" fmla="*/ 4300958 w 9870116"/>
              <a:gd name="connsiteY17" fmla="*/ 963867 h 2541313"/>
              <a:gd name="connsiteX18" fmla="*/ 4501189 w 9870116"/>
              <a:gd name="connsiteY18" fmla="*/ 991471 h 2541313"/>
              <a:gd name="connsiteX19" fmla="*/ 4720452 w 9870116"/>
              <a:gd name="connsiteY19" fmla="*/ 846943 h 2541313"/>
              <a:gd name="connsiteX20" fmla="*/ 4903888 w 9870116"/>
              <a:gd name="connsiteY20" fmla="*/ 724444 h 2541313"/>
              <a:gd name="connsiteX21" fmla="*/ 5201747 w 9870116"/>
              <a:gd name="connsiteY21" fmla="*/ 762108 h 2541313"/>
              <a:gd name="connsiteX22" fmla="*/ 5527701 w 9870116"/>
              <a:gd name="connsiteY22" fmla="*/ 672734 h 2541313"/>
              <a:gd name="connsiteX23" fmla="*/ 5710705 w 9870116"/>
              <a:gd name="connsiteY23" fmla="*/ 550653 h 2541313"/>
              <a:gd name="connsiteX24" fmla="*/ 5920146 w 9870116"/>
              <a:gd name="connsiteY24" fmla="*/ 491412 h 2541313"/>
              <a:gd name="connsiteX25" fmla="*/ 6259825 w 9870116"/>
              <a:gd name="connsiteY25" fmla="*/ 549128 h 2541313"/>
              <a:gd name="connsiteX26" fmla="*/ 6603513 w 9870116"/>
              <a:gd name="connsiteY26" fmla="*/ 577011 h 2541313"/>
              <a:gd name="connsiteX27" fmla="*/ 6934098 w 9870116"/>
              <a:gd name="connsiteY27" fmla="*/ 430584 h 2541313"/>
              <a:gd name="connsiteX28" fmla="*/ 7040256 w 9870116"/>
              <a:gd name="connsiteY28" fmla="*/ 301918 h 2541313"/>
              <a:gd name="connsiteX29" fmla="*/ 7402612 w 9870116"/>
              <a:gd name="connsiteY29" fmla="*/ 74892 h 2541313"/>
              <a:gd name="connsiteX30" fmla="*/ 7504751 w 9870116"/>
              <a:gd name="connsiteY30" fmla="*/ 108938 h 2541313"/>
              <a:gd name="connsiteX31" fmla="*/ 7645803 w 9870116"/>
              <a:gd name="connsiteY31" fmla="*/ 220806 h 2541313"/>
              <a:gd name="connsiteX32" fmla="*/ 7872579 w 9870116"/>
              <a:gd name="connsiteY32" fmla="*/ 158388 h 2541313"/>
              <a:gd name="connsiteX33" fmla="*/ 8115366 w 9870116"/>
              <a:gd name="connsiteY33" fmla="*/ 338756 h 2541313"/>
              <a:gd name="connsiteX34" fmla="*/ 8360178 w 9870116"/>
              <a:gd name="connsiteY34" fmla="*/ 234183 h 2541313"/>
              <a:gd name="connsiteX35" fmla="*/ 8848724 w 9870116"/>
              <a:gd name="connsiteY35" fmla="*/ 329698 h 2541313"/>
              <a:gd name="connsiteX36" fmla="*/ 9143999 w 9870116"/>
              <a:gd name="connsiteY36" fmla="*/ 139198 h 2541313"/>
              <a:gd name="connsiteX37" fmla="*/ 9201768 w 9870116"/>
              <a:gd name="connsiteY37" fmla="*/ 2541313 h 2541313"/>
              <a:gd name="connsiteX38" fmla="*/ 10143 w 9870116"/>
              <a:gd name="connsiteY38" fmla="*/ 2541313 h 2541313"/>
              <a:gd name="connsiteX39" fmla="*/ 0 w 9870116"/>
              <a:gd name="connsiteY39" fmla="*/ 348747 h 2541313"/>
              <a:gd name="connsiteX40" fmla="*/ 408071 w 9870116"/>
              <a:gd name="connsiteY40" fmla="*/ 277058 h 2541313"/>
              <a:gd name="connsiteX41" fmla="*/ 668755 w 9870116"/>
              <a:gd name="connsiteY41" fmla="*/ 329196 h 2541313"/>
              <a:gd name="connsiteX42" fmla="*/ 825166 w 9870116"/>
              <a:gd name="connsiteY42" fmla="*/ 337217 h 2541313"/>
              <a:gd name="connsiteX43" fmla="*/ 1045745 w 9870116"/>
              <a:gd name="connsiteY43" fmla="*/ 236955 h 2541313"/>
              <a:gd name="connsiteX44" fmla="*/ 1133976 w 9870116"/>
              <a:gd name="connsiteY44" fmla="*/ 329195 h 2541313"/>
              <a:gd name="connsiteX45" fmla="*/ 1246271 w 9870116"/>
              <a:gd name="connsiteY45" fmla="*/ 200860 h 2541313"/>
              <a:gd name="connsiteX46" fmla="*/ 1354555 w 9870116"/>
              <a:gd name="connsiteY46" fmla="*/ 124659 h 2541313"/>
              <a:gd name="connsiteX47" fmla="*/ 1507560 w 9870116"/>
              <a:gd name="connsiteY47" fmla="*/ 218 h 2541313"/>
              <a:gd name="connsiteX0" fmla="*/ 1507560 w 9202641"/>
              <a:gd name="connsiteY0" fmla="*/ 218 h 2541313"/>
              <a:gd name="connsiteX1" fmla="*/ 1675397 w 9202641"/>
              <a:gd name="connsiteY1" fmla="*/ 80542 h 2541313"/>
              <a:gd name="connsiteX2" fmla="*/ 1855871 w 9202641"/>
              <a:gd name="connsiteY2" fmla="*/ 144710 h 2541313"/>
              <a:gd name="connsiteX3" fmla="*/ 1980197 w 9202641"/>
              <a:gd name="connsiteY3" fmla="*/ 244974 h 2541313"/>
              <a:gd name="connsiteX4" fmla="*/ 2036345 w 9202641"/>
              <a:gd name="connsiteY4" fmla="*/ 333206 h 2541313"/>
              <a:gd name="connsiteX5" fmla="*/ 2188745 w 9202641"/>
              <a:gd name="connsiteY5" fmla="*/ 305132 h 2541313"/>
              <a:gd name="connsiteX6" fmla="*/ 2349166 w 9202641"/>
              <a:gd name="connsiteY6" fmla="*/ 405395 h 2541313"/>
              <a:gd name="connsiteX7" fmla="*/ 2473492 w 9202641"/>
              <a:gd name="connsiteY7" fmla="*/ 389353 h 2541313"/>
              <a:gd name="connsiteX8" fmla="*/ 2617871 w 9202641"/>
              <a:gd name="connsiteY8" fmla="*/ 549774 h 2541313"/>
              <a:gd name="connsiteX9" fmla="*/ 2818397 w 9202641"/>
              <a:gd name="connsiteY9" fmla="*/ 441489 h 2541313"/>
              <a:gd name="connsiteX10" fmla="*/ 3052176 w 9202641"/>
              <a:gd name="connsiteY10" fmla="*/ 480869 h 2541313"/>
              <a:gd name="connsiteX11" fmla="*/ 3240965 w 9202641"/>
              <a:gd name="connsiteY11" fmla="*/ 639334 h 2541313"/>
              <a:gd name="connsiteX12" fmla="*/ 3515441 w 9202641"/>
              <a:gd name="connsiteY12" fmla="*/ 716218 h 2541313"/>
              <a:gd name="connsiteX13" fmla="*/ 3655212 w 9202641"/>
              <a:gd name="connsiteY13" fmla="*/ 724012 h 2541313"/>
              <a:gd name="connsiteX14" fmla="*/ 3704724 w 9202641"/>
              <a:gd name="connsiteY14" fmla="*/ 826500 h 2541313"/>
              <a:gd name="connsiteX15" fmla="*/ 3827960 w 9202641"/>
              <a:gd name="connsiteY15" fmla="*/ 725591 h 2541313"/>
              <a:gd name="connsiteX16" fmla="*/ 4119368 w 9202641"/>
              <a:gd name="connsiteY16" fmla="*/ 887175 h 2541313"/>
              <a:gd name="connsiteX17" fmla="*/ 4300958 w 9202641"/>
              <a:gd name="connsiteY17" fmla="*/ 963867 h 2541313"/>
              <a:gd name="connsiteX18" fmla="*/ 4501189 w 9202641"/>
              <a:gd name="connsiteY18" fmla="*/ 991471 h 2541313"/>
              <a:gd name="connsiteX19" fmla="*/ 4720452 w 9202641"/>
              <a:gd name="connsiteY19" fmla="*/ 846943 h 2541313"/>
              <a:gd name="connsiteX20" fmla="*/ 4903888 w 9202641"/>
              <a:gd name="connsiteY20" fmla="*/ 724444 h 2541313"/>
              <a:gd name="connsiteX21" fmla="*/ 5201747 w 9202641"/>
              <a:gd name="connsiteY21" fmla="*/ 762108 h 2541313"/>
              <a:gd name="connsiteX22" fmla="*/ 5527701 w 9202641"/>
              <a:gd name="connsiteY22" fmla="*/ 672734 h 2541313"/>
              <a:gd name="connsiteX23" fmla="*/ 5710705 w 9202641"/>
              <a:gd name="connsiteY23" fmla="*/ 550653 h 2541313"/>
              <a:gd name="connsiteX24" fmla="*/ 5920146 w 9202641"/>
              <a:gd name="connsiteY24" fmla="*/ 491412 h 2541313"/>
              <a:gd name="connsiteX25" fmla="*/ 6259825 w 9202641"/>
              <a:gd name="connsiteY25" fmla="*/ 549128 h 2541313"/>
              <a:gd name="connsiteX26" fmla="*/ 6603513 w 9202641"/>
              <a:gd name="connsiteY26" fmla="*/ 577011 h 2541313"/>
              <a:gd name="connsiteX27" fmla="*/ 6934098 w 9202641"/>
              <a:gd name="connsiteY27" fmla="*/ 430584 h 2541313"/>
              <a:gd name="connsiteX28" fmla="*/ 7040256 w 9202641"/>
              <a:gd name="connsiteY28" fmla="*/ 301918 h 2541313"/>
              <a:gd name="connsiteX29" fmla="*/ 7402612 w 9202641"/>
              <a:gd name="connsiteY29" fmla="*/ 74892 h 2541313"/>
              <a:gd name="connsiteX30" fmla="*/ 7504751 w 9202641"/>
              <a:gd name="connsiteY30" fmla="*/ 108938 h 2541313"/>
              <a:gd name="connsiteX31" fmla="*/ 7645803 w 9202641"/>
              <a:gd name="connsiteY31" fmla="*/ 220806 h 2541313"/>
              <a:gd name="connsiteX32" fmla="*/ 7872579 w 9202641"/>
              <a:gd name="connsiteY32" fmla="*/ 158388 h 2541313"/>
              <a:gd name="connsiteX33" fmla="*/ 8115366 w 9202641"/>
              <a:gd name="connsiteY33" fmla="*/ 338756 h 2541313"/>
              <a:gd name="connsiteX34" fmla="*/ 8360178 w 9202641"/>
              <a:gd name="connsiteY34" fmla="*/ 234183 h 2541313"/>
              <a:gd name="connsiteX35" fmla="*/ 8848724 w 9202641"/>
              <a:gd name="connsiteY35" fmla="*/ 329698 h 2541313"/>
              <a:gd name="connsiteX36" fmla="*/ 9143999 w 9202641"/>
              <a:gd name="connsiteY36" fmla="*/ 139198 h 2541313"/>
              <a:gd name="connsiteX37" fmla="*/ 9201768 w 9202641"/>
              <a:gd name="connsiteY37" fmla="*/ 2541313 h 2541313"/>
              <a:gd name="connsiteX38" fmla="*/ 10143 w 9202641"/>
              <a:gd name="connsiteY38" fmla="*/ 2541313 h 2541313"/>
              <a:gd name="connsiteX39" fmla="*/ 0 w 9202641"/>
              <a:gd name="connsiteY39" fmla="*/ 348747 h 2541313"/>
              <a:gd name="connsiteX40" fmla="*/ 408071 w 9202641"/>
              <a:gd name="connsiteY40" fmla="*/ 277058 h 2541313"/>
              <a:gd name="connsiteX41" fmla="*/ 668755 w 9202641"/>
              <a:gd name="connsiteY41" fmla="*/ 329196 h 2541313"/>
              <a:gd name="connsiteX42" fmla="*/ 825166 w 9202641"/>
              <a:gd name="connsiteY42" fmla="*/ 337217 h 2541313"/>
              <a:gd name="connsiteX43" fmla="*/ 1045745 w 9202641"/>
              <a:gd name="connsiteY43" fmla="*/ 236955 h 2541313"/>
              <a:gd name="connsiteX44" fmla="*/ 1133976 w 9202641"/>
              <a:gd name="connsiteY44" fmla="*/ 329195 h 2541313"/>
              <a:gd name="connsiteX45" fmla="*/ 1246271 w 9202641"/>
              <a:gd name="connsiteY45" fmla="*/ 200860 h 2541313"/>
              <a:gd name="connsiteX46" fmla="*/ 1354555 w 9202641"/>
              <a:gd name="connsiteY46" fmla="*/ 124659 h 2541313"/>
              <a:gd name="connsiteX47" fmla="*/ 1507560 w 9202641"/>
              <a:gd name="connsiteY47" fmla="*/ 218 h 2541313"/>
              <a:gd name="connsiteX0" fmla="*/ 1507560 w 9221522"/>
              <a:gd name="connsiteY0" fmla="*/ 218 h 2541313"/>
              <a:gd name="connsiteX1" fmla="*/ 1675397 w 9221522"/>
              <a:gd name="connsiteY1" fmla="*/ 80542 h 2541313"/>
              <a:gd name="connsiteX2" fmla="*/ 1855871 w 9221522"/>
              <a:gd name="connsiteY2" fmla="*/ 144710 h 2541313"/>
              <a:gd name="connsiteX3" fmla="*/ 1980197 w 9221522"/>
              <a:gd name="connsiteY3" fmla="*/ 244974 h 2541313"/>
              <a:gd name="connsiteX4" fmla="*/ 2036345 w 9221522"/>
              <a:gd name="connsiteY4" fmla="*/ 333206 h 2541313"/>
              <a:gd name="connsiteX5" fmla="*/ 2188745 w 9221522"/>
              <a:gd name="connsiteY5" fmla="*/ 305132 h 2541313"/>
              <a:gd name="connsiteX6" fmla="*/ 2349166 w 9221522"/>
              <a:gd name="connsiteY6" fmla="*/ 405395 h 2541313"/>
              <a:gd name="connsiteX7" fmla="*/ 2473492 w 9221522"/>
              <a:gd name="connsiteY7" fmla="*/ 389353 h 2541313"/>
              <a:gd name="connsiteX8" fmla="*/ 2617871 w 9221522"/>
              <a:gd name="connsiteY8" fmla="*/ 549774 h 2541313"/>
              <a:gd name="connsiteX9" fmla="*/ 2818397 w 9221522"/>
              <a:gd name="connsiteY9" fmla="*/ 441489 h 2541313"/>
              <a:gd name="connsiteX10" fmla="*/ 3052176 w 9221522"/>
              <a:gd name="connsiteY10" fmla="*/ 480869 h 2541313"/>
              <a:gd name="connsiteX11" fmla="*/ 3240965 w 9221522"/>
              <a:gd name="connsiteY11" fmla="*/ 639334 h 2541313"/>
              <a:gd name="connsiteX12" fmla="*/ 3515441 w 9221522"/>
              <a:gd name="connsiteY12" fmla="*/ 716218 h 2541313"/>
              <a:gd name="connsiteX13" fmla="*/ 3655212 w 9221522"/>
              <a:gd name="connsiteY13" fmla="*/ 724012 h 2541313"/>
              <a:gd name="connsiteX14" fmla="*/ 3704724 w 9221522"/>
              <a:gd name="connsiteY14" fmla="*/ 826500 h 2541313"/>
              <a:gd name="connsiteX15" fmla="*/ 3827960 w 9221522"/>
              <a:gd name="connsiteY15" fmla="*/ 725591 h 2541313"/>
              <a:gd name="connsiteX16" fmla="*/ 4119368 w 9221522"/>
              <a:gd name="connsiteY16" fmla="*/ 887175 h 2541313"/>
              <a:gd name="connsiteX17" fmla="*/ 4300958 w 9221522"/>
              <a:gd name="connsiteY17" fmla="*/ 963867 h 2541313"/>
              <a:gd name="connsiteX18" fmla="*/ 4501189 w 9221522"/>
              <a:gd name="connsiteY18" fmla="*/ 991471 h 2541313"/>
              <a:gd name="connsiteX19" fmla="*/ 4720452 w 9221522"/>
              <a:gd name="connsiteY19" fmla="*/ 846943 h 2541313"/>
              <a:gd name="connsiteX20" fmla="*/ 4903888 w 9221522"/>
              <a:gd name="connsiteY20" fmla="*/ 724444 h 2541313"/>
              <a:gd name="connsiteX21" fmla="*/ 5201747 w 9221522"/>
              <a:gd name="connsiteY21" fmla="*/ 762108 h 2541313"/>
              <a:gd name="connsiteX22" fmla="*/ 5527701 w 9221522"/>
              <a:gd name="connsiteY22" fmla="*/ 672734 h 2541313"/>
              <a:gd name="connsiteX23" fmla="*/ 5710705 w 9221522"/>
              <a:gd name="connsiteY23" fmla="*/ 550653 h 2541313"/>
              <a:gd name="connsiteX24" fmla="*/ 5920146 w 9221522"/>
              <a:gd name="connsiteY24" fmla="*/ 491412 h 2541313"/>
              <a:gd name="connsiteX25" fmla="*/ 6259825 w 9221522"/>
              <a:gd name="connsiteY25" fmla="*/ 549128 h 2541313"/>
              <a:gd name="connsiteX26" fmla="*/ 6603513 w 9221522"/>
              <a:gd name="connsiteY26" fmla="*/ 577011 h 2541313"/>
              <a:gd name="connsiteX27" fmla="*/ 6934098 w 9221522"/>
              <a:gd name="connsiteY27" fmla="*/ 430584 h 2541313"/>
              <a:gd name="connsiteX28" fmla="*/ 7040256 w 9221522"/>
              <a:gd name="connsiteY28" fmla="*/ 301918 h 2541313"/>
              <a:gd name="connsiteX29" fmla="*/ 7402612 w 9221522"/>
              <a:gd name="connsiteY29" fmla="*/ 74892 h 2541313"/>
              <a:gd name="connsiteX30" fmla="*/ 7504751 w 9221522"/>
              <a:gd name="connsiteY30" fmla="*/ 108938 h 2541313"/>
              <a:gd name="connsiteX31" fmla="*/ 7645803 w 9221522"/>
              <a:gd name="connsiteY31" fmla="*/ 220806 h 2541313"/>
              <a:gd name="connsiteX32" fmla="*/ 7872579 w 9221522"/>
              <a:gd name="connsiteY32" fmla="*/ 158388 h 2541313"/>
              <a:gd name="connsiteX33" fmla="*/ 8115366 w 9221522"/>
              <a:gd name="connsiteY33" fmla="*/ 338756 h 2541313"/>
              <a:gd name="connsiteX34" fmla="*/ 8360178 w 9221522"/>
              <a:gd name="connsiteY34" fmla="*/ 234183 h 2541313"/>
              <a:gd name="connsiteX35" fmla="*/ 8848724 w 9221522"/>
              <a:gd name="connsiteY35" fmla="*/ 329698 h 2541313"/>
              <a:gd name="connsiteX36" fmla="*/ 9191624 w 9221522"/>
              <a:gd name="connsiteY36" fmla="*/ 120148 h 2541313"/>
              <a:gd name="connsiteX37" fmla="*/ 9201768 w 9221522"/>
              <a:gd name="connsiteY37" fmla="*/ 2541313 h 2541313"/>
              <a:gd name="connsiteX38" fmla="*/ 10143 w 9221522"/>
              <a:gd name="connsiteY38" fmla="*/ 2541313 h 2541313"/>
              <a:gd name="connsiteX39" fmla="*/ 0 w 9221522"/>
              <a:gd name="connsiteY39" fmla="*/ 348747 h 2541313"/>
              <a:gd name="connsiteX40" fmla="*/ 408071 w 9221522"/>
              <a:gd name="connsiteY40" fmla="*/ 277058 h 2541313"/>
              <a:gd name="connsiteX41" fmla="*/ 668755 w 9221522"/>
              <a:gd name="connsiteY41" fmla="*/ 329196 h 2541313"/>
              <a:gd name="connsiteX42" fmla="*/ 825166 w 9221522"/>
              <a:gd name="connsiteY42" fmla="*/ 337217 h 2541313"/>
              <a:gd name="connsiteX43" fmla="*/ 1045745 w 9221522"/>
              <a:gd name="connsiteY43" fmla="*/ 236955 h 2541313"/>
              <a:gd name="connsiteX44" fmla="*/ 1133976 w 9221522"/>
              <a:gd name="connsiteY44" fmla="*/ 329195 h 2541313"/>
              <a:gd name="connsiteX45" fmla="*/ 1246271 w 9221522"/>
              <a:gd name="connsiteY45" fmla="*/ 200860 h 2541313"/>
              <a:gd name="connsiteX46" fmla="*/ 1354555 w 9221522"/>
              <a:gd name="connsiteY46" fmla="*/ 124659 h 2541313"/>
              <a:gd name="connsiteX47" fmla="*/ 1507560 w 9221522"/>
              <a:gd name="connsiteY47" fmla="*/ 218 h 2541313"/>
              <a:gd name="connsiteX0" fmla="*/ 1507560 w 9201937"/>
              <a:gd name="connsiteY0" fmla="*/ 218 h 2541313"/>
              <a:gd name="connsiteX1" fmla="*/ 1675397 w 9201937"/>
              <a:gd name="connsiteY1" fmla="*/ 80542 h 2541313"/>
              <a:gd name="connsiteX2" fmla="*/ 1855871 w 9201937"/>
              <a:gd name="connsiteY2" fmla="*/ 144710 h 2541313"/>
              <a:gd name="connsiteX3" fmla="*/ 1980197 w 9201937"/>
              <a:gd name="connsiteY3" fmla="*/ 244974 h 2541313"/>
              <a:gd name="connsiteX4" fmla="*/ 2036345 w 9201937"/>
              <a:gd name="connsiteY4" fmla="*/ 333206 h 2541313"/>
              <a:gd name="connsiteX5" fmla="*/ 2188745 w 9201937"/>
              <a:gd name="connsiteY5" fmla="*/ 305132 h 2541313"/>
              <a:gd name="connsiteX6" fmla="*/ 2349166 w 9201937"/>
              <a:gd name="connsiteY6" fmla="*/ 405395 h 2541313"/>
              <a:gd name="connsiteX7" fmla="*/ 2473492 w 9201937"/>
              <a:gd name="connsiteY7" fmla="*/ 389353 h 2541313"/>
              <a:gd name="connsiteX8" fmla="*/ 2617871 w 9201937"/>
              <a:gd name="connsiteY8" fmla="*/ 549774 h 2541313"/>
              <a:gd name="connsiteX9" fmla="*/ 2818397 w 9201937"/>
              <a:gd name="connsiteY9" fmla="*/ 441489 h 2541313"/>
              <a:gd name="connsiteX10" fmla="*/ 3052176 w 9201937"/>
              <a:gd name="connsiteY10" fmla="*/ 480869 h 2541313"/>
              <a:gd name="connsiteX11" fmla="*/ 3240965 w 9201937"/>
              <a:gd name="connsiteY11" fmla="*/ 639334 h 2541313"/>
              <a:gd name="connsiteX12" fmla="*/ 3515441 w 9201937"/>
              <a:gd name="connsiteY12" fmla="*/ 716218 h 2541313"/>
              <a:gd name="connsiteX13" fmla="*/ 3655212 w 9201937"/>
              <a:gd name="connsiteY13" fmla="*/ 724012 h 2541313"/>
              <a:gd name="connsiteX14" fmla="*/ 3704724 w 9201937"/>
              <a:gd name="connsiteY14" fmla="*/ 826500 h 2541313"/>
              <a:gd name="connsiteX15" fmla="*/ 3827960 w 9201937"/>
              <a:gd name="connsiteY15" fmla="*/ 725591 h 2541313"/>
              <a:gd name="connsiteX16" fmla="*/ 4119368 w 9201937"/>
              <a:gd name="connsiteY16" fmla="*/ 887175 h 2541313"/>
              <a:gd name="connsiteX17" fmla="*/ 4300958 w 9201937"/>
              <a:gd name="connsiteY17" fmla="*/ 963867 h 2541313"/>
              <a:gd name="connsiteX18" fmla="*/ 4501189 w 9201937"/>
              <a:gd name="connsiteY18" fmla="*/ 991471 h 2541313"/>
              <a:gd name="connsiteX19" fmla="*/ 4720452 w 9201937"/>
              <a:gd name="connsiteY19" fmla="*/ 846943 h 2541313"/>
              <a:gd name="connsiteX20" fmla="*/ 4903888 w 9201937"/>
              <a:gd name="connsiteY20" fmla="*/ 724444 h 2541313"/>
              <a:gd name="connsiteX21" fmla="*/ 5201747 w 9201937"/>
              <a:gd name="connsiteY21" fmla="*/ 762108 h 2541313"/>
              <a:gd name="connsiteX22" fmla="*/ 5527701 w 9201937"/>
              <a:gd name="connsiteY22" fmla="*/ 672734 h 2541313"/>
              <a:gd name="connsiteX23" fmla="*/ 5710705 w 9201937"/>
              <a:gd name="connsiteY23" fmla="*/ 550653 h 2541313"/>
              <a:gd name="connsiteX24" fmla="*/ 5920146 w 9201937"/>
              <a:gd name="connsiteY24" fmla="*/ 491412 h 2541313"/>
              <a:gd name="connsiteX25" fmla="*/ 6259825 w 9201937"/>
              <a:gd name="connsiteY25" fmla="*/ 549128 h 2541313"/>
              <a:gd name="connsiteX26" fmla="*/ 6603513 w 9201937"/>
              <a:gd name="connsiteY26" fmla="*/ 577011 h 2541313"/>
              <a:gd name="connsiteX27" fmla="*/ 6934098 w 9201937"/>
              <a:gd name="connsiteY27" fmla="*/ 430584 h 2541313"/>
              <a:gd name="connsiteX28" fmla="*/ 7040256 w 9201937"/>
              <a:gd name="connsiteY28" fmla="*/ 301918 h 2541313"/>
              <a:gd name="connsiteX29" fmla="*/ 7402612 w 9201937"/>
              <a:gd name="connsiteY29" fmla="*/ 74892 h 2541313"/>
              <a:gd name="connsiteX30" fmla="*/ 7504751 w 9201937"/>
              <a:gd name="connsiteY30" fmla="*/ 108938 h 2541313"/>
              <a:gd name="connsiteX31" fmla="*/ 7645803 w 9201937"/>
              <a:gd name="connsiteY31" fmla="*/ 220806 h 2541313"/>
              <a:gd name="connsiteX32" fmla="*/ 7872579 w 9201937"/>
              <a:gd name="connsiteY32" fmla="*/ 158388 h 2541313"/>
              <a:gd name="connsiteX33" fmla="*/ 8115366 w 9201937"/>
              <a:gd name="connsiteY33" fmla="*/ 338756 h 2541313"/>
              <a:gd name="connsiteX34" fmla="*/ 8360178 w 9201937"/>
              <a:gd name="connsiteY34" fmla="*/ 234183 h 2541313"/>
              <a:gd name="connsiteX35" fmla="*/ 8848724 w 9201937"/>
              <a:gd name="connsiteY35" fmla="*/ 329698 h 2541313"/>
              <a:gd name="connsiteX36" fmla="*/ 9191624 w 9201937"/>
              <a:gd name="connsiteY36" fmla="*/ 120148 h 2541313"/>
              <a:gd name="connsiteX37" fmla="*/ 9201768 w 9201937"/>
              <a:gd name="connsiteY37" fmla="*/ 2541313 h 2541313"/>
              <a:gd name="connsiteX38" fmla="*/ 10143 w 9201937"/>
              <a:gd name="connsiteY38" fmla="*/ 2541313 h 2541313"/>
              <a:gd name="connsiteX39" fmla="*/ 0 w 9201937"/>
              <a:gd name="connsiteY39" fmla="*/ 348747 h 2541313"/>
              <a:gd name="connsiteX40" fmla="*/ 408071 w 9201937"/>
              <a:gd name="connsiteY40" fmla="*/ 277058 h 2541313"/>
              <a:gd name="connsiteX41" fmla="*/ 668755 w 9201937"/>
              <a:gd name="connsiteY41" fmla="*/ 329196 h 2541313"/>
              <a:gd name="connsiteX42" fmla="*/ 825166 w 9201937"/>
              <a:gd name="connsiteY42" fmla="*/ 337217 h 2541313"/>
              <a:gd name="connsiteX43" fmla="*/ 1045745 w 9201937"/>
              <a:gd name="connsiteY43" fmla="*/ 236955 h 2541313"/>
              <a:gd name="connsiteX44" fmla="*/ 1133976 w 9201937"/>
              <a:gd name="connsiteY44" fmla="*/ 329195 h 2541313"/>
              <a:gd name="connsiteX45" fmla="*/ 1246271 w 9201937"/>
              <a:gd name="connsiteY45" fmla="*/ 200860 h 2541313"/>
              <a:gd name="connsiteX46" fmla="*/ 1354555 w 9201937"/>
              <a:gd name="connsiteY46" fmla="*/ 124659 h 2541313"/>
              <a:gd name="connsiteX47" fmla="*/ 1507560 w 9201937"/>
              <a:gd name="connsiteY47" fmla="*/ 218 h 2541313"/>
              <a:gd name="connsiteX0" fmla="*/ 1507560 w 9202285"/>
              <a:gd name="connsiteY0" fmla="*/ 218 h 2541313"/>
              <a:gd name="connsiteX1" fmla="*/ 1675397 w 9202285"/>
              <a:gd name="connsiteY1" fmla="*/ 80542 h 2541313"/>
              <a:gd name="connsiteX2" fmla="*/ 1855871 w 9202285"/>
              <a:gd name="connsiteY2" fmla="*/ 144710 h 2541313"/>
              <a:gd name="connsiteX3" fmla="*/ 1980197 w 9202285"/>
              <a:gd name="connsiteY3" fmla="*/ 244974 h 2541313"/>
              <a:gd name="connsiteX4" fmla="*/ 2036345 w 9202285"/>
              <a:gd name="connsiteY4" fmla="*/ 333206 h 2541313"/>
              <a:gd name="connsiteX5" fmla="*/ 2188745 w 9202285"/>
              <a:gd name="connsiteY5" fmla="*/ 305132 h 2541313"/>
              <a:gd name="connsiteX6" fmla="*/ 2349166 w 9202285"/>
              <a:gd name="connsiteY6" fmla="*/ 405395 h 2541313"/>
              <a:gd name="connsiteX7" fmla="*/ 2473492 w 9202285"/>
              <a:gd name="connsiteY7" fmla="*/ 389353 h 2541313"/>
              <a:gd name="connsiteX8" fmla="*/ 2617871 w 9202285"/>
              <a:gd name="connsiteY8" fmla="*/ 549774 h 2541313"/>
              <a:gd name="connsiteX9" fmla="*/ 2818397 w 9202285"/>
              <a:gd name="connsiteY9" fmla="*/ 441489 h 2541313"/>
              <a:gd name="connsiteX10" fmla="*/ 3052176 w 9202285"/>
              <a:gd name="connsiteY10" fmla="*/ 480869 h 2541313"/>
              <a:gd name="connsiteX11" fmla="*/ 3240965 w 9202285"/>
              <a:gd name="connsiteY11" fmla="*/ 639334 h 2541313"/>
              <a:gd name="connsiteX12" fmla="*/ 3515441 w 9202285"/>
              <a:gd name="connsiteY12" fmla="*/ 716218 h 2541313"/>
              <a:gd name="connsiteX13" fmla="*/ 3655212 w 9202285"/>
              <a:gd name="connsiteY13" fmla="*/ 724012 h 2541313"/>
              <a:gd name="connsiteX14" fmla="*/ 3704724 w 9202285"/>
              <a:gd name="connsiteY14" fmla="*/ 826500 h 2541313"/>
              <a:gd name="connsiteX15" fmla="*/ 3827960 w 9202285"/>
              <a:gd name="connsiteY15" fmla="*/ 725591 h 2541313"/>
              <a:gd name="connsiteX16" fmla="*/ 4119368 w 9202285"/>
              <a:gd name="connsiteY16" fmla="*/ 887175 h 2541313"/>
              <a:gd name="connsiteX17" fmla="*/ 4300958 w 9202285"/>
              <a:gd name="connsiteY17" fmla="*/ 963867 h 2541313"/>
              <a:gd name="connsiteX18" fmla="*/ 4501189 w 9202285"/>
              <a:gd name="connsiteY18" fmla="*/ 991471 h 2541313"/>
              <a:gd name="connsiteX19" fmla="*/ 4720452 w 9202285"/>
              <a:gd name="connsiteY19" fmla="*/ 846943 h 2541313"/>
              <a:gd name="connsiteX20" fmla="*/ 4903888 w 9202285"/>
              <a:gd name="connsiteY20" fmla="*/ 724444 h 2541313"/>
              <a:gd name="connsiteX21" fmla="*/ 5201747 w 9202285"/>
              <a:gd name="connsiteY21" fmla="*/ 762108 h 2541313"/>
              <a:gd name="connsiteX22" fmla="*/ 5527701 w 9202285"/>
              <a:gd name="connsiteY22" fmla="*/ 672734 h 2541313"/>
              <a:gd name="connsiteX23" fmla="*/ 5710705 w 9202285"/>
              <a:gd name="connsiteY23" fmla="*/ 550653 h 2541313"/>
              <a:gd name="connsiteX24" fmla="*/ 5920146 w 9202285"/>
              <a:gd name="connsiteY24" fmla="*/ 491412 h 2541313"/>
              <a:gd name="connsiteX25" fmla="*/ 6259825 w 9202285"/>
              <a:gd name="connsiteY25" fmla="*/ 549128 h 2541313"/>
              <a:gd name="connsiteX26" fmla="*/ 6603513 w 9202285"/>
              <a:gd name="connsiteY26" fmla="*/ 577011 h 2541313"/>
              <a:gd name="connsiteX27" fmla="*/ 6934098 w 9202285"/>
              <a:gd name="connsiteY27" fmla="*/ 430584 h 2541313"/>
              <a:gd name="connsiteX28" fmla="*/ 7040256 w 9202285"/>
              <a:gd name="connsiteY28" fmla="*/ 301918 h 2541313"/>
              <a:gd name="connsiteX29" fmla="*/ 7402612 w 9202285"/>
              <a:gd name="connsiteY29" fmla="*/ 74892 h 2541313"/>
              <a:gd name="connsiteX30" fmla="*/ 7504751 w 9202285"/>
              <a:gd name="connsiteY30" fmla="*/ 108938 h 2541313"/>
              <a:gd name="connsiteX31" fmla="*/ 7645803 w 9202285"/>
              <a:gd name="connsiteY31" fmla="*/ 220806 h 2541313"/>
              <a:gd name="connsiteX32" fmla="*/ 7872579 w 9202285"/>
              <a:gd name="connsiteY32" fmla="*/ 158388 h 2541313"/>
              <a:gd name="connsiteX33" fmla="*/ 8115366 w 9202285"/>
              <a:gd name="connsiteY33" fmla="*/ 338756 h 2541313"/>
              <a:gd name="connsiteX34" fmla="*/ 8360178 w 9202285"/>
              <a:gd name="connsiteY34" fmla="*/ 234183 h 2541313"/>
              <a:gd name="connsiteX35" fmla="*/ 8848724 w 9202285"/>
              <a:gd name="connsiteY35" fmla="*/ 329698 h 2541313"/>
              <a:gd name="connsiteX36" fmla="*/ 9191624 w 9202285"/>
              <a:gd name="connsiteY36" fmla="*/ 120148 h 2541313"/>
              <a:gd name="connsiteX37" fmla="*/ 9201768 w 9202285"/>
              <a:gd name="connsiteY37" fmla="*/ 2541313 h 2541313"/>
              <a:gd name="connsiteX38" fmla="*/ 10143 w 9202285"/>
              <a:gd name="connsiteY38" fmla="*/ 2541313 h 2541313"/>
              <a:gd name="connsiteX39" fmla="*/ 0 w 9202285"/>
              <a:gd name="connsiteY39" fmla="*/ 348747 h 2541313"/>
              <a:gd name="connsiteX40" fmla="*/ 408071 w 9202285"/>
              <a:gd name="connsiteY40" fmla="*/ 277058 h 2541313"/>
              <a:gd name="connsiteX41" fmla="*/ 668755 w 9202285"/>
              <a:gd name="connsiteY41" fmla="*/ 329196 h 2541313"/>
              <a:gd name="connsiteX42" fmla="*/ 825166 w 9202285"/>
              <a:gd name="connsiteY42" fmla="*/ 337217 h 2541313"/>
              <a:gd name="connsiteX43" fmla="*/ 1045745 w 9202285"/>
              <a:gd name="connsiteY43" fmla="*/ 236955 h 2541313"/>
              <a:gd name="connsiteX44" fmla="*/ 1133976 w 9202285"/>
              <a:gd name="connsiteY44" fmla="*/ 329195 h 2541313"/>
              <a:gd name="connsiteX45" fmla="*/ 1246271 w 9202285"/>
              <a:gd name="connsiteY45" fmla="*/ 200860 h 2541313"/>
              <a:gd name="connsiteX46" fmla="*/ 1354555 w 9202285"/>
              <a:gd name="connsiteY46" fmla="*/ 124659 h 2541313"/>
              <a:gd name="connsiteX47" fmla="*/ 1507560 w 9202285"/>
              <a:gd name="connsiteY47" fmla="*/ 218 h 2541313"/>
              <a:gd name="connsiteX0" fmla="*/ 1507560 w 9202285"/>
              <a:gd name="connsiteY0" fmla="*/ 218 h 2541313"/>
              <a:gd name="connsiteX1" fmla="*/ 1675397 w 9202285"/>
              <a:gd name="connsiteY1" fmla="*/ 80542 h 2541313"/>
              <a:gd name="connsiteX2" fmla="*/ 1855871 w 9202285"/>
              <a:gd name="connsiteY2" fmla="*/ 144710 h 2541313"/>
              <a:gd name="connsiteX3" fmla="*/ 1980197 w 9202285"/>
              <a:gd name="connsiteY3" fmla="*/ 244974 h 2541313"/>
              <a:gd name="connsiteX4" fmla="*/ 2036345 w 9202285"/>
              <a:gd name="connsiteY4" fmla="*/ 333206 h 2541313"/>
              <a:gd name="connsiteX5" fmla="*/ 2188745 w 9202285"/>
              <a:gd name="connsiteY5" fmla="*/ 305132 h 2541313"/>
              <a:gd name="connsiteX6" fmla="*/ 2349166 w 9202285"/>
              <a:gd name="connsiteY6" fmla="*/ 405395 h 2541313"/>
              <a:gd name="connsiteX7" fmla="*/ 2473492 w 9202285"/>
              <a:gd name="connsiteY7" fmla="*/ 389353 h 2541313"/>
              <a:gd name="connsiteX8" fmla="*/ 2617871 w 9202285"/>
              <a:gd name="connsiteY8" fmla="*/ 549774 h 2541313"/>
              <a:gd name="connsiteX9" fmla="*/ 2818397 w 9202285"/>
              <a:gd name="connsiteY9" fmla="*/ 441489 h 2541313"/>
              <a:gd name="connsiteX10" fmla="*/ 3052176 w 9202285"/>
              <a:gd name="connsiteY10" fmla="*/ 480869 h 2541313"/>
              <a:gd name="connsiteX11" fmla="*/ 3240965 w 9202285"/>
              <a:gd name="connsiteY11" fmla="*/ 639334 h 2541313"/>
              <a:gd name="connsiteX12" fmla="*/ 3515441 w 9202285"/>
              <a:gd name="connsiteY12" fmla="*/ 716218 h 2541313"/>
              <a:gd name="connsiteX13" fmla="*/ 3655212 w 9202285"/>
              <a:gd name="connsiteY13" fmla="*/ 724012 h 2541313"/>
              <a:gd name="connsiteX14" fmla="*/ 3704724 w 9202285"/>
              <a:gd name="connsiteY14" fmla="*/ 826500 h 2541313"/>
              <a:gd name="connsiteX15" fmla="*/ 3827960 w 9202285"/>
              <a:gd name="connsiteY15" fmla="*/ 725591 h 2541313"/>
              <a:gd name="connsiteX16" fmla="*/ 4119368 w 9202285"/>
              <a:gd name="connsiteY16" fmla="*/ 887175 h 2541313"/>
              <a:gd name="connsiteX17" fmla="*/ 4300958 w 9202285"/>
              <a:gd name="connsiteY17" fmla="*/ 963867 h 2541313"/>
              <a:gd name="connsiteX18" fmla="*/ 4501189 w 9202285"/>
              <a:gd name="connsiteY18" fmla="*/ 991471 h 2541313"/>
              <a:gd name="connsiteX19" fmla="*/ 4720452 w 9202285"/>
              <a:gd name="connsiteY19" fmla="*/ 846943 h 2541313"/>
              <a:gd name="connsiteX20" fmla="*/ 4903888 w 9202285"/>
              <a:gd name="connsiteY20" fmla="*/ 724444 h 2541313"/>
              <a:gd name="connsiteX21" fmla="*/ 5201747 w 9202285"/>
              <a:gd name="connsiteY21" fmla="*/ 762108 h 2541313"/>
              <a:gd name="connsiteX22" fmla="*/ 5527701 w 9202285"/>
              <a:gd name="connsiteY22" fmla="*/ 672734 h 2541313"/>
              <a:gd name="connsiteX23" fmla="*/ 5710705 w 9202285"/>
              <a:gd name="connsiteY23" fmla="*/ 550653 h 2541313"/>
              <a:gd name="connsiteX24" fmla="*/ 5920146 w 9202285"/>
              <a:gd name="connsiteY24" fmla="*/ 491412 h 2541313"/>
              <a:gd name="connsiteX25" fmla="*/ 6259825 w 9202285"/>
              <a:gd name="connsiteY25" fmla="*/ 549128 h 2541313"/>
              <a:gd name="connsiteX26" fmla="*/ 6603513 w 9202285"/>
              <a:gd name="connsiteY26" fmla="*/ 577011 h 2541313"/>
              <a:gd name="connsiteX27" fmla="*/ 6934098 w 9202285"/>
              <a:gd name="connsiteY27" fmla="*/ 430584 h 2541313"/>
              <a:gd name="connsiteX28" fmla="*/ 7040256 w 9202285"/>
              <a:gd name="connsiteY28" fmla="*/ 301918 h 2541313"/>
              <a:gd name="connsiteX29" fmla="*/ 7402612 w 9202285"/>
              <a:gd name="connsiteY29" fmla="*/ 74892 h 2541313"/>
              <a:gd name="connsiteX30" fmla="*/ 7504751 w 9202285"/>
              <a:gd name="connsiteY30" fmla="*/ 108938 h 2541313"/>
              <a:gd name="connsiteX31" fmla="*/ 7645803 w 9202285"/>
              <a:gd name="connsiteY31" fmla="*/ 220806 h 2541313"/>
              <a:gd name="connsiteX32" fmla="*/ 7872579 w 9202285"/>
              <a:gd name="connsiteY32" fmla="*/ 158388 h 2541313"/>
              <a:gd name="connsiteX33" fmla="*/ 8115366 w 9202285"/>
              <a:gd name="connsiteY33" fmla="*/ 338756 h 2541313"/>
              <a:gd name="connsiteX34" fmla="*/ 8360178 w 9202285"/>
              <a:gd name="connsiteY34" fmla="*/ 234183 h 2541313"/>
              <a:gd name="connsiteX35" fmla="*/ 8848724 w 9202285"/>
              <a:gd name="connsiteY35" fmla="*/ 329698 h 2541313"/>
              <a:gd name="connsiteX36" fmla="*/ 9191624 w 9202285"/>
              <a:gd name="connsiteY36" fmla="*/ 120148 h 2541313"/>
              <a:gd name="connsiteX37" fmla="*/ 9201768 w 9202285"/>
              <a:gd name="connsiteY37" fmla="*/ 2541313 h 2541313"/>
              <a:gd name="connsiteX38" fmla="*/ 10143 w 9202285"/>
              <a:gd name="connsiteY38" fmla="*/ 2541313 h 2541313"/>
              <a:gd name="connsiteX39" fmla="*/ 0 w 9202285"/>
              <a:gd name="connsiteY39" fmla="*/ 348747 h 2541313"/>
              <a:gd name="connsiteX40" fmla="*/ 408071 w 9202285"/>
              <a:gd name="connsiteY40" fmla="*/ 277058 h 2541313"/>
              <a:gd name="connsiteX41" fmla="*/ 668755 w 9202285"/>
              <a:gd name="connsiteY41" fmla="*/ 329196 h 2541313"/>
              <a:gd name="connsiteX42" fmla="*/ 825166 w 9202285"/>
              <a:gd name="connsiteY42" fmla="*/ 337217 h 2541313"/>
              <a:gd name="connsiteX43" fmla="*/ 1045745 w 9202285"/>
              <a:gd name="connsiteY43" fmla="*/ 236955 h 2541313"/>
              <a:gd name="connsiteX44" fmla="*/ 1133976 w 9202285"/>
              <a:gd name="connsiteY44" fmla="*/ 329195 h 2541313"/>
              <a:gd name="connsiteX45" fmla="*/ 1246271 w 9202285"/>
              <a:gd name="connsiteY45" fmla="*/ 200860 h 2541313"/>
              <a:gd name="connsiteX46" fmla="*/ 1354555 w 9202285"/>
              <a:gd name="connsiteY46" fmla="*/ 124659 h 2541313"/>
              <a:gd name="connsiteX47" fmla="*/ 1507560 w 9202285"/>
              <a:gd name="connsiteY47" fmla="*/ 218 h 2541313"/>
              <a:gd name="connsiteX0" fmla="*/ 1507560 w 9202285"/>
              <a:gd name="connsiteY0" fmla="*/ 218 h 2541313"/>
              <a:gd name="connsiteX1" fmla="*/ 1675397 w 9202285"/>
              <a:gd name="connsiteY1" fmla="*/ 80542 h 2541313"/>
              <a:gd name="connsiteX2" fmla="*/ 1855871 w 9202285"/>
              <a:gd name="connsiteY2" fmla="*/ 144710 h 2541313"/>
              <a:gd name="connsiteX3" fmla="*/ 1980197 w 9202285"/>
              <a:gd name="connsiteY3" fmla="*/ 244974 h 2541313"/>
              <a:gd name="connsiteX4" fmla="*/ 2036345 w 9202285"/>
              <a:gd name="connsiteY4" fmla="*/ 333206 h 2541313"/>
              <a:gd name="connsiteX5" fmla="*/ 2188745 w 9202285"/>
              <a:gd name="connsiteY5" fmla="*/ 305132 h 2541313"/>
              <a:gd name="connsiteX6" fmla="*/ 2349166 w 9202285"/>
              <a:gd name="connsiteY6" fmla="*/ 405395 h 2541313"/>
              <a:gd name="connsiteX7" fmla="*/ 2473492 w 9202285"/>
              <a:gd name="connsiteY7" fmla="*/ 389353 h 2541313"/>
              <a:gd name="connsiteX8" fmla="*/ 2617871 w 9202285"/>
              <a:gd name="connsiteY8" fmla="*/ 549774 h 2541313"/>
              <a:gd name="connsiteX9" fmla="*/ 2818397 w 9202285"/>
              <a:gd name="connsiteY9" fmla="*/ 441489 h 2541313"/>
              <a:gd name="connsiteX10" fmla="*/ 3052176 w 9202285"/>
              <a:gd name="connsiteY10" fmla="*/ 480869 h 2541313"/>
              <a:gd name="connsiteX11" fmla="*/ 3240965 w 9202285"/>
              <a:gd name="connsiteY11" fmla="*/ 639334 h 2541313"/>
              <a:gd name="connsiteX12" fmla="*/ 3515441 w 9202285"/>
              <a:gd name="connsiteY12" fmla="*/ 716218 h 2541313"/>
              <a:gd name="connsiteX13" fmla="*/ 3655212 w 9202285"/>
              <a:gd name="connsiteY13" fmla="*/ 724012 h 2541313"/>
              <a:gd name="connsiteX14" fmla="*/ 3704724 w 9202285"/>
              <a:gd name="connsiteY14" fmla="*/ 826500 h 2541313"/>
              <a:gd name="connsiteX15" fmla="*/ 3827960 w 9202285"/>
              <a:gd name="connsiteY15" fmla="*/ 725591 h 2541313"/>
              <a:gd name="connsiteX16" fmla="*/ 4119368 w 9202285"/>
              <a:gd name="connsiteY16" fmla="*/ 887175 h 2541313"/>
              <a:gd name="connsiteX17" fmla="*/ 4300958 w 9202285"/>
              <a:gd name="connsiteY17" fmla="*/ 963867 h 2541313"/>
              <a:gd name="connsiteX18" fmla="*/ 4501189 w 9202285"/>
              <a:gd name="connsiteY18" fmla="*/ 991471 h 2541313"/>
              <a:gd name="connsiteX19" fmla="*/ 4720452 w 9202285"/>
              <a:gd name="connsiteY19" fmla="*/ 846943 h 2541313"/>
              <a:gd name="connsiteX20" fmla="*/ 4903888 w 9202285"/>
              <a:gd name="connsiteY20" fmla="*/ 724444 h 2541313"/>
              <a:gd name="connsiteX21" fmla="*/ 5201747 w 9202285"/>
              <a:gd name="connsiteY21" fmla="*/ 762108 h 2541313"/>
              <a:gd name="connsiteX22" fmla="*/ 5527701 w 9202285"/>
              <a:gd name="connsiteY22" fmla="*/ 672734 h 2541313"/>
              <a:gd name="connsiteX23" fmla="*/ 5710705 w 9202285"/>
              <a:gd name="connsiteY23" fmla="*/ 550653 h 2541313"/>
              <a:gd name="connsiteX24" fmla="*/ 5920146 w 9202285"/>
              <a:gd name="connsiteY24" fmla="*/ 491412 h 2541313"/>
              <a:gd name="connsiteX25" fmla="*/ 6259825 w 9202285"/>
              <a:gd name="connsiteY25" fmla="*/ 549128 h 2541313"/>
              <a:gd name="connsiteX26" fmla="*/ 6603513 w 9202285"/>
              <a:gd name="connsiteY26" fmla="*/ 577011 h 2541313"/>
              <a:gd name="connsiteX27" fmla="*/ 6934098 w 9202285"/>
              <a:gd name="connsiteY27" fmla="*/ 430584 h 2541313"/>
              <a:gd name="connsiteX28" fmla="*/ 7040256 w 9202285"/>
              <a:gd name="connsiteY28" fmla="*/ 301918 h 2541313"/>
              <a:gd name="connsiteX29" fmla="*/ 7402612 w 9202285"/>
              <a:gd name="connsiteY29" fmla="*/ 74892 h 2541313"/>
              <a:gd name="connsiteX30" fmla="*/ 7504751 w 9202285"/>
              <a:gd name="connsiteY30" fmla="*/ 108938 h 2541313"/>
              <a:gd name="connsiteX31" fmla="*/ 7645803 w 9202285"/>
              <a:gd name="connsiteY31" fmla="*/ 220806 h 2541313"/>
              <a:gd name="connsiteX32" fmla="*/ 7872579 w 9202285"/>
              <a:gd name="connsiteY32" fmla="*/ 158388 h 2541313"/>
              <a:gd name="connsiteX33" fmla="*/ 8115366 w 9202285"/>
              <a:gd name="connsiteY33" fmla="*/ 338756 h 2541313"/>
              <a:gd name="connsiteX34" fmla="*/ 8360178 w 9202285"/>
              <a:gd name="connsiteY34" fmla="*/ 234183 h 2541313"/>
              <a:gd name="connsiteX35" fmla="*/ 8848724 w 9202285"/>
              <a:gd name="connsiteY35" fmla="*/ 329698 h 2541313"/>
              <a:gd name="connsiteX36" fmla="*/ 9191624 w 9202285"/>
              <a:gd name="connsiteY36" fmla="*/ 120148 h 2541313"/>
              <a:gd name="connsiteX37" fmla="*/ 9201768 w 9202285"/>
              <a:gd name="connsiteY37" fmla="*/ 2541313 h 2541313"/>
              <a:gd name="connsiteX38" fmla="*/ 10143 w 9202285"/>
              <a:gd name="connsiteY38" fmla="*/ 2541313 h 2541313"/>
              <a:gd name="connsiteX39" fmla="*/ 0 w 9202285"/>
              <a:gd name="connsiteY39" fmla="*/ 348747 h 2541313"/>
              <a:gd name="connsiteX40" fmla="*/ 408071 w 9202285"/>
              <a:gd name="connsiteY40" fmla="*/ 277058 h 2541313"/>
              <a:gd name="connsiteX41" fmla="*/ 668755 w 9202285"/>
              <a:gd name="connsiteY41" fmla="*/ 329196 h 2541313"/>
              <a:gd name="connsiteX42" fmla="*/ 825166 w 9202285"/>
              <a:gd name="connsiteY42" fmla="*/ 337217 h 2541313"/>
              <a:gd name="connsiteX43" fmla="*/ 1045745 w 9202285"/>
              <a:gd name="connsiteY43" fmla="*/ 236955 h 2541313"/>
              <a:gd name="connsiteX44" fmla="*/ 1133976 w 9202285"/>
              <a:gd name="connsiteY44" fmla="*/ 329195 h 2541313"/>
              <a:gd name="connsiteX45" fmla="*/ 1246271 w 9202285"/>
              <a:gd name="connsiteY45" fmla="*/ 200860 h 2541313"/>
              <a:gd name="connsiteX46" fmla="*/ 1354555 w 9202285"/>
              <a:gd name="connsiteY46" fmla="*/ 124659 h 2541313"/>
              <a:gd name="connsiteX47" fmla="*/ 1507560 w 9202285"/>
              <a:gd name="connsiteY47" fmla="*/ 218 h 2541313"/>
              <a:gd name="connsiteX0" fmla="*/ 1507560 w 9203368"/>
              <a:gd name="connsiteY0" fmla="*/ 218 h 2541313"/>
              <a:gd name="connsiteX1" fmla="*/ 1675397 w 9203368"/>
              <a:gd name="connsiteY1" fmla="*/ 80542 h 2541313"/>
              <a:gd name="connsiteX2" fmla="*/ 1855871 w 9203368"/>
              <a:gd name="connsiteY2" fmla="*/ 144710 h 2541313"/>
              <a:gd name="connsiteX3" fmla="*/ 1980197 w 9203368"/>
              <a:gd name="connsiteY3" fmla="*/ 244974 h 2541313"/>
              <a:gd name="connsiteX4" fmla="*/ 2036345 w 9203368"/>
              <a:gd name="connsiteY4" fmla="*/ 333206 h 2541313"/>
              <a:gd name="connsiteX5" fmla="*/ 2188745 w 9203368"/>
              <a:gd name="connsiteY5" fmla="*/ 305132 h 2541313"/>
              <a:gd name="connsiteX6" fmla="*/ 2349166 w 9203368"/>
              <a:gd name="connsiteY6" fmla="*/ 405395 h 2541313"/>
              <a:gd name="connsiteX7" fmla="*/ 2473492 w 9203368"/>
              <a:gd name="connsiteY7" fmla="*/ 389353 h 2541313"/>
              <a:gd name="connsiteX8" fmla="*/ 2617871 w 9203368"/>
              <a:gd name="connsiteY8" fmla="*/ 549774 h 2541313"/>
              <a:gd name="connsiteX9" fmla="*/ 2818397 w 9203368"/>
              <a:gd name="connsiteY9" fmla="*/ 441489 h 2541313"/>
              <a:gd name="connsiteX10" fmla="*/ 3052176 w 9203368"/>
              <a:gd name="connsiteY10" fmla="*/ 480869 h 2541313"/>
              <a:gd name="connsiteX11" fmla="*/ 3240965 w 9203368"/>
              <a:gd name="connsiteY11" fmla="*/ 639334 h 2541313"/>
              <a:gd name="connsiteX12" fmla="*/ 3515441 w 9203368"/>
              <a:gd name="connsiteY12" fmla="*/ 716218 h 2541313"/>
              <a:gd name="connsiteX13" fmla="*/ 3655212 w 9203368"/>
              <a:gd name="connsiteY13" fmla="*/ 724012 h 2541313"/>
              <a:gd name="connsiteX14" fmla="*/ 3704724 w 9203368"/>
              <a:gd name="connsiteY14" fmla="*/ 826500 h 2541313"/>
              <a:gd name="connsiteX15" fmla="*/ 3827960 w 9203368"/>
              <a:gd name="connsiteY15" fmla="*/ 725591 h 2541313"/>
              <a:gd name="connsiteX16" fmla="*/ 4119368 w 9203368"/>
              <a:gd name="connsiteY16" fmla="*/ 887175 h 2541313"/>
              <a:gd name="connsiteX17" fmla="*/ 4300958 w 9203368"/>
              <a:gd name="connsiteY17" fmla="*/ 963867 h 2541313"/>
              <a:gd name="connsiteX18" fmla="*/ 4501189 w 9203368"/>
              <a:gd name="connsiteY18" fmla="*/ 991471 h 2541313"/>
              <a:gd name="connsiteX19" fmla="*/ 4720452 w 9203368"/>
              <a:gd name="connsiteY19" fmla="*/ 846943 h 2541313"/>
              <a:gd name="connsiteX20" fmla="*/ 4903888 w 9203368"/>
              <a:gd name="connsiteY20" fmla="*/ 724444 h 2541313"/>
              <a:gd name="connsiteX21" fmla="*/ 5201747 w 9203368"/>
              <a:gd name="connsiteY21" fmla="*/ 762108 h 2541313"/>
              <a:gd name="connsiteX22" fmla="*/ 5527701 w 9203368"/>
              <a:gd name="connsiteY22" fmla="*/ 672734 h 2541313"/>
              <a:gd name="connsiteX23" fmla="*/ 5710705 w 9203368"/>
              <a:gd name="connsiteY23" fmla="*/ 550653 h 2541313"/>
              <a:gd name="connsiteX24" fmla="*/ 5920146 w 9203368"/>
              <a:gd name="connsiteY24" fmla="*/ 491412 h 2541313"/>
              <a:gd name="connsiteX25" fmla="*/ 6259825 w 9203368"/>
              <a:gd name="connsiteY25" fmla="*/ 549128 h 2541313"/>
              <a:gd name="connsiteX26" fmla="*/ 6603513 w 9203368"/>
              <a:gd name="connsiteY26" fmla="*/ 577011 h 2541313"/>
              <a:gd name="connsiteX27" fmla="*/ 6934098 w 9203368"/>
              <a:gd name="connsiteY27" fmla="*/ 430584 h 2541313"/>
              <a:gd name="connsiteX28" fmla="*/ 7040256 w 9203368"/>
              <a:gd name="connsiteY28" fmla="*/ 301918 h 2541313"/>
              <a:gd name="connsiteX29" fmla="*/ 7402612 w 9203368"/>
              <a:gd name="connsiteY29" fmla="*/ 74892 h 2541313"/>
              <a:gd name="connsiteX30" fmla="*/ 7504751 w 9203368"/>
              <a:gd name="connsiteY30" fmla="*/ 108938 h 2541313"/>
              <a:gd name="connsiteX31" fmla="*/ 7645803 w 9203368"/>
              <a:gd name="connsiteY31" fmla="*/ 220806 h 2541313"/>
              <a:gd name="connsiteX32" fmla="*/ 7872579 w 9203368"/>
              <a:gd name="connsiteY32" fmla="*/ 158388 h 2541313"/>
              <a:gd name="connsiteX33" fmla="*/ 8115366 w 9203368"/>
              <a:gd name="connsiteY33" fmla="*/ 338756 h 2541313"/>
              <a:gd name="connsiteX34" fmla="*/ 8360178 w 9203368"/>
              <a:gd name="connsiteY34" fmla="*/ 234183 h 2541313"/>
              <a:gd name="connsiteX35" fmla="*/ 8848724 w 9203368"/>
              <a:gd name="connsiteY35" fmla="*/ 329698 h 2541313"/>
              <a:gd name="connsiteX36" fmla="*/ 9201149 w 9203368"/>
              <a:gd name="connsiteY36" fmla="*/ 120148 h 2541313"/>
              <a:gd name="connsiteX37" fmla="*/ 9201768 w 9203368"/>
              <a:gd name="connsiteY37" fmla="*/ 2541313 h 2541313"/>
              <a:gd name="connsiteX38" fmla="*/ 10143 w 9203368"/>
              <a:gd name="connsiteY38" fmla="*/ 2541313 h 2541313"/>
              <a:gd name="connsiteX39" fmla="*/ 0 w 9203368"/>
              <a:gd name="connsiteY39" fmla="*/ 348747 h 2541313"/>
              <a:gd name="connsiteX40" fmla="*/ 408071 w 9203368"/>
              <a:gd name="connsiteY40" fmla="*/ 277058 h 2541313"/>
              <a:gd name="connsiteX41" fmla="*/ 668755 w 9203368"/>
              <a:gd name="connsiteY41" fmla="*/ 329196 h 2541313"/>
              <a:gd name="connsiteX42" fmla="*/ 825166 w 9203368"/>
              <a:gd name="connsiteY42" fmla="*/ 337217 h 2541313"/>
              <a:gd name="connsiteX43" fmla="*/ 1045745 w 9203368"/>
              <a:gd name="connsiteY43" fmla="*/ 236955 h 2541313"/>
              <a:gd name="connsiteX44" fmla="*/ 1133976 w 9203368"/>
              <a:gd name="connsiteY44" fmla="*/ 329195 h 2541313"/>
              <a:gd name="connsiteX45" fmla="*/ 1246271 w 9203368"/>
              <a:gd name="connsiteY45" fmla="*/ 200860 h 2541313"/>
              <a:gd name="connsiteX46" fmla="*/ 1354555 w 9203368"/>
              <a:gd name="connsiteY46" fmla="*/ 124659 h 2541313"/>
              <a:gd name="connsiteX47" fmla="*/ 1507560 w 9203368"/>
              <a:gd name="connsiteY47" fmla="*/ 218 h 2541313"/>
              <a:gd name="connsiteX0" fmla="*/ 1507560 w 9203368"/>
              <a:gd name="connsiteY0" fmla="*/ 218 h 2541313"/>
              <a:gd name="connsiteX1" fmla="*/ 1675397 w 9203368"/>
              <a:gd name="connsiteY1" fmla="*/ 80542 h 2541313"/>
              <a:gd name="connsiteX2" fmla="*/ 1855871 w 9203368"/>
              <a:gd name="connsiteY2" fmla="*/ 144710 h 2541313"/>
              <a:gd name="connsiteX3" fmla="*/ 1980197 w 9203368"/>
              <a:gd name="connsiteY3" fmla="*/ 244974 h 2541313"/>
              <a:gd name="connsiteX4" fmla="*/ 2036345 w 9203368"/>
              <a:gd name="connsiteY4" fmla="*/ 333206 h 2541313"/>
              <a:gd name="connsiteX5" fmla="*/ 2188745 w 9203368"/>
              <a:gd name="connsiteY5" fmla="*/ 305132 h 2541313"/>
              <a:gd name="connsiteX6" fmla="*/ 2349166 w 9203368"/>
              <a:gd name="connsiteY6" fmla="*/ 405395 h 2541313"/>
              <a:gd name="connsiteX7" fmla="*/ 2473492 w 9203368"/>
              <a:gd name="connsiteY7" fmla="*/ 389353 h 2541313"/>
              <a:gd name="connsiteX8" fmla="*/ 2617871 w 9203368"/>
              <a:gd name="connsiteY8" fmla="*/ 549774 h 2541313"/>
              <a:gd name="connsiteX9" fmla="*/ 2818397 w 9203368"/>
              <a:gd name="connsiteY9" fmla="*/ 441489 h 2541313"/>
              <a:gd name="connsiteX10" fmla="*/ 3052176 w 9203368"/>
              <a:gd name="connsiteY10" fmla="*/ 480869 h 2541313"/>
              <a:gd name="connsiteX11" fmla="*/ 3240965 w 9203368"/>
              <a:gd name="connsiteY11" fmla="*/ 639334 h 2541313"/>
              <a:gd name="connsiteX12" fmla="*/ 3515441 w 9203368"/>
              <a:gd name="connsiteY12" fmla="*/ 716218 h 2541313"/>
              <a:gd name="connsiteX13" fmla="*/ 3655212 w 9203368"/>
              <a:gd name="connsiteY13" fmla="*/ 724012 h 2541313"/>
              <a:gd name="connsiteX14" fmla="*/ 3704724 w 9203368"/>
              <a:gd name="connsiteY14" fmla="*/ 826500 h 2541313"/>
              <a:gd name="connsiteX15" fmla="*/ 3827960 w 9203368"/>
              <a:gd name="connsiteY15" fmla="*/ 725591 h 2541313"/>
              <a:gd name="connsiteX16" fmla="*/ 4119368 w 9203368"/>
              <a:gd name="connsiteY16" fmla="*/ 887175 h 2541313"/>
              <a:gd name="connsiteX17" fmla="*/ 4300958 w 9203368"/>
              <a:gd name="connsiteY17" fmla="*/ 963867 h 2541313"/>
              <a:gd name="connsiteX18" fmla="*/ 4501189 w 9203368"/>
              <a:gd name="connsiteY18" fmla="*/ 991471 h 2541313"/>
              <a:gd name="connsiteX19" fmla="*/ 4720452 w 9203368"/>
              <a:gd name="connsiteY19" fmla="*/ 846943 h 2541313"/>
              <a:gd name="connsiteX20" fmla="*/ 4903888 w 9203368"/>
              <a:gd name="connsiteY20" fmla="*/ 724444 h 2541313"/>
              <a:gd name="connsiteX21" fmla="*/ 5201747 w 9203368"/>
              <a:gd name="connsiteY21" fmla="*/ 762108 h 2541313"/>
              <a:gd name="connsiteX22" fmla="*/ 5527701 w 9203368"/>
              <a:gd name="connsiteY22" fmla="*/ 672734 h 2541313"/>
              <a:gd name="connsiteX23" fmla="*/ 5710705 w 9203368"/>
              <a:gd name="connsiteY23" fmla="*/ 550653 h 2541313"/>
              <a:gd name="connsiteX24" fmla="*/ 5920146 w 9203368"/>
              <a:gd name="connsiteY24" fmla="*/ 491412 h 2541313"/>
              <a:gd name="connsiteX25" fmla="*/ 6259825 w 9203368"/>
              <a:gd name="connsiteY25" fmla="*/ 549128 h 2541313"/>
              <a:gd name="connsiteX26" fmla="*/ 6603513 w 9203368"/>
              <a:gd name="connsiteY26" fmla="*/ 577011 h 2541313"/>
              <a:gd name="connsiteX27" fmla="*/ 6934098 w 9203368"/>
              <a:gd name="connsiteY27" fmla="*/ 430584 h 2541313"/>
              <a:gd name="connsiteX28" fmla="*/ 7040256 w 9203368"/>
              <a:gd name="connsiteY28" fmla="*/ 301918 h 2541313"/>
              <a:gd name="connsiteX29" fmla="*/ 7402612 w 9203368"/>
              <a:gd name="connsiteY29" fmla="*/ 74892 h 2541313"/>
              <a:gd name="connsiteX30" fmla="*/ 7504751 w 9203368"/>
              <a:gd name="connsiteY30" fmla="*/ 108938 h 2541313"/>
              <a:gd name="connsiteX31" fmla="*/ 7645803 w 9203368"/>
              <a:gd name="connsiteY31" fmla="*/ 220806 h 2541313"/>
              <a:gd name="connsiteX32" fmla="*/ 7872579 w 9203368"/>
              <a:gd name="connsiteY32" fmla="*/ 158388 h 2541313"/>
              <a:gd name="connsiteX33" fmla="*/ 8115366 w 9203368"/>
              <a:gd name="connsiteY33" fmla="*/ 338756 h 2541313"/>
              <a:gd name="connsiteX34" fmla="*/ 8360178 w 9203368"/>
              <a:gd name="connsiteY34" fmla="*/ 234183 h 2541313"/>
              <a:gd name="connsiteX35" fmla="*/ 8848724 w 9203368"/>
              <a:gd name="connsiteY35" fmla="*/ 329698 h 2541313"/>
              <a:gd name="connsiteX36" fmla="*/ 9201149 w 9203368"/>
              <a:gd name="connsiteY36" fmla="*/ 120148 h 2541313"/>
              <a:gd name="connsiteX37" fmla="*/ 9201768 w 9203368"/>
              <a:gd name="connsiteY37" fmla="*/ 2541313 h 2541313"/>
              <a:gd name="connsiteX38" fmla="*/ 19668 w 9203368"/>
              <a:gd name="connsiteY38" fmla="*/ 1807888 h 2541313"/>
              <a:gd name="connsiteX39" fmla="*/ 0 w 9203368"/>
              <a:gd name="connsiteY39" fmla="*/ 348747 h 2541313"/>
              <a:gd name="connsiteX40" fmla="*/ 408071 w 9203368"/>
              <a:gd name="connsiteY40" fmla="*/ 277058 h 2541313"/>
              <a:gd name="connsiteX41" fmla="*/ 668755 w 9203368"/>
              <a:gd name="connsiteY41" fmla="*/ 329196 h 2541313"/>
              <a:gd name="connsiteX42" fmla="*/ 825166 w 9203368"/>
              <a:gd name="connsiteY42" fmla="*/ 337217 h 2541313"/>
              <a:gd name="connsiteX43" fmla="*/ 1045745 w 9203368"/>
              <a:gd name="connsiteY43" fmla="*/ 236955 h 2541313"/>
              <a:gd name="connsiteX44" fmla="*/ 1133976 w 9203368"/>
              <a:gd name="connsiteY44" fmla="*/ 329195 h 2541313"/>
              <a:gd name="connsiteX45" fmla="*/ 1246271 w 9203368"/>
              <a:gd name="connsiteY45" fmla="*/ 200860 h 2541313"/>
              <a:gd name="connsiteX46" fmla="*/ 1354555 w 9203368"/>
              <a:gd name="connsiteY46" fmla="*/ 124659 h 2541313"/>
              <a:gd name="connsiteX47" fmla="*/ 1507560 w 9203368"/>
              <a:gd name="connsiteY47" fmla="*/ 218 h 2541313"/>
              <a:gd name="connsiteX0" fmla="*/ 1507560 w 9203368"/>
              <a:gd name="connsiteY0" fmla="*/ 218 h 1807888"/>
              <a:gd name="connsiteX1" fmla="*/ 1675397 w 9203368"/>
              <a:gd name="connsiteY1" fmla="*/ 80542 h 1807888"/>
              <a:gd name="connsiteX2" fmla="*/ 1855871 w 9203368"/>
              <a:gd name="connsiteY2" fmla="*/ 144710 h 1807888"/>
              <a:gd name="connsiteX3" fmla="*/ 1980197 w 9203368"/>
              <a:gd name="connsiteY3" fmla="*/ 244974 h 1807888"/>
              <a:gd name="connsiteX4" fmla="*/ 2036345 w 9203368"/>
              <a:gd name="connsiteY4" fmla="*/ 333206 h 1807888"/>
              <a:gd name="connsiteX5" fmla="*/ 2188745 w 9203368"/>
              <a:gd name="connsiteY5" fmla="*/ 305132 h 1807888"/>
              <a:gd name="connsiteX6" fmla="*/ 2349166 w 9203368"/>
              <a:gd name="connsiteY6" fmla="*/ 405395 h 1807888"/>
              <a:gd name="connsiteX7" fmla="*/ 2473492 w 9203368"/>
              <a:gd name="connsiteY7" fmla="*/ 389353 h 1807888"/>
              <a:gd name="connsiteX8" fmla="*/ 2617871 w 9203368"/>
              <a:gd name="connsiteY8" fmla="*/ 549774 h 1807888"/>
              <a:gd name="connsiteX9" fmla="*/ 2818397 w 9203368"/>
              <a:gd name="connsiteY9" fmla="*/ 441489 h 1807888"/>
              <a:gd name="connsiteX10" fmla="*/ 3052176 w 9203368"/>
              <a:gd name="connsiteY10" fmla="*/ 480869 h 1807888"/>
              <a:gd name="connsiteX11" fmla="*/ 3240965 w 9203368"/>
              <a:gd name="connsiteY11" fmla="*/ 639334 h 1807888"/>
              <a:gd name="connsiteX12" fmla="*/ 3515441 w 9203368"/>
              <a:gd name="connsiteY12" fmla="*/ 716218 h 1807888"/>
              <a:gd name="connsiteX13" fmla="*/ 3655212 w 9203368"/>
              <a:gd name="connsiteY13" fmla="*/ 724012 h 1807888"/>
              <a:gd name="connsiteX14" fmla="*/ 3704724 w 9203368"/>
              <a:gd name="connsiteY14" fmla="*/ 826500 h 1807888"/>
              <a:gd name="connsiteX15" fmla="*/ 3827960 w 9203368"/>
              <a:gd name="connsiteY15" fmla="*/ 725591 h 1807888"/>
              <a:gd name="connsiteX16" fmla="*/ 4119368 w 9203368"/>
              <a:gd name="connsiteY16" fmla="*/ 887175 h 1807888"/>
              <a:gd name="connsiteX17" fmla="*/ 4300958 w 9203368"/>
              <a:gd name="connsiteY17" fmla="*/ 963867 h 1807888"/>
              <a:gd name="connsiteX18" fmla="*/ 4501189 w 9203368"/>
              <a:gd name="connsiteY18" fmla="*/ 991471 h 1807888"/>
              <a:gd name="connsiteX19" fmla="*/ 4720452 w 9203368"/>
              <a:gd name="connsiteY19" fmla="*/ 846943 h 1807888"/>
              <a:gd name="connsiteX20" fmla="*/ 4903888 w 9203368"/>
              <a:gd name="connsiteY20" fmla="*/ 724444 h 1807888"/>
              <a:gd name="connsiteX21" fmla="*/ 5201747 w 9203368"/>
              <a:gd name="connsiteY21" fmla="*/ 762108 h 1807888"/>
              <a:gd name="connsiteX22" fmla="*/ 5527701 w 9203368"/>
              <a:gd name="connsiteY22" fmla="*/ 672734 h 1807888"/>
              <a:gd name="connsiteX23" fmla="*/ 5710705 w 9203368"/>
              <a:gd name="connsiteY23" fmla="*/ 550653 h 1807888"/>
              <a:gd name="connsiteX24" fmla="*/ 5920146 w 9203368"/>
              <a:gd name="connsiteY24" fmla="*/ 491412 h 1807888"/>
              <a:gd name="connsiteX25" fmla="*/ 6259825 w 9203368"/>
              <a:gd name="connsiteY25" fmla="*/ 549128 h 1807888"/>
              <a:gd name="connsiteX26" fmla="*/ 6603513 w 9203368"/>
              <a:gd name="connsiteY26" fmla="*/ 577011 h 1807888"/>
              <a:gd name="connsiteX27" fmla="*/ 6934098 w 9203368"/>
              <a:gd name="connsiteY27" fmla="*/ 430584 h 1807888"/>
              <a:gd name="connsiteX28" fmla="*/ 7040256 w 9203368"/>
              <a:gd name="connsiteY28" fmla="*/ 301918 h 1807888"/>
              <a:gd name="connsiteX29" fmla="*/ 7402612 w 9203368"/>
              <a:gd name="connsiteY29" fmla="*/ 74892 h 1807888"/>
              <a:gd name="connsiteX30" fmla="*/ 7504751 w 9203368"/>
              <a:gd name="connsiteY30" fmla="*/ 108938 h 1807888"/>
              <a:gd name="connsiteX31" fmla="*/ 7645803 w 9203368"/>
              <a:gd name="connsiteY31" fmla="*/ 220806 h 1807888"/>
              <a:gd name="connsiteX32" fmla="*/ 7872579 w 9203368"/>
              <a:gd name="connsiteY32" fmla="*/ 158388 h 1807888"/>
              <a:gd name="connsiteX33" fmla="*/ 8115366 w 9203368"/>
              <a:gd name="connsiteY33" fmla="*/ 338756 h 1807888"/>
              <a:gd name="connsiteX34" fmla="*/ 8360178 w 9203368"/>
              <a:gd name="connsiteY34" fmla="*/ 234183 h 1807888"/>
              <a:gd name="connsiteX35" fmla="*/ 8848724 w 9203368"/>
              <a:gd name="connsiteY35" fmla="*/ 329698 h 1807888"/>
              <a:gd name="connsiteX36" fmla="*/ 9201149 w 9203368"/>
              <a:gd name="connsiteY36" fmla="*/ 120148 h 1807888"/>
              <a:gd name="connsiteX37" fmla="*/ 9201768 w 9203368"/>
              <a:gd name="connsiteY37" fmla="*/ 1798363 h 1807888"/>
              <a:gd name="connsiteX38" fmla="*/ 19668 w 9203368"/>
              <a:gd name="connsiteY38" fmla="*/ 1807888 h 1807888"/>
              <a:gd name="connsiteX39" fmla="*/ 0 w 9203368"/>
              <a:gd name="connsiteY39" fmla="*/ 348747 h 1807888"/>
              <a:gd name="connsiteX40" fmla="*/ 408071 w 9203368"/>
              <a:gd name="connsiteY40" fmla="*/ 277058 h 1807888"/>
              <a:gd name="connsiteX41" fmla="*/ 668755 w 9203368"/>
              <a:gd name="connsiteY41" fmla="*/ 329196 h 1807888"/>
              <a:gd name="connsiteX42" fmla="*/ 825166 w 9203368"/>
              <a:gd name="connsiteY42" fmla="*/ 337217 h 1807888"/>
              <a:gd name="connsiteX43" fmla="*/ 1045745 w 9203368"/>
              <a:gd name="connsiteY43" fmla="*/ 236955 h 1807888"/>
              <a:gd name="connsiteX44" fmla="*/ 1133976 w 9203368"/>
              <a:gd name="connsiteY44" fmla="*/ 329195 h 1807888"/>
              <a:gd name="connsiteX45" fmla="*/ 1246271 w 9203368"/>
              <a:gd name="connsiteY45" fmla="*/ 200860 h 1807888"/>
              <a:gd name="connsiteX46" fmla="*/ 1354555 w 9203368"/>
              <a:gd name="connsiteY46" fmla="*/ 124659 h 1807888"/>
              <a:gd name="connsiteX47" fmla="*/ 1507560 w 9203368"/>
              <a:gd name="connsiteY47" fmla="*/ 218 h 1807888"/>
              <a:gd name="connsiteX0" fmla="*/ 1507560 w 9203368"/>
              <a:gd name="connsiteY0" fmla="*/ 218 h 1798363"/>
              <a:gd name="connsiteX1" fmla="*/ 1675397 w 9203368"/>
              <a:gd name="connsiteY1" fmla="*/ 80542 h 1798363"/>
              <a:gd name="connsiteX2" fmla="*/ 1855871 w 9203368"/>
              <a:gd name="connsiteY2" fmla="*/ 144710 h 1798363"/>
              <a:gd name="connsiteX3" fmla="*/ 1980197 w 9203368"/>
              <a:gd name="connsiteY3" fmla="*/ 244974 h 1798363"/>
              <a:gd name="connsiteX4" fmla="*/ 2036345 w 9203368"/>
              <a:gd name="connsiteY4" fmla="*/ 333206 h 1798363"/>
              <a:gd name="connsiteX5" fmla="*/ 2188745 w 9203368"/>
              <a:gd name="connsiteY5" fmla="*/ 305132 h 1798363"/>
              <a:gd name="connsiteX6" fmla="*/ 2349166 w 9203368"/>
              <a:gd name="connsiteY6" fmla="*/ 405395 h 1798363"/>
              <a:gd name="connsiteX7" fmla="*/ 2473492 w 9203368"/>
              <a:gd name="connsiteY7" fmla="*/ 389353 h 1798363"/>
              <a:gd name="connsiteX8" fmla="*/ 2617871 w 9203368"/>
              <a:gd name="connsiteY8" fmla="*/ 549774 h 1798363"/>
              <a:gd name="connsiteX9" fmla="*/ 2818397 w 9203368"/>
              <a:gd name="connsiteY9" fmla="*/ 441489 h 1798363"/>
              <a:gd name="connsiteX10" fmla="*/ 3052176 w 9203368"/>
              <a:gd name="connsiteY10" fmla="*/ 480869 h 1798363"/>
              <a:gd name="connsiteX11" fmla="*/ 3240965 w 9203368"/>
              <a:gd name="connsiteY11" fmla="*/ 639334 h 1798363"/>
              <a:gd name="connsiteX12" fmla="*/ 3515441 w 9203368"/>
              <a:gd name="connsiteY12" fmla="*/ 716218 h 1798363"/>
              <a:gd name="connsiteX13" fmla="*/ 3655212 w 9203368"/>
              <a:gd name="connsiteY13" fmla="*/ 724012 h 1798363"/>
              <a:gd name="connsiteX14" fmla="*/ 3704724 w 9203368"/>
              <a:gd name="connsiteY14" fmla="*/ 826500 h 1798363"/>
              <a:gd name="connsiteX15" fmla="*/ 3827960 w 9203368"/>
              <a:gd name="connsiteY15" fmla="*/ 725591 h 1798363"/>
              <a:gd name="connsiteX16" fmla="*/ 4119368 w 9203368"/>
              <a:gd name="connsiteY16" fmla="*/ 887175 h 1798363"/>
              <a:gd name="connsiteX17" fmla="*/ 4300958 w 9203368"/>
              <a:gd name="connsiteY17" fmla="*/ 963867 h 1798363"/>
              <a:gd name="connsiteX18" fmla="*/ 4501189 w 9203368"/>
              <a:gd name="connsiteY18" fmla="*/ 991471 h 1798363"/>
              <a:gd name="connsiteX19" fmla="*/ 4720452 w 9203368"/>
              <a:gd name="connsiteY19" fmla="*/ 846943 h 1798363"/>
              <a:gd name="connsiteX20" fmla="*/ 4903888 w 9203368"/>
              <a:gd name="connsiteY20" fmla="*/ 724444 h 1798363"/>
              <a:gd name="connsiteX21" fmla="*/ 5201747 w 9203368"/>
              <a:gd name="connsiteY21" fmla="*/ 762108 h 1798363"/>
              <a:gd name="connsiteX22" fmla="*/ 5527701 w 9203368"/>
              <a:gd name="connsiteY22" fmla="*/ 672734 h 1798363"/>
              <a:gd name="connsiteX23" fmla="*/ 5710705 w 9203368"/>
              <a:gd name="connsiteY23" fmla="*/ 550653 h 1798363"/>
              <a:gd name="connsiteX24" fmla="*/ 5920146 w 9203368"/>
              <a:gd name="connsiteY24" fmla="*/ 491412 h 1798363"/>
              <a:gd name="connsiteX25" fmla="*/ 6259825 w 9203368"/>
              <a:gd name="connsiteY25" fmla="*/ 549128 h 1798363"/>
              <a:gd name="connsiteX26" fmla="*/ 6603513 w 9203368"/>
              <a:gd name="connsiteY26" fmla="*/ 577011 h 1798363"/>
              <a:gd name="connsiteX27" fmla="*/ 6934098 w 9203368"/>
              <a:gd name="connsiteY27" fmla="*/ 430584 h 1798363"/>
              <a:gd name="connsiteX28" fmla="*/ 7040256 w 9203368"/>
              <a:gd name="connsiteY28" fmla="*/ 301918 h 1798363"/>
              <a:gd name="connsiteX29" fmla="*/ 7402612 w 9203368"/>
              <a:gd name="connsiteY29" fmla="*/ 74892 h 1798363"/>
              <a:gd name="connsiteX30" fmla="*/ 7504751 w 9203368"/>
              <a:gd name="connsiteY30" fmla="*/ 108938 h 1798363"/>
              <a:gd name="connsiteX31" fmla="*/ 7645803 w 9203368"/>
              <a:gd name="connsiteY31" fmla="*/ 220806 h 1798363"/>
              <a:gd name="connsiteX32" fmla="*/ 7872579 w 9203368"/>
              <a:gd name="connsiteY32" fmla="*/ 158388 h 1798363"/>
              <a:gd name="connsiteX33" fmla="*/ 8115366 w 9203368"/>
              <a:gd name="connsiteY33" fmla="*/ 338756 h 1798363"/>
              <a:gd name="connsiteX34" fmla="*/ 8360178 w 9203368"/>
              <a:gd name="connsiteY34" fmla="*/ 234183 h 1798363"/>
              <a:gd name="connsiteX35" fmla="*/ 8848724 w 9203368"/>
              <a:gd name="connsiteY35" fmla="*/ 329698 h 1798363"/>
              <a:gd name="connsiteX36" fmla="*/ 9201149 w 9203368"/>
              <a:gd name="connsiteY36" fmla="*/ 120148 h 1798363"/>
              <a:gd name="connsiteX37" fmla="*/ 9201768 w 9203368"/>
              <a:gd name="connsiteY37" fmla="*/ 1798363 h 1798363"/>
              <a:gd name="connsiteX38" fmla="*/ 10143 w 9203368"/>
              <a:gd name="connsiteY38" fmla="*/ 1788838 h 1798363"/>
              <a:gd name="connsiteX39" fmla="*/ 0 w 9203368"/>
              <a:gd name="connsiteY39" fmla="*/ 348747 h 1798363"/>
              <a:gd name="connsiteX40" fmla="*/ 408071 w 9203368"/>
              <a:gd name="connsiteY40" fmla="*/ 277058 h 1798363"/>
              <a:gd name="connsiteX41" fmla="*/ 668755 w 9203368"/>
              <a:gd name="connsiteY41" fmla="*/ 329196 h 1798363"/>
              <a:gd name="connsiteX42" fmla="*/ 825166 w 9203368"/>
              <a:gd name="connsiteY42" fmla="*/ 337217 h 1798363"/>
              <a:gd name="connsiteX43" fmla="*/ 1045745 w 9203368"/>
              <a:gd name="connsiteY43" fmla="*/ 236955 h 1798363"/>
              <a:gd name="connsiteX44" fmla="*/ 1133976 w 9203368"/>
              <a:gd name="connsiteY44" fmla="*/ 329195 h 1798363"/>
              <a:gd name="connsiteX45" fmla="*/ 1246271 w 9203368"/>
              <a:gd name="connsiteY45" fmla="*/ 200860 h 1798363"/>
              <a:gd name="connsiteX46" fmla="*/ 1354555 w 9203368"/>
              <a:gd name="connsiteY46" fmla="*/ 124659 h 1798363"/>
              <a:gd name="connsiteX47" fmla="*/ 1507560 w 9203368"/>
              <a:gd name="connsiteY47" fmla="*/ 218 h 1798363"/>
              <a:gd name="connsiteX0" fmla="*/ 1516467 w 9212275"/>
              <a:gd name="connsiteY0" fmla="*/ 218 h 1798363"/>
              <a:gd name="connsiteX1" fmla="*/ 1684304 w 9212275"/>
              <a:gd name="connsiteY1" fmla="*/ 80542 h 1798363"/>
              <a:gd name="connsiteX2" fmla="*/ 1864778 w 9212275"/>
              <a:gd name="connsiteY2" fmla="*/ 144710 h 1798363"/>
              <a:gd name="connsiteX3" fmla="*/ 1989104 w 9212275"/>
              <a:gd name="connsiteY3" fmla="*/ 244974 h 1798363"/>
              <a:gd name="connsiteX4" fmla="*/ 2045252 w 9212275"/>
              <a:gd name="connsiteY4" fmla="*/ 333206 h 1798363"/>
              <a:gd name="connsiteX5" fmla="*/ 2197652 w 9212275"/>
              <a:gd name="connsiteY5" fmla="*/ 305132 h 1798363"/>
              <a:gd name="connsiteX6" fmla="*/ 2358073 w 9212275"/>
              <a:gd name="connsiteY6" fmla="*/ 405395 h 1798363"/>
              <a:gd name="connsiteX7" fmla="*/ 2482399 w 9212275"/>
              <a:gd name="connsiteY7" fmla="*/ 389353 h 1798363"/>
              <a:gd name="connsiteX8" fmla="*/ 2626778 w 9212275"/>
              <a:gd name="connsiteY8" fmla="*/ 549774 h 1798363"/>
              <a:gd name="connsiteX9" fmla="*/ 2827304 w 9212275"/>
              <a:gd name="connsiteY9" fmla="*/ 441489 h 1798363"/>
              <a:gd name="connsiteX10" fmla="*/ 3061083 w 9212275"/>
              <a:gd name="connsiteY10" fmla="*/ 480869 h 1798363"/>
              <a:gd name="connsiteX11" fmla="*/ 3249872 w 9212275"/>
              <a:gd name="connsiteY11" fmla="*/ 639334 h 1798363"/>
              <a:gd name="connsiteX12" fmla="*/ 3524348 w 9212275"/>
              <a:gd name="connsiteY12" fmla="*/ 716218 h 1798363"/>
              <a:gd name="connsiteX13" fmla="*/ 3664119 w 9212275"/>
              <a:gd name="connsiteY13" fmla="*/ 724012 h 1798363"/>
              <a:gd name="connsiteX14" fmla="*/ 3713631 w 9212275"/>
              <a:gd name="connsiteY14" fmla="*/ 826500 h 1798363"/>
              <a:gd name="connsiteX15" fmla="*/ 3836867 w 9212275"/>
              <a:gd name="connsiteY15" fmla="*/ 725591 h 1798363"/>
              <a:gd name="connsiteX16" fmla="*/ 4128275 w 9212275"/>
              <a:gd name="connsiteY16" fmla="*/ 887175 h 1798363"/>
              <a:gd name="connsiteX17" fmla="*/ 4309865 w 9212275"/>
              <a:gd name="connsiteY17" fmla="*/ 963867 h 1798363"/>
              <a:gd name="connsiteX18" fmla="*/ 4510096 w 9212275"/>
              <a:gd name="connsiteY18" fmla="*/ 991471 h 1798363"/>
              <a:gd name="connsiteX19" fmla="*/ 4729359 w 9212275"/>
              <a:gd name="connsiteY19" fmla="*/ 846943 h 1798363"/>
              <a:gd name="connsiteX20" fmla="*/ 4912795 w 9212275"/>
              <a:gd name="connsiteY20" fmla="*/ 724444 h 1798363"/>
              <a:gd name="connsiteX21" fmla="*/ 5210654 w 9212275"/>
              <a:gd name="connsiteY21" fmla="*/ 762108 h 1798363"/>
              <a:gd name="connsiteX22" fmla="*/ 5536608 w 9212275"/>
              <a:gd name="connsiteY22" fmla="*/ 672734 h 1798363"/>
              <a:gd name="connsiteX23" fmla="*/ 5719612 w 9212275"/>
              <a:gd name="connsiteY23" fmla="*/ 550653 h 1798363"/>
              <a:gd name="connsiteX24" fmla="*/ 5929053 w 9212275"/>
              <a:gd name="connsiteY24" fmla="*/ 491412 h 1798363"/>
              <a:gd name="connsiteX25" fmla="*/ 6268732 w 9212275"/>
              <a:gd name="connsiteY25" fmla="*/ 549128 h 1798363"/>
              <a:gd name="connsiteX26" fmla="*/ 6612420 w 9212275"/>
              <a:gd name="connsiteY26" fmla="*/ 577011 h 1798363"/>
              <a:gd name="connsiteX27" fmla="*/ 6943005 w 9212275"/>
              <a:gd name="connsiteY27" fmla="*/ 430584 h 1798363"/>
              <a:gd name="connsiteX28" fmla="*/ 7049163 w 9212275"/>
              <a:gd name="connsiteY28" fmla="*/ 301918 h 1798363"/>
              <a:gd name="connsiteX29" fmla="*/ 7411519 w 9212275"/>
              <a:gd name="connsiteY29" fmla="*/ 74892 h 1798363"/>
              <a:gd name="connsiteX30" fmla="*/ 7513658 w 9212275"/>
              <a:gd name="connsiteY30" fmla="*/ 108938 h 1798363"/>
              <a:gd name="connsiteX31" fmla="*/ 7654710 w 9212275"/>
              <a:gd name="connsiteY31" fmla="*/ 220806 h 1798363"/>
              <a:gd name="connsiteX32" fmla="*/ 7881486 w 9212275"/>
              <a:gd name="connsiteY32" fmla="*/ 158388 h 1798363"/>
              <a:gd name="connsiteX33" fmla="*/ 8124273 w 9212275"/>
              <a:gd name="connsiteY33" fmla="*/ 338756 h 1798363"/>
              <a:gd name="connsiteX34" fmla="*/ 8369085 w 9212275"/>
              <a:gd name="connsiteY34" fmla="*/ 234183 h 1798363"/>
              <a:gd name="connsiteX35" fmla="*/ 8857631 w 9212275"/>
              <a:gd name="connsiteY35" fmla="*/ 329698 h 1798363"/>
              <a:gd name="connsiteX36" fmla="*/ 9210056 w 9212275"/>
              <a:gd name="connsiteY36" fmla="*/ 120148 h 1798363"/>
              <a:gd name="connsiteX37" fmla="*/ 9210675 w 9212275"/>
              <a:gd name="connsiteY37" fmla="*/ 1798363 h 1798363"/>
              <a:gd name="connsiteX38" fmla="*/ 0 w 9212275"/>
              <a:gd name="connsiteY38" fmla="*/ 1779313 h 1798363"/>
              <a:gd name="connsiteX39" fmla="*/ 8907 w 9212275"/>
              <a:gd name="connsiteY39" fmla="*/ 348747 h 1798363"/>
              <a:gd name="connsiteX40" fmla="*/ 416978 w 9212275"/>
              <a:gd name="connsiteY40" fmla="*/ 277058 h 1798363"/>
              <a:gd name="connsiteX41" fmla="*/ 677662 w 9212275"/>
              <a:gd name="connsiteY41" fmla="*/ 329196 h 1798363"/>
              <a:gd name="connsiteX42" fmla="*/ 834073 w 9212275"/>
              <a:gd name="connsiteY42" fmla="*/ 337217 h 1798363"/>
              <a:gd name="connsiteX43" fmla="*/ 1054652 w 9212275"/>
              <a:gd name="connsiteY43" fmla="*/ 236955 h 1798363"/>
              <a:gd name="connsiteX44" fmla="*/ 1142883 w 9212275"/>
              <a:gd name="connsiteY44" fmla="*/ 329195 h 1798363"/>
              <a:gd name="connsiteX45" fmla="*/ 1255178 w 9212275"/>
              <a:gd name="connsiteY45" fmla="*/ 200860 h 1798363"/>
              <a:gd name="connsiteX46" fmla="*/ 1363462 w 9212275"/>
              <a:gd name="connsiteY46" fmla="*/ 124659 h 1798363"/>
              <a:gd name="connsiteX47" fmla="*/ 1516467 w 9212275"/>
              <a:gd name="connsiteY47" fmla="*/ 218 h 1798363"/>
              <a:gd name="connsiteX0" fmla="*/ 1517085 w 9212893"/>
              <a:gd name="connsiteY0" fmla="*/ 218 h 1798363"/>
              <a:gd name="connsiteX1" fmla="*/ 1684922 w 9212893"/>
              <a:gd name="connsiteY1" fmla="*/ 80542 h 1798363"/>
              <a:gd name="connsiteX2" fmla="*/ 1865396 w 9212893"/>
              <a:gd name="connsiteY2" fmla="*/ 144710 h 1798363"/>
              <a:gd name="connsiteX3" fmla="*/ 1989722 w 9212893"/>
              <a:gd name="connsiteY3" fmla="*/ 244974 h 1798363"/>
              <a:gd name="connsiteX4" fmla="*/ 2045870 w 9212893"/>
              <a:gd name="connsiteY4" fmla="*/ 333206 h 1798363"/>
              <a:gd name="connsiteX5" fmla="*/ 2198270 w 9212893"/>
              <a:gd name="connsiteY5" fmla="*/ 305132 h 1798363"/>
              <a:gd name="connsiteX6" fmla="*/ 2358691 w 9212893"/>
              <a:gd name="connsiteY6" fmla="*/ 405395 h 1798363"/>
              <a:gd name="connsiteX7" fmla="*/ 2483017 w 9212893"/>
              <a:gd name="connsiteY7" fmla="*/ 389353 h 1798363"/>
              <a:gd name="connsiteX8" fmla="*/ 2627396 w 9212893"/>
              <a:gd name="connsiteY8" fmla="*/ 549774 h 1798363"/>
              <a:gd name="connsiteX9" fmla="*/ 2827922 w 9212893"/>
              <a:gd name="connsiteY9" fmla="*/ 441489 h 1798363"/>
              <a:gd name="connsiteX10" fmla="*/ 3061701 w 9212893"/>
              <a:gd name="connsiteY10" fmla="*/ 480869 h 1798363"/>
              <a:gd name="connsiteX11" fmla="*/ 3250490 w 9212893"/>
              <a:gd name="connsiteY11" fmla="*/ 639334 h 1798363"/>
              <a:gd name="connsiteX12" fmla="*/ 3524966 w 9212893"/>
              <a:gd name="connsiteY12" fmla="*/ 716218 h 1798363"/>
              <a:gd name="connsiteX13" fmla="*/ 3664737 w 9212893"/>
              <a:gd name="connsiteY13" fmla="*/ 724012 h 1798363"/>
              <a:gd name="connsiteX14" fmla="*/ 3714249 w 9212893"/>
              <a:gd name="connsiteY14" fmla="*/ 826500 h 1798363"/>
              <a:gd name="connsiteX15" fmla="*/ 3837485 w 9212893"/>
              <a:gd name="connsiteY15" fmla="*/ 725591 h 1798363"/>
              <a:gd name="connsiteX16" fmla="*/ 4128893 w 9212893"/>
              <a:gd name="connsiteY16" fmla="*/ 887175 h 1798363"/>
              <a:gd name="connsiteX17" fmla="*/ 4310483 w 9212893"/>
              <a:gd name="connsiteY17" fmla="*/ 963867 h 1798363"/>
              <a:gd name="connsiteX18" fmla="*/ 4510714 w 9212893"/>
              <a:gd name="connsiteY18" fmla="*/ 991471 h 1798363"/>
              <a:gd name="connsiteX19" fmla="*/ 4729977 w 9212893"/>
              <a:gd name="connsiteY19" fmla="*/ 846943 h 1798363"/>
              <a:gd name="connsiteX20" fmla="*/ 4913413 w 9212893"/>
              <a:gd name="connsiteY20" fmla="*/ 724444 h 1798363"/>
              <a:gd name="connsiteX21" fmla="*/ 5211272 w 9212893"/>
              <a:gd name="connsiteY21" fmla="*/ 762108 h 1798363"/>
              <a:gd name="connsiteX22" fmla="*/ 5537226 w 9212893"/>
              <a:gd name="connsiteY22" fmla="*/ 672734 h 1798363"/>
              <a:gd name="connsiteX23" fmla="*/ 5720230 w 9212893"/>
              <a:gd name="connsiteY23" fmla="*/ 550653 h 1798363"/>
              <a:gd name="connsiteX24" fmla="*/ 5929671 w 9212893"/>
              <a:gd name="connsiteY24" fmla="*/ 491412 h 1798363"/>
              <a:gd name="connsiteX25" fmla="*/ 6269350 w 9212893"/>
              <a:gd name="connsiteY25" fmla="*/ 549128 h 1798363"/>
              <a:gd name="connsiteX26" fmla="*/ 6613038 w 9212893"/>
              <a:gd name="connsiteY26" fmla="*/ 577011 h 1798363"/>
              <a:gd name="connsiteX27" fmla="*/ 6943623 w 9212893"/>
              <a:gd name="connsiteY27" fmla="*/ 430584 h 1798363"/>
              <a:gd name="connsiteX28" fmla="*/ 7049781 w 9212893"/>
              <a:gd name="connsiteY28" fmla="*/ 301918 h 1798363"/>
              <a:gd name="connsiteX29" fmla="*/ 7412137 w 9212893"/>
              <a:gd name="connsiteY29" fmla="*/ 74892 h 1798363"/>
              <a:gd name="connsiteX30" fmla="*/ 7514276 w 9212893"/>
              <a:gd name="connsiteY30" fmla="*/ 108938 h 1798363"/>
              <a:gd name="connsiteX31" fmla="*/ 7655328 w 9212893"/>
              <a:gd name="connsiteY31" fmla="*/ 220806 h 1798363"/>
              <a:gd name="connsiteX32" fmla="*/ 7882104 w 9212893"/>
              <a:gd name="connsiteY32" fmla="*/ 158388 h 1798363"/>
              <a:gd name="connsiteX33" fmla="*/ 8124891 w 9212893"/>
              <a:gd name="connsiteY33" fmla="*/ 338756 h 1798363"/>
              <a:gd name="connsiteX34" fmla="*/ 8369703 w 9212893"/>
              <a:gd name="connsiteY34" fmla="*/ 234183 h 1798363"/>
              <a:gd name="connsiteX35" fmla="*/ 8858249 w 9212893"/>
              <a:gd name="connsiteY35" fmla="*/ 329698 h 1798363"/>
              <a:gd name="connsiteX36" fmla="*/ 9210674 w 9212893"/>
              <a:gd name="connsiteY36" fmla="*/ 120148 h 1798363"/>
              <a:gd name="connsiteX37" fmla="*/ 9211293 w 9212893"/>
              <a:gd name="connsiteY37" fmla="*/ 1798363 h 1798363"/>
              <a:gd name="connsiteX38" fmla="*/ 618 w 9212893"/>
              <a:gd name="connsiteY38" fmla="*/ 1779313 h 1798363"/>
              <a:gd name="connsiteX39" fmla="*/ 0 w 9212893"/>
              <a:gd name="connsiteY39" fmla="*/ 358272 h 1798363"/>
              <a:gd name="connsiteX40" fmla="*/ 417596 w 9212893"/>
              <a:gd name="connsiteY40" fmla="*/ 277058 h 1798363"/>
              <a:gd name="connsiteX41" fmla="*/ 678280 w 9212893"/>
              <a:gd name="connsiteY41" fmla="*/ 329196 h 1798363"/>
              <a:gd name="connsiteX42" fmla="*/ 834691 w 9212893"/>
              <a:gd name="connsiteY42" fmla="*/ 337217 h 1798363"/>
              <a:gd name="connsiteX43" fmla="*/ 1055270 w 9212893"/>
              <a:gd name="connsiteY43" fmla="*/ 236955 h 1798363"/>
              <a:gd name="connsiteX44" fmla="*/ 1143501 w 9212893"/>
              <a:gd name="connsiteY44" fmla="*/ 329195 h 1798363"/>
              <a:gd name="connsiteX45" fmla="*/ 1255796 w 9212893"/>
              <a:gd name="connsiteY45" fmla="*/ 200860 h 1798363"/>
              <a:gd name="connsiteX46" fmla="*/ 1364080 w 9212893"/>
              <a:gd name="connsiteY46" fmla="*/ 124659 h 1798363"/>
              <a:gd name="connsiteX47" fmla="*/ 1517085 w 9212893"/>
              <a:gd name="connsiteY47" fmla="*/ 218 h 1798363"/>
              <a:gd name="connsiteX0" fmla="*/ 1517085 w 9212893"/>
              <a:gd name="connsiteY0" fmla="*/ 218 h 1798363"/>
              <a:gd name="connsiteX1" fmla="*/ 1684922 w 9212893"/>
              <a:gd name="connsiteY1" fmla="*/ 80542 h 1798363"/>
              <a:gd name="connsiteX2" fmla="*/ 1865396 w 9212893"/>
              <a:gd name="connsiteY2" fmla="*/ 144710 h 1798363"/>
              <a:gd name="connsiteX3" fmla="*/ 1989722 w 9212893"/>
              <a:gd name="connsiteY3" fmla="*/ 244974 h 1798363"/>
              <a:gd name="connsiteX4" fmla="*/ 2045870 w 9212893"/>
              <a:gd name="connsiteY4" fmla="*/ 333206 h 1798363"/>
              <a:gd name="connsiteX5" fmla="*/ 2198270 w 9212893"/>
              <a:gd name="connsiteY5" fmla="*/ 305132 h 1798363"/>
              <a:gd name="connsiteX6" fmla="*/ 2358691 w 9212893"/>
              <a:gd name="connsiteY6" fmla="*/ 405395 h 1798363"/>
              <a:gd name="connsiteX7" fmla="*/ 2483017 w 9212893"/>
              <a:gd name="connsiteY7" fmla="*/ 389353 h 1798363"/>
              <a:gd name="connsiteX8" fmla="*/ 2627396 w 9212893"/>
              <a:gd name="connsiteY8" fmla="*/ 549774 h 1798363"/>
              <a:gd name="connsiteX9" fmla="*/ 2827922 w 9212893"/>
              <a:gd name="connsiteY9" fmla="*/ 441489 h 1798363"/>
              <a:gd name="connsiteX10" fmla="*/ 3061701 w 9212893"/>
              <a:gd name="connsiteY10" fmla="*/ 480869 h 1798363"/>
              <a:gd name="connsiteX11" fmla="*/ 3250490 w 9212893"/>
              <a:gd name="connsiteY11" fmla="*/ 639334 h 1798363"/>
              <a:gd name="connsiteX12" fmla="*/ 3524966 w 9212893"/>
              <a:gd name="connsiteY12" fmla="*/ 716218 h 1798363"/>
              <a:gd name="connsiteX13" fmla="*/ 3664737 w 9212893"/>
              <a:gd name="connsiteY13" fmla="*/ 724012 h 1798363"/>
              <a:gd name="connsiteX14" fmla="*/ 3714249 w 9212893"/>
              <a:gd name="connsiteY14" fmla="*/ 826500 h 1798363"/>
              <a:gd name="connsiteX15" fmla="*/ 3837485 w 9212893"/>
              <a:gd name="connsiteY15" fmla="*/ 725591 h 1798363"/>
              <a:gd name="connsiteX16" fmla="*/ 4128893 w 9212893"/>
              <a:gd name="connsiteY16" fmla="*/ 887175 h 1798363"/>
              <a:gd name="connsiteX17" fmla="*/ 4310483 w 9212893"/>
              <a:gd name="connsiteY17" fmla="*/ 963867 h 1798363"/>
              <a:gd name="connsiteX18" fmla="*/ 4510714 w 9212893"/>
              <a:gd name="connsiteY18" fmla="*/ 991471 h 1798363"/>
              <a:gd name="connsiteX19" fmla="*/ 4729977 w 9212893"/>
              <a:gd name="connsiteY19" fmla="*/ 846943 h 1798363"/>
              <a:gd name="connsiteX20" fmla="*/ 4913413 w 9212893"/>
              <a:gd name="connsiteY20" fmla="*/ 724444 h 1798363"/>
              <a:gd name="connsiteX21" fmla="*/ 5211272 w 9212893"/>
              <a:gd name="connsiteY21" fmla="*/ 762108 h 1798363"/>
              <a:gd name="connsiteX22" fmla="*/ 5537226 w 9212893"/>
              <a:gd name="connsiteY22" fmla="*/ 672734 h 1798363"/>
              <a:gd name="connsiteX23" fmla="*/ 5720230 w 9212893"/>
              <a:gd name="connsiteY23" fmla="*/ 550653 h 1798363"/>
              <a:gd name="connsiteX24" fmla="*/ 5929671 w 9212893"/>
              <a:gd name="connsiteY24" fmla="*/ 491412 h 1798363"/>
              <a:gd name="connsiteX25" fmla="*/ 6269350 w 9212893"/>
              <a:gd name="connsiteY25" fmla="*/ 549128 h 1798363"/>
              <a:gd name="connsiteX26" fmla="*/ 6613038 w 9212893"/>
              <a:gd name="connsiteY26" fmla="*/ 577011 h 1798363"/>
              <a:gd name="connsiteX27" fmla="*/ 6943623 w 9212893"/>
              <a:gd name="connsiteY27" fmla="*/ 430584 h 1798363"/>
              <a:gd name="connsiteX28" fmla="*/ 7049781 w 9212893"/>
              <a:gd name="connsiteY28" fmla="*/ 301918 h 1798363"/>
              <a:gd name="connsiteX29" fmla="*/ 7412137 w 9212893"/>
              <a:gd name="connsiteY29" fmla="*/ 74892 h 1798363"/>
              <a:gd name="connsiteX30" fmla="*/ 7514276 w 9212893"/>
              <a:gd name="connsiteY30" fmla="*/ 108938 h 1798363"/>
              <a:gd name="connsiteX31" fmla="*/ 7655328 w 9212893"/>
              <a:gd name="connsiteY31" fmla="*/ 220806 h 1798363"/>
              <a:gd name="connsiteX32" fmla="*/ 7882104 w 9212893"/>
              <a:gd name="connsiteY32" fmla="*/ 158388 h 1798363"/>
              <a:gd name="connsiteX33" fmla="*/ 8124891 w 9212893"/>
              <a:gd name="connsiteY33" fmla="*/ 338756 h 1798363"/>
              <a:gd name="connsiteX34" fmla="*/ 8369703 w 9212893"/>
              <a:gd name="connsiteY34" fmla="*/ 234183 h 1798363"/>
              <a:gd name="connsiteX35" fmla="*/ 8858249 w 9212893"/>
              <a:gd name="connsiteY35" fmla="*/ 329698 h 1798363"/>
              <a:gd name="connsiteX36" fmla="*/ 9210674 w 9212893"/>
              <a:gd name="connsiteY36" fmla="*/ 120148 h 1798363"/>
              <a:gd name="connsiteX37" fmla="*/ 9211293 w 9212893"/>
              <a:gd name="connsiteY37" fmla="*/ 1798363 h 1798363"/>
              <a:gd name="connsiteX38" fmla="*/ 19668 w 9212893"/>
              <a:gd name="connsiteY38" fmla="*/ 1779313 h 1798363"/>
              <a:gd name="connsiteX39" fmla="*/ 0 w 9212893"/>
              <a:gd name="connsiteY39" fmla="*/ 358272 h 1798363"/>
              <a:gd name="connsiteX40" fmla="*/ 417596 w 9212893"/>
              <a:gd name="connsiteY40" fmla="*/ 277058 h 1798363"/>
              <a:gd name="connsiteX41" fmla="*/ 678280 w 9212893"/>
              <a:gd name="connsiteY41" fmla="*/ 329196 h 1798363"/>
              <a:gd name="connsiteX42" fmla="*/ 834691 w 9212893"/>
              <a:gd name="connsiteY42" fmla="*/ 337217 h 1798363"/>
              <a:gd name="connsiteX43" fmla="*/ 1055270 w 9212893"/>
              <a:gd name="connsiteY43" fmla="*/ 236955 h 1798363"/>
              <a:gd name="connsiteX44" fmla="*/ 1143501 w 9212893"/>
              <a:gd name="connsiteY44" fmla="*/ 329195 h 1798363"/>
              <a:gd name="connsiteX45" fmla="*/ 1255796 w 9212893"/>
              <a:gd name="connsiteY45" fmla="*/ 200860 h 1798363"/>
              <a:gd name="connsiteX46" fmla="*/ 1364080 w 9212893"/>
              <a:gd name="connsiteY46" fmla="*/ 124659 h 1798363"/>
              <a:gd name="connsiteX47" fmla="*/ 1517085 w 9212893"/>
              <a:gd name="connsiteY47" fmla="*/ 218 h 1798363"/>
              <a:gd name="connsiteX0" fmla="*/ 1517085 w 9212893"/>
              <a:gd name="connsiteY0" fmla="*/ 218 h 1798363"/>
              <a:gd name="connsiteX1" fmla="*/ 1684922 w 9212893"/>
              <a:gd name="connsiteY1" fmla="*/ 80542 h 1798363"/>
              <a:gd name="connsiteX2" fmla="*/ 1865396 w 9212893"/>
              <a:gd name="connsiteY2" fmla="*/ 144710 h 1798363"/>
              <a:gd name="connsiteX3" fmla="*/ 1989722 w 9212893"/>
              <a:gd name="connsiteY3" fmla="*/ 244974 h 1798363"/>
              <a:gd name="connsiteX4" fmla="*/ 2045870 w 9212893"/>
              <a:gd name="connsiteY4" fmla="*/ 333206 h 1798363"/>
              <a:gd name="connsiteX5" fmla="*/ 2198270 w 9212893"/>
              <a:gd name="connsiteY5" fmla="*/ 305132 h 1798363"/>
              <a:gd name="connsiteX6" fmla="*/ 2358691 w 9212893"/>
              <a:gd name="connsiteY6" fmla="*/ 405395 h 1798363"/>
              <a:gd name="connsiteX7" fmla="*/ 2483017 w 9212893"/>
              <a:gd name="connsiteY7" fmla="*/ 389353 h 1798363"/>
              <a:gd name="connsiteX8" fmla="*/ 2627396 w 9212893"/>
              <a:gd name="connsiteY8" fmla="*/ 549774 h 1798363"/>
              <a:gd name="connsiteX9" fmla="*/ 2827922 w 9212893"/>
              <a:gd name="connsiteY9" fmla="*/ 441489 h 1798363"/>
              <a:gd name="connsiteX10" fmla="*/ 3061701 w 9212893"/>
              <a:gd name="connsiteY10" fmla="*/ 480869 h 1798363"/>
              <a:gd name="connsiteX11" fmla="*/ 3250490 w 9212893"/>
              <a:gd name="connsiteY11" fmla="*/ 639334 h 1798363"/>
              <a:gd name="connsiteX12" fmla="*/ 3524966 w 9212893"/>
              <a:gd name="connsiteY12" fmla="*/ 716218 h 1798363"/>
              <a:gd name="connsiteX13" fmla="*/ 3664737 w 9212893"/>
              <a:gd name="connsiteY13" fmla="*/ 724012 h 1798363"/>
              <a:gd name="connsiteX14" fmla="*/ 3714249 w 9212893"/>
              <a:gd name="connsiteY14" fmla="*/ 826500 h 1798363"/>
              <a:gd name="connsiteX15" fmla="*/ 3837485 w 9212893"/>
              <a:gd name="connsiteY15" fmla="*/ 725591 h 1798363"/>
              <a:gd name="connsiteX16" fmla="*/ 4128893 w 9212893"/>
              <a:gd name="connsiteY16" fmla="*/ 887175 h 1798363"/>
              <a:gd name="connsiteX17" fmla="*/ 4310483 w 9212893"/>
              <a:gd name="connsiteY17" fmla="*/ 963867 h 1798363"/>
              <a:gd name="connsiteX18" fmla="*/ 4510714 w 9212893"/>
              <a:gd name="connsiteY18" fmla="*/ 991471 h 1798363"/>
              <a:gd name="connsiteX19" fmla="*/ 4729977 w 9212893"/>
              <a:gd name="connsiteY19" fmla="*/ 846943 h 1798363"/>
              <a:gd name="connsiteX20" fmla="*/ 4913413 w 9212893"/>
              <a:gd name="connsiteY20" fmla="*/ 724444 h 1798363"/>
              <a:gd name="connsiteX21" fmla="*/ 5211272 w 9212893"/>
              <a:gd name="connsiteY21" fmla="*/ 762108 h 1798363"/>
              <a:gd name="connsiteX22" fmla="*/ 5537226 w 9212893"/>
              <a:gd name="connsiteY22" fmla="*/ 672734 h 1798363"/>
              <a:gd name="connsiteX23" fmla="*/ 5720230 w 9212893"/>
              <a:gd name="connsiteY23" fmla="*/ 550653 h 1798363"/>
              <a:gd name="connsiteX24" fmla="*/ 5929671 w 9212893"/>
              <a:gd name="connsiteY24" fmla="*/ 491412 h 1798363"/>
              <a:gd name="connsiteX25" fmla="*/ 6269350 w 9212893"/>
              <a:gd name="connsiteY25" fmla="*/ 549128 h 1798363"/>
              <a:gd name="connsiteX26" fmla="*/ 6613038 w 9212893"/>
              <a:gd name="connsiteY26" fmla="*/ 577011 h 1798363"/>
              <a:gd name="connsiteX27" fmla="*/ 6943623 w 9212893"/>
              <a:gd name="connsiteY27" fmla="*/ 430584 h 1798363"/>
              <a:gd name="connsiteX28" fmla="*/ 7049781 w 9212893"/>
              <a:gd name="connsiteY28" fmla="*/ 301918 h 1798363"/>
              <a:gd name="connsiteX29" fmla="*/ 7412137 w 9212893"/>
              <a:gd name="connsiteY29" fmla="*/ 74892 h 1798363"/>
              <a:gd name="connsiteX30" fmla="*/ 7514276 w 9212893"/>
              <a:gd name="connsiteY30" fmla="*/ 108938 h 1798363"/>
              <a:gd name="connsiteX31" fmla="*/ 7655328 w 9212893"/>
              <a:gd name="connsiteY31" fmla="*/ 220806 h 1798363"/>
              <a:gd name="connsiteX32" fmla="*/ 7882104 w 9212893"/>
              <a:gd name="connsiteY32" fmla="*/ 158388 h 1798363"/>
              <a:gd name="connsiteX33" fmla="*/ 8124891 w 9212893"/>
              <a:gd name="connsiteY33" fmla="*/ 338756 h 1798363"/>
              <a:gd name="connsiteX34" fmla="*/ 8369703 w 9212893"/>
              <a:gd name="connsiteY34" fmla="*/ 234183 h 1798363"/>
              <a:gd name="connsiteX35" fmla="*/ 8858249 w 9212893"/>
              <a:gd name="connsiteY35" fmla="*/ 329698 h 1798363"/>
              <a:gd name="connsiteX36" fmla="*/ 9210674 w 9212893"/>
              <a:gd name="connsiteY36" fmla="*/ 120148 h 1798363"/>
              <a:gd name="connsiteX37" fmla="*/ 9211293 w 9212893"/>
              <a:gd name="connsiteY37" fmla="*/ 1798363 h 1798363"/>
              <a:gd name="connsiteX38" fmla="*/ 19668 w 9212893"/>
              <a:gd name="connsiteY38" fmla="*/ 1779313 h 1798363"/>
              <a:gd name="connsiteX39" fmla="*/ 0 w 9212893"/>
              <a:gd name="connsiteY39" fmla="*/ 367797 h 1798363"/>
              <a:gd name="connsiteX40" fmla="*/ 417596 w 9212893"/>
              <a:gd name="connsiteY40" fmla="*/ 277058 h 1798363"/>
              <a:gd name="connsiteX41" fmla="*/ 678280 w 9212893"/>
              <a:gd name="connsiteY41" fmla="*/ 329196 h 1798363"/>
              <a:gd name="connsiteX42" fmla="*/ 834691 w 9212893"/>
              <a:gd name="connsiteY42" fmla="*/ 337217 h 1798363"/>
              <a:gd name="connsiteX43" fmla="*/ 1055270 w 9212893"/>
              <a:gd name="connsiteY43" fmla="*/ 236955 h 1798363"/>
              <a:gd name="connsiteX44" fmla="*/ 1143501 w 9212893"/>
              <a:gd name="connsiteY44" fmla="*/ 329195 h 1798363"/>
              <a:gd name="connsiteX45" fmla="*/ 1255796 w 9212893"/>
              <a:gd name="connsiteY45" fmla="*/ 200860 h 1798363"/>
              <a:gd name="connsiteX46" fmla="*/ 1364080 w 9212893"/>
              <a:gd name="connsiteY46" fmla="*/ 124659 h 1798363"/>
              <a:gd name="connsiteX47" fmla="*/ 1517085 w 9212893"/>
              <a:gd name="connsiteY47" fmla="*/ 218 h 1798363"/>
              <a:gd name="connsiteX0" fmla="*/ 1517085 w 9212893"/>
              <a:gd name="connsiteY0" fmla="*/ 218 h 1798363"/>
              <a:gd name="connsiteX1" fmla="*/ 1684922 w 9212893"/>
              <a:gd name="connsiteY1" fmla="*/ 80542 h 1798363"/>
              <a:gd name="connsiteX2" fmla="*/ 1865396 w 9212893"/>
              <a:gd name="connsiteY2" fmla="*/ 144710 h 1798363"/>
              <a:gd name="connsiteX3" fmla="*/ 1989722 w 9212893"/>
              <a:gd name="connsiteY3" fmla="*/ 244974 h 1798363"/>
              <a:gd name="connsiteX4" fmla="*/ 2045870 w 9212893"/>
              <a:gd name="connsiteY4" fmla="*/ 333206 h 1798363"/>
              <a:gd name="connsiteX5" fmla="*/ 2198270 w 9212893"/>
              <a:gd name="connsiteY5" fmla="*/ 305132 h 1798363"/>
              <a:gd name="connsiteX6" fmla="*/ 2358691 w 9212893"/>
              <a:gd name="connsiteY6" fmla="*/ 405395 h 1798363"/>
              <a:gd name="connsiteX7" fmla="*/ 2483017 w 9212893"/>
              <a:gd name="connsiteY7" fmla="*/ 389353 h 1798363"/>
              <a:gd name="connsiteX8" fmla="*/ 2627396 w 9212893"/>
              <a:gd name="connsiteY8" fmla="*/ 549774 h 1798363"/>
              <a:gd name="connsiteX9" fmla="*/ 2827922 w 9212893"/>
              <a:gd name="connsiteY9" fmla="*/ 441489 h 1798363"/>
              <a:gd name="connsiteX10" fmla="*/ 3061701 w 9212893"/>
              <a:gd name="connsiteY10" fmla="*/ 480869 h 1798363"/>
              <a:gd name="connsiteX11" fmla="*/ 3250490 w 9212893"/>
              <a:gd name="connsiteY11" fmla="*/ 639334 h 1798363"/>
              <a:gd name="connsiteX12" fmla="*/ 3524966 w 9212893"/>
              <a:gd name="connsiteY12" fmla="*/ 716218 h 1798363"/>
              <a:gd name="connsiteX13" fmla="*/ 3664737 w 9212893"/>
              <a:gd name="connsiteY13" fmla="*/ 724012 h 1798363"/>
              <a:gd name="connsiteX14" fmla="*/ 3714249 w 9212893"/>
              <a:gd name="connsiteY14" fmla="*/ 826500 h 1798363"/>
              <a:gd name="connsiteX15" fmla="*/ 3837485 w 9212893"/>
              <a:gd name="connsiteY15" fmla="*/ 725591 h 1798363"/>
              <a:gd name="connsiteX16" fmla="*/ 4128893 w 9212893"/>
              <a:gd name="connsiteY16" fmla="*/ 887175 h 1798363"/>
              <a:gd name="connsiteX17" fmla="*/ 4310483 w 9212893"/>
              <a:gd name="connsiteY17" fmla="*/ 963867 h 1798363"/>
              <a:gd name="connsiteX18" fmla="*/ 4510714 w 9212893"/>
              <a:gd name="connsiteY18" fmla="*/ 991471 h 1798363"/>
              <a:gd name="connsiteX19" fmla="*/ 4729977 w 9212893"/>
              <a:gd name="connsiteY19" fmla="*/ 846943 h 1798363"/>
              <a:gd name="connsiteX20" fmla="*/ 4913413 w 9212893"/>
              <a:gd name="connsiteY20" fmla="*/ 724444 h 1798363"/>
              <a:gd name="connsiteX21" fmla="*/ 5211272 w 9212893"/>
              <a:gd name="connsiteY21" fmla="*/ 762108 h 1798363"/>
              <a:gd name="connsiteX22" fmla="*/ 5537226 w 9212893"/>
              <a:gd name="connsiteY22" fmla="*/ 672734 h 1798363"/>
              <a:gd name="connsiteX23" fmla="*/ 5720230 w 9212893"/>
              <a:gd name="connsiteY23" fmla="*/ 550653 h 1798363"/>
              <a:gd name="connsiteX24" fmla="*/ 5929671 w 9212893"/>
              <a:gd name="connsiteY24" fmla="*/ 491412 h 1798363"/>
              <a:gd name="connsiteX25" fmla="*/ 6269350 w 9212893"/>
              <a:gd name="connsiteY25" fmla="*/ 549128 h 1798363"/>
              <a:gd name="connsiteX26" fmla="*/ 6613038 w 9212893"/>
              <a:gd name="connsiteY26" fmla="*/ 577011 h 1798363"/>
              <a:gd name="connsiteX27" fmla="*/ 6943623 w 9212893"/>
              <a:gd name="connsiteY27" fmla="*/ 430584 h 1798363"/>
              <a:gd name="connsiteX28" fmla="*/ 7049781 w 9212893"/>
              <a:gd name="connsiteY28" fmla="*/ 301918 h 1798363"/>
              <a:gd name="connsiteX29" fmla="*/ 7412137 w 9212893"/>
              <a:gd name="connsiteY29" fmla="*/ 74892 h 1798363"/>
              <a:gd name="connsiteX30" fmla="*/ 7514276 w 9212893"/>
              <a:gd name="connsiteY30" fmla="*/ 108938 h 1798363"/>
              <a:gd name="connsiteX31" fmla="*/ 7655328 w 9212893"/>
              <a:gd name="connsiteY31" fmla="*/ 220806 h 1798363"/>
              <a:gd name="connsiteX32" fmla="*/ 7882104 w 9212893"/>
              <a:gd name="connsiteY32" fmla="*/ 158388 h 1798363"/>
              <a:gd name="connsiteX33" fmla="*/ 8124891 w 9212893"/>
              <a:gd name="connsiteY33" fmla="*/ 338756 h 1798363"/>
              <a:gd name="connsiteX34" fmla="*/ 8369703 w 9212893"/>
              <a:gd name="connsiteY34" fmla="*/ 234183 h 1798363"/>
              <a:gd name="connsiteX35" fmla="*/ 8858249 w 9212893"/>
              <a:gd name="connsiteY35" fmla="*/ 329698 h 1798363"/>
              <a:gd name="connsiteX36" fmla="*/ 9210674 w 9212893"/>
              <a:gd name="connsiteY36" fmla="*/ 120148 h 1798363"/>
              <a:gd name="connsiteX37" fmla="*/ 9211293 w 9212893"/>
              <a:gd name="connsiteY37" fmla="*/ 1798363 h 1798363"/>
              <a:gd name="connsiteX38" fmla="*/ 10143 w 9212893"/>
              <a:gd name="connsiteY38" fmla="*/ 1788838 h 1798363"/>
              <a:gd name="connsiteX39" fmla="*/ 0 w 9212893"/>
              <a:gd name="connsiteY39" fmla="*/ 367797 h 1798363"/>
              <a:gd name="connsiteX40" fmla="*/ 417596 w 9212893"/>
              <a:gd name="connsiteY40" fmla="*/ 277058 h 1798363"/>
              <a:gd name="connsiteX41" fmla="*/ 678280 w 9212893"/>
              <a:gd name="connsiteY41" fmla="*/ 329196 h 1798363"/>
              <a:gd name="connsiteX42" fmla="*/ 834691 w 9212893"/>
              <a:gd name="connsiteY42" fmla="*/ 337217 h 1798363"/>
              <a:gd name="connsiteX43" fmla="*/ 1055270 w 9212893"/>
              <a:gd name="connsiteY43" fmla="*/ 236955 h 1798363"/>
              <a:gd name="connsiteX44" fmla="*/ 1143501 w 9212893"/>
              <a:gd name="connsiteY44" fmla="*/ 329195 h 1798363"/>
              <a:gd name="connsiteX45" fmla="*/ 1255796 w 9212893"/>
              <a:gd name="connsiteY45" fmla="*/ 200860 h 1798363"/>
              <a:gd name="connsiteX46" fmla="*/ 1364080 w 9212893"/>
              <a:gd name="connsiteY46" fmla="*/ 124659 h 1798363"/>
              <a:gd name="connsiteX47" fmla="*/ 1517085 w 9212893"/>
              <a:gd name="connsiteY47" fmla="*/ 218 h 179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212893" h="1798363">
                <a:moveTo>
                  <a:pt x="1517085" y="218"/>
                </a:moveTo>
                <a:cubicBezTo>
                  <a:pt x="1597497" y="-5168"/>
                  <a:pt x="1647591" y="91218"/>
                  <a:pt x="1684922" y="80542"/>
                </a:cubicBezTo>
                <a:cubicBezTo>
                  <a:pt x="1722253" y="69866"/>
                  <a:pt x="1823954" y="134015"/>
                  <a:pt x="1865396" y="144710"/>
                </a:cubicBezTo>
                <a:cubicBezTo>
                  <a:pt x="1914759" y="156092"/>
                  <a:pt x="1964990" y="205537"/>
                  <a:pt x="1989722" y="244974"/>
                </a:cubicBezTo>
                <a:cubicBezTo>
                  <a:pt x="2014454" y="284411"/>
                  <a:pt x="2002423" y="328527"/>
                  <a:pt x="2045870" y="333206"/>
                </a:cubicBezTo>
                <a:cubicBezTo>
                  <a:pt x="2180122" y="371325"/>
                  <a:pt x="2145465" y="252327"/>
                  <a:pt x="2198270" y="305132"/>
                </a:cubicBezTo>
                <a:cubicBezTo>
                  <a:pt x="2251075" y="357937"/>
                  <a:pt x="2305217" y="357269"/>
                  <a:pt x="2358691" y="405395"/>
                </a:cubicBezTo>
                <a:cubicBezTo>
                  <a:pt x="2412165" y="453521"/>
                  <a:pt x="2428207" y="323179"/>
                  <a:pt x="2483017" y="389353"/>
                </a:cubicBezTo>
                <a:cubicBezTo>
                  <a:pt x="2537828" y="455527"/>
                  <a:pt x="2553870" y="527048"/>
                  <a:pt x="2627396" y="549774"/>
                </a:cubicBezTo>
                <a:cubicBezTo>
                  <a:pt x="2700922" y="572500"/>
                  <a:pt x="2727464" y="434257"/>
                  <a:pt x="2827922" y="441489"/>
                </a:cubicBezTo>
                <a:cubicBezTo>
                  <a:pt x="2928380" y="448721"/>
                  <a:pt x="2991273" y="447895"/>
                  <a:pt x="3061701" y="480869"/>
                </a:cubicBezTo>
                <a:cubicBezTo>
                  <a:pt x="3132129" y="513843"/>
                  <a:pt x="3173279" y="600109"/>
                  <a:pt x="3250490" y="639334"/>
                </a:cubicBezTo>
                <a:cubicBezTo>
                  <a:pt x="3327701" y="678559"/>
                  <a:pt x="3455925" y="702105"/>
                  <a:pt x="3524966" y="716218"/>
                </a:cubicBezTo>
                <a:cubicBezTo>
                  <a:pt x="3594007" y="730331"/>
                  <a:pt x="3633190" y="705632"/>
                  <a:pt x="3664737" y="724012"/>
                </a:cubicBezTo>
                <a:cubicBezTo>
                  <a:pt x="3696284" y="742392"/>
                  <a:pt x="3653373" y="784126"/>
                  <a:pt x="3714249" y="826500"/>
                </a:cubicBezTo>
                <a:cubicBezTo>
                  <a:pt x="3751061" y="780643"/>
                  <a:pt x="3765704" y="703447"/>
                  <a:pt x="3837485" y="725591"/>
                </a:cubicBezTo>
                <a:cubicBezTo>
                  <a:pt x="4149569" y="648914"/>
                  <a:pt x="4050060" y="847462"/>
                  <a:pt x="4128893" y="887175"/>
                </a:cubicBezTo>
                <a:cubicBezTo>
                  <a:pt x="4207726" y="926888"/>
                  <a:pt x="4205785" y="963248"/>
                  <a:pt x="4310483" y="963867"/>
                </a:cubicBezTo>
                <a:cubicBezTo>
                  <a:pt x="4394951" y="1042469"/>
                  <a:pt x="4395610" y="1068291"/>
                  <a:pt x="4510714" y="991471"/>
                </a:cubicBezTo>
                <a:cubicBezTo>
                  <a:pt x="4581213" y="1003861"/>
                  <a:pt x="4662861" y="891447"/>
                  <a:pt x="4729977" y="846943"/>
                </a:cubicBezTo>
                <a:cubicBezTo>
                  <a:pt x="4797093" y="802439"/>
                  <a:pt x="4843283" y="760995"/>
                  <a:pt x="4913413" y="724444"/>
                </a:cubicBezTo>
                <a:cubicBezTo>
                  <a:pt x="4983544" y="687893"/>
                  <a:pt x="5167906" y="790605"/>
                  <a:pt x="5211272" y="762108"/>
                </a:cubicBezTo>
                <a:cubicBezTo>
                  <a:pt x="5309280" y="773879"/>
                  <a:pt x="5442633" y="653864"/>
                  <a:pt x="5537226" y="672734"/>
                </a:cubicBezTo>
                <a:cubicBezTo>
                  <a:pt x="5598558" y="641139"/>
                  <a:pt x="5669623" y="575769"/>
                  <a:pt x="5720230" y="550653"/>
                </a:cubicBezTo>
                <a:cubicBezTo>
                  <a:pt x="5770837" y="525537"/>
                  <a:pt x="5878871" y="489554"/>
                  <a:pt x="5929671" y="491412"/>
                </a:cubicBezTo>
                <a:cubicBezTo>
                  <a:pt x="5968466" y="490843"/>
                  <a:pt x="6215686" y="482790"/>
                  <a:pt x="6269350" y="549128"/>
                </a:cubicBezTo>
                <a:cubicBezTo>
                  <a:pt x="6316224" y="601423"/>
                  <a:pt x="6524596" y="474576"/>
                  <a:pt x="6613038" y="577011"/>
                </a:cubicBezTo>
                <a:cubicBezTo>
                  <a:pt x="6720935" y="708629"/>
                  <a:pt x="6889310" y="328444"/>
                  <a:pt x="6943623" y="430584"/>
                </a:cubicBezTo>
                <a:cubicBezTo>
                  <a:pt x="7059071" y="413493"/>
                  <a:pt x="7002426" y="255779"/>
                  <a:pt x="7049781" y="301918"/>
                </a:cubicBezTo>
                <a:cubicBezTo>
                  <a:pt x="7250818" y="455939"/>
                  <a:pt x="7334721" y="107055"/>
                  <a:pt x="7412137" y="74892"/>
                </a:cubicBezTo>
                <a:cubicBezTo>
                  <a:pt x="7489553" y="42729"/>
                  <a:pt x="7473744" y="84619"/>
                  <a:pt x="7514276" y="108938"/>
                </a:cubicBezTo>
                <a:cubicBezTo>
                  <a:pt x="7554808" y="133257"/>
                  <a:pt x="7594023" y="212564"/>
                  <a:pt x="7655328" y="220806"/>
                </a:cubicBezTo>
                <a:cubicBezTo>
                  <a:pt x="7716633" y="229048"/>
                  <a:pt x="7781585" y="177843"/>
                  <a:pt x="7882104" y="158388"/>
                </a:cubicBezTo>
                <a:cubicBezTo>
                  <a:pt x="7959925" y="127584"/>
                  <a:pt x="8043625" y="326124"/>
                  <a:pt x="8124891" y="338756"/>
                </a:cubicBezTo>
                <a:cubicBezTo>
                  <a:pt x="8206157" y="351388"/>
                  <a:pt x="8309389" y="175368"/>
                  <a:pt x="8369703" y="234183"/>
                </a:cubicBezTo>
                <a:cubicBezTo>
                  <a:pt x="8430017" y="292998"/>
                  <a:pt x="8741900" y="256629"/>
                  <a:pt x="8858249" y="329698"/>
                </a:cubicBezTo>
                <a:cubicBezTo>
                  <a:pt x="8974598" y="402767"/>
                  <a:pt x="9018483" y="246846"/>
                  <a:pt x="9210674" y="120148"/>
                </a:cubicBezTo>
                <a:cubicBezTo>
                  <a:pt x="9212365" y="622101"/>
                  <a:pt x="9214365" y="1029711"/>
                  <a:pt x="9211293" y="1798363"/>
                </a:cubicBezTo>
                <a:lnTo>
                  <a:pt x="10143" y="1788838"/>
                </a:lnTo>
                <a:cubicBezTo>
                  <a:pt x="13215" y="1013835"/>
                  <a:pt x="3529" y="805498"/>
                  <a:pt x="0" y="367797"/>
                </a:cubicBezTo>
                <a:cubicBezTo>
                  <a:pt x="196496" y="406346"/>
                  <a:pt x="342649" y="434304"/>
                  <a:pt x="417596" y="277058"/>
                </a:cubicBezTo>
                <a:cubicBezTo>
                  <a:pt x="536889" y="308506"/>
                  <a:pt x="608764" y="319169"/>
                  <a:pt x="678280" y="329196"/>
                </a:cubicBezTo>
                <a:cubicBezTo>
                  <a:pt x="747796" y="339223"/>
                  <a:pt x="761833" y="307806"/>
                  <a:pt x="834691" y="337217"/>
                </a:cubicBezTo>
                <a:cubicBezTo>
                  <a:pt x="940970" y="306470"/>
                  <a:pt x="1007144" y="198855"/>
                  <a:pt x="1055270" y="236955"/>
                </a:cubicBezTo>
                <a:cubicBezTo>
                  <a:pt x="1103396" y="275055"/>
                  <a:pt x="1095375" y="331200"/>
                  <a:pt x="1143501" y="329195"/>
                </a:cubicBezTo>
                <a:cubicBezTo>
                  <a:pt x="1290554" y="326522"/>
                  <a:pt x="1230396" y="234281"/>
                  <a:pt x="1255796" y="200860"/>
                </a:cubicBezTo>
                <a:cubicBezTo>
                  <a:pt x="1281196" y="167439"/>
                  <a:pt x="1327885" y="168126"/>
                  <a:pt x="1364080" y="124659"/>
                </a:cubicBezTo>
                <a:cubicBezTo>
                  <a:pt x="1424439" y="39063"/>
                  <a:pt x="1436673" y="5604"/>
                  <a:pt x="1517085" y="218"/>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0014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5" r:id="rId4"/>
    <p:sldLayoutId id="2147483657" r:id="rId5"/>
  </p:sldLayoutIdLst>
  <p:timing>
    <p:tnLst>
      <p:par>
        <p:cTn id="1" dur="indefinite" restart="never" nodeType="tmRoot"/>
      </p:par>
    </p:tnLst>
  </p:timing>
  <p:txStyles>
    <p:title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228600" y="2209800"/>
            <a:ext cx="5791200" cy="1754327"/>
          </a:xfrm>
          <a:prstGeom prst="rect">
            <a:avLst/>
          </a:prstGeom>
          <a:solidFill>
            <a:srgbClr val="FFFFFF">
              <a:alpha val="64000"/>
            </a:srgbClr>
          </a:solidFill>
        </p:spPr>
        <p:txBody>
          <a:bodyPr wrap="square" rtlCol="0">
            <a:spAutoFit/>
          </a:bodyPr>
          <a:lstStyle/>
          <a:p>
            <a:r>
              <a:rPr lang="en-US" sz="3600" b="1" dirty="0"/>
              <a:t>The 7 Practices </a:t>
            </a:r>
            <a:r>
              <a:rPr lang="en-US" sz="3600" b="1" dirty="0" smtClean="0"/>
              <a:t/>
            </a:r>
            <a:br>
              <a:rPr lang="en-US" sz="3600" b="1" dirty="0" smtClean="0"/>
            </a:br>
            <a:r>
              <a:rPr lang="en-US" sz="3600" b="1" dirty="0" smtClean="0"/>
              <a:t>for </a:t>
            </a:r>
            <a:r>
              <a:rPr lang="en-US" sz="3600" b="1" dirty="0"/>
              <a:t>Highly Effective Librarians in the 21</a:t>
            </a:r>
            <a:r>
              <a:rPr lang="en-US" sz="3600" b="1" baseline="30000" dirty="0"/>
              <a:t>st</a:t>
            </a:r>
            <a:r>
              <a:rPr lang="en-US" sz="3600" b="1" dirty="0"/>
              <a:t> Century</a:t>
            </a:r>
          </a:p>
        </p:txBody>
      </p:sp>
      <p:sp>
        <p:nvSpPr>
          <p:cNvPr id="5" name="TextBox 4"/>
          <p:cNvSpPr txBox="1"/>
          <p:nvPr/>
        </p:nvSpPr>
        <p:spPr>
          <a:xfrm>
            <a:off x="4419600" y="4800600"/>
            <a:ext cx="4572000" cy="1631216"/>
          </a:xfrm>
          <a:prstGeom prst="rect">
            <a:avLst/>
          </a:prstGeom>
          <a:solidFill>
            <a:srgbClr val="FFFFFF">
              <a:alpha val="64000"/>
            </a:srgbClr>
          </a:solidFill>
        </p:spPr>
        <p:txBody>
          <a:bodyPr wrap="square" rtlCol="0">
            <a:spAutoFit/>
          </a:bodyPr>
          <a:lstStyle/>
          <a:p>
            <a:pPr algn="r"/>
            <a:r>
              <a:rPr lang="en-US" sz="3200" dirty="0"/>
              <a:t>José-Marie Griffiths, Ph.D.</a:t>
            </a:r>
          </a:p>
          <a:p>
            <a:pPr algn="r"/>
            <a:r>
              <a:rPr lang="en-US" sz="3200" dirty="0"/>
              <a:t>NETSL Annual Conference</a:t>
            </a:r>
          </a:p>
          <a:p>
            <a:pPr algn="r"/>
            <a:r>
              <a:rPr lang="en-US" sz="1600" dirty="0"/>
              <a:t>Friday, April 10, 2015</a:t>
            </a:r>
          </a:p>
          <a:p>
            <a:pPr algn="r"/>
            <a:r>
              <a:rPr lang="en-US" sz="1600" dirty="0"/>
              <a:t>College of the Holy </a:t>
            </a:r>
            <a:r>
              <a:rPr lang="en-US" sz="1600" dirty="0" smtClean="0"/>
              <a:t>Cross, Worcester</a:t>
            </a:r>
            <a:r>
              <a:rPr lang="en-US" sz="1600" dirty="0"/>
              <a:t>, MA </a:t>
            </a:r>
            <a:endParaRPr lang="en-US" sz="3200" dirty="0"/>
          </a:p>
        </p:txBody>
      </p:sp>
      <p:sp>
        <p:nvSpPr>
          <p:cNvPr id="6" name="Title 43"/>
          <p:cNvSpPr txBox="1">
            <a:spLocks/>
          </p:cNvSpPr>
          <p:nvPr/>
        </p:nvSpPr>
        <p:spPr>
          <a:xfrm>
            <a:off x="6705600" y="2819400"/>
            <a:ext cx="3619500" cy="1066800"/>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endParaRPr lang="en-US" dirty="0">
              <a:solidFill>
                <a:schemeClr val="tx1"/>
              </a:solidFill>
            </a:endParaRPr>
          </a:p>
        </p:txBody>
      </p:sp>
    </p:spTree>
    <p:extLst>
      <p:ext uri="{BB962C8B-B14F-4D97-AF65-F5344CB8AC3E}">
        <p14:creationId xmlns:p14="http://schemas.microsoft.com/office/powerpoint/2010/main" val="8104958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838200"/>
            <a:ext cx="7416800" cy="5562600"/>
          </a:xfrm>
          <a:prstGeom prst="rect">
            <a:avLst/>
          </a:prstGeom>
          <a:ln>
            <a:noFill/>
          </a:ln>
          <a:effectLst>
            <a:outerShdw blurRad="292100" dist="139700" dir="2700000" algn="tl" rotWithShape="0">
              <a:srgbClr val="333333">
                <a:alpha val="65000"/>
              </a:srgbClr>
            </a:outerShdw>
          </a:effectLst>
        </p:spPr>
      </p:pic>
      <p:sp>
        <p:nvSpPr>
          <p:cNvPr id="3" name="Title 1"/>
          <p:cNvSpPr txBox="1">
            <a:spLocks/>
          </p:cNvSpPr>
          <p:nvPr/>
        </p:nvSpPr>
        <p:spPr>
          <a:xfrm>
            <a:off x="152400" y="76200"/>
            <a:ext cx="8991600" cy="685800"/>
          </a:xfrm>
          <a:prstGeom prst="rect">
            <a:avLst/>
          </a:prstGeom>
        </p:spPr>
        <p:txBody>
          <a:bodyPr>
            <a:normAutofit fontScale="90000" lnSpcReduction="20000"/>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r>
              <a:rPr lang="en-US" sz="2200" dirty="0" smtClean="0"/>
              <a:t>The 7 Practices for Highly Effective Librarians in the 21</a:t>
            </a:r>
            <a:r>
              <a:rPr lang="en-US" sz="2200" baseline="30000" dirty="0" smtClean="0"/>
              <a:t>st</a:t>
            </a:r>
            <a:r>
              <a:rPr lang="en-US" sz="2200" dirty="0" smtClean="0"/>
              <a:t> Century: </a:t>
            </a:r>
            <a:br>
              <a:rPr lang="en-US" sz="2200" dirty="0" smtClean="0"/>
            </a:br>
            <a:r>
              <a:rPr lang="en-US" i="1" dirty="0" smtClean="0"/>
              <a:t>Reaching Your Potential</a:t>
            </a:r>
            <a:endParaRPr lang="en-US" i="1" dirty="0"/>
          </a:p>
        </p:txBody>
      </p:sp>
    </p:spTree>
    <p:extLst>
      <p:ext uri="{BB962C8B-B14F-4D97-AF65-F5344CB8AC3E}">
        <p14:creationId xmlns:p14="http://schemas.microsoft.com/office/powerpoint/2010/main" val="38874378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 y="76200"/>
            <a:ext cx="8991600" cy="685800"/>
          </a:xfrm>
          <a:prstGeom prst="rect">
            <a:avLst/>
          </a:prstGeom>
        </p:spPr>
        <p:txBody>
          <a:bodyPr>
            <a:normAutofit fontScale="97500"/>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r>
              <a:rPr lang="en-US" sz="2200" dirty="0" smtClean="0"/>
              <a:t>Being a successful librarian today has a lot of similarities to mountain climbing</a:t>
            </a:r>
            <a:endParaRPr lang="en-US" i="1" dirty="0"/>
          </a:p>
        </p:txBody>
      </p:sp>
      <p:pic>
        <p:nvPicPr>
          <p:cNvPr id="4" name="Picture 3"/>
          <p:cNvPicPr>
            <a:picLocks noChangeAspect="1"/>
          </p:cNvPicPr>
          <p:nvPr/>
        </p:nvPicPr>
        <p:blipFill>
          <a:blip r:embed="rId2"/>
          <a:stretch>
            <a:fillRect/>
          </a:stretch>
        </p:blipFill>
        <p:spPr>
          <a:xfrm>
            <a:off x="457200" y="914400"/>
            <a:ext cx="7924800" cy="526433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596617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152400"/>
            <a:ext cx="8991600" cy="685800"/>
          </a:xfrm>
        </p:spPr>
        <p:txBody>
          <a:bodyPr>
            <a:normAutofit fontScale="90000"/>
          </a:bodyPr>
          <a:lstStyle/>
          <a:p>
            <a:r>
              <a:rPr lang="en-US" dirty="0"/>
              <a:t>The 7 </a:t>
            </a:r>
            <a:r>
              <a:rPr lang="en-US" dirty="0" smtClean="0"/>
              <a:t>Practices for Highly Effective Librarians in the 21</a:t>
            </a:r>
            <a:r>
              <a:rPr lang="en-US" baseline="30000" dirty="0" smtClean="0"/>
              <a:t>st</a:t>
            </a:r>
            <a:r>
              <a:rPr lang="en-US" dirty="0" smtClean="0"/>
              <a:t> Century</a:t>
            </a:r>
            <a:endParaRPr lang="en-US" dirty="0"/>
          </a:p>
        </p:txBody>
      </p:sp>
      <p:sp>
        <p:nvSpPr>
          <p:cNvPr id="88" name="Title 43"/>
          <p:cNvSpPr txBox="1">
            <a:spLocks/>
          </p:cNvSpPr>
          <p:nvPr/>
        </p:nvSpPr>
        <p:spPr>
          <a:xfrm>
            <a:off x="0" y="0"/>
            <a:ext cx="9144000" cy="708779"/>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endParaRPr lang="en-US" dirty="0"/>
          </a:p>
        </p:txBody>
      </p:sp>
      <p:cxnSp>
        <p:nvCxnSpPr>
          <p:cNvPr id="89" name="Straight Connector 88"/>
          <p:cNvCxnSpPr>
            <a:stCxn id="128" idx="7"/>
            <a:endCxn id="127" idx="3"/>
          </p:cNvCxnSpPr>
          <p:nvPr/>
        </p:nvCxnSpPr>
        <p:spPr>
          <a:xfrm flipV="1">
            <a:off x="6487373" y="1802832"/>
            <a:ext cx="1209874" cy="5409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stCxn id="129" idx="6"/>
            <a:endCxn id="128" idx="3"/>
          </p:cNvCxnSpPr>
          <p:nvPr/>
        </p:nvCxnSpPr>
        <p:spPr>
          <a:xfrm flipV="1">
            <a:off x="5892321" y="2469135"/>
            <a:ext cx="469667" cy="51512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130" idx="6"/>
            <a:endCxn id="129" idx="3"/>
          </p:cNvCxnSpPr>
          <p:nvPr/>
        </p:nvCxnSpPr>
        <p:spPr>
          <a:xfrm flipV="1">
            <a:off x="4977921" y="3046953"/>
            <a:ext cx="763047" cy="3820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endCxn id="191" idx="3"/>
          </p:cNvCxnSpPr>
          <p:nvPr/>
        </p:nvCxnSpPr>
        <p:spPr>
          <a:xfrm flipV="1">
            <a:off x="457200" y="4342353"/>
            <a:ext cx="1473768" cy="8662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131" idx="6"/>
            <a:endCxn id="130" idx="3"/>
          </p:cNvCxnSpPr>
          <p:nvPr/>
        </p:nvCxnSpPr>
        <p:spPr>
          <a:xfrm flipV="1">
            <a:off x="3758721" y="3491692"/>
            <a:ext cx="1067847" cy="4069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7" name="Oval 126"/>
          <p:cNvSpPr/>
          <p:nvPr/>
        </p:nvSpPr>
        <p:spPr>
          <a:xfrm>
            <a:off x="7671279" y="165147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6336020" y="2317782"/>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5715000" y="28956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800600" y="334033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3581400" y="3810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320457" y="510539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3" name="Stop3"/>
          <p:cNvGrpSpPr>
            <a:grpSpLocks noChangeAspect="1"/>
          </p:cNvGrpSpPr>
          <p:nvPr/>
        </p:nvGrpSpPr>
        <p:grpSpPr>
          <a:xfrm>
            <a:off x="2565400" y="4114800"/>
            <a:ext cx="1191236" cy="1447901"/>
            <a:chOff x="72625" y="3671672"/>
            <a:chExt cx="1054190" cy="1281328"/>
          </a:xfrm>
        </p:grpSpPr>
        <p:sp>
          <p:nvSpPr>
            <p:cNvPr id="134"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35"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36"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37"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2">
                    <a:lumMod val="50000"/>
                  </a:schemeClr>
                </a:solidFill>
              </a:endParaRPr>
            </a:p>
            <a:p>
              <a:pPr algn="ctr"/>
              <a:r>
                <a:rPr lang="en-US" sz="1400" dirty="0">
                  <a:solidFill>
                    <a:schemeClr val="bg2">
                      <a:lumMod val="50000"/>
                    </a:schemeClr>
                  </a:solidFill>
                </a:rPr>
                <a:t>PRACTICE</a:t>
              </a:r>
            </a:p>
            <a:p>
              <a:pPr algn="ctr"/>
              <a:r>
                <a:rPr lang="en-US" sz="1400" dirty="0">
                  <a:solidFill>
                    <a:schemeClr val="bg2">
                      <a:lumMod val="50000"/>
                    </a:schemeClr>
                  </a:solidFill>
                </a:rPr>
                <a:t>3</a:t>
              </a:r>
            </a:p>
          </p:txBody>
        </p:sp>
        <p:sp>
          <p:nvSpPr>
            <p:cNvPr id="138"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39"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grpSp>
        <p:nvGrpSpPr>
          <p:cNvPr id="140" name="Stop1"/>
          <p:cNvGrpSpPr>
            <a:grpSpLocks noChangeAspect="1"/>
          </p:cNvGrpSpPr>
          <p:nvPr/>
        </p:nvGrpSpPr>
        <p:grpSpPr>
          <a:xfrm>
            <a:off x="-25400" y="5181600"/>
            <a:ext cx="1191236" cy="1447901"/>
            <a:chOff x="72625" y="3671672"/>
            <a:chExt cx="1054190" cy="1281328"/>
          </a:xfrm>
        </p:grpSpPr>
        <p:sp>
          <p:nvSpPr>
            <p:cNvPr id="141"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42"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43"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44"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2">
                    <a:lumMod val="50000"/>
                  </a:schemeClr>
                </a:solidFill>
              </a:endParaRPr>
            </a:p>
            <a:p>
              <a:pPr algn="ctr"/>
              <a:r>
                <a:rPr lang="en-US" sz="1400" dirty="0">
                  <a:solidFill>
                    <a:schemeClr val="bg2">
                      <a:lumMod val="50000"/>
                    </a:schemeClr>
                  </a:solidFill>
                </a:rPr>
                <a:t>PRACTICE</a:t>
              </a:r>
            </a:p>
            <a:p>
              <a:pPr algn="ctr"/>
              <a:r>
                <a:rPr lang="en-US" sz="1400" dirty="0">
                  <a:solidFill>
                    <a:schemeClr val="bg2">
                      <a:lumMod val="50000"/>
                    </a:schemeClr>
                  </a:solidFill>
                </a:rPr>
                <a:t> 1</a:t>
              </a:r>
            </a:p>
          </p:txBody>
        </p:sp>
        <p:sp>
          <p:nvSpPr>
            <p:cNvPr id="145"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46"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182" name="red_figure_flag"/>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315200" y="609600"/>
            <a:ext cx="1046582" cy="1352550"/>
          </a:xfrm>
          <a:prstGeom prst="rect">
            <a:avLst/>
          </a:prstGeom>
          <a:ln>
            <a:noFill/>
          </a:ln>
          <a:effectLst>
            <a:outerShdw blurRad="292100" dist="139700" dir="2700000" algn="tl" rotWithShape="0">
              <a:srgbClr val="333333">
                <a:alpha val="65000"/>
              </a:srgbClr>
            </a:outerShdw>
          </a:effectLst>
        </p:spPr>
      </p:pic>
      <p:sp>
        <p:nvSpPr>
          <p:cNvPr id="183" name="Cloud Callout 182"/>
          <p:cNvSpPr/>
          <p:nvPr/>
        </p:nvSpPr>
        <p:spPr>
          <a:xfrm flipH="1">
            <a:off x="6225387" y="676275"/>
            <a:ext cx="1061238" cy="651036"/>
          </a:xfrm>
          <a:prstGeom prst="cloudCallout">
            <a:avLst>
              <a:gd name="adj1" fmla="val -49404"/>
              <a:gd name="adj2" fmla="val 60501"/>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smtClean="0">
                <a:solidFill>
                  <a:schemeClr val="accent1">
                    <a:lumMod val="20000"/>
                    <a:lumOff val="80000"/>
                  </a:schemeClr>
                </a:solidFill>
              </a:rPr>
              <a:t>SUCCESS!</a:t>
            </a:r>
            <a:endParaRPr lang="en-US" sz="1000" b="1" dirty="0">
              <a:solidFill>
                <a:schemeClr val="accent1">
                  <a:lumMod val="20000"/>
                  <a:lumOff val="80000"/>
                </a:schemeClr>
              </a:solidFill>
            </a:endParaRPr>
          </a:p>
        </p:txBody>
      </p:sp>
      <p:sp>
        <p:nvSpPr>
          <p:cNvPr id="184" name="Cloud"/>
          <p:cNvSpPr/>
          <p:nvPr/>
        </p:nvSpPr>
        <p:spPr>
          <a:xfrm>
            <a:off x="3909955" y="752375"/>
            <a:ext cx="1408681" cy="942981"/>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alpha val="15000"/>
            </a:schemeClr>
          </a:solidFill>
          <a:ln>
            <a:solidFill>
              <a:schemeClr val="accent1">
                <a:shade val="50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Cloud"/>
          <p:cNvSpPr/>
          <p:nvPr/>
        </p:nvSpPr>
        <p:spPr>
          <a:xfrm>
            <a:off x="2723583" y="749836"/>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20000"/>
            </a:schemeClr>
          </a:solidFill>
          <a:ln>
            <a:solidFill>
              <a:schemeClr val="accent1">
                <a:shade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Cloud"/>
          <p:cNvSpPr/>
          <p:nvPr/>
        </p:nvSpPr>
        <p:spPr>
          <a:xfrm>
            <a:off x="-86698" y="971807"/>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10000"/>
            </a:schemeClr>
          </a:solidFill>
          <a:ln>
            <a:solidFill>
              <a:schemeClr val="accent1">
                <a:shade val="50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9" name="Straight Connector 188"/>
          <p:cNvCxnSpPr>
            <a:endCxn id="131" idx="3"/>
          </p:cNvCxnSpPr>
          <p:nvPr/>
        </p:nvCxnSpPr>
        <p:spPr>
          <a:xfrm flipV="1">
            <a:off x="1905000" y="3961353"/>
            <a:ext cx="1702368" cy="35930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1" name="Oval 190"/>
          <p:cNvSpPr/>
          <p:nvPr/>
        </p:nvSpPr>
        <p:spPr>
          <a:xfrm>
            <a:off x="1905000" y="4191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2" name="Picture 191"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31880" y="4007607"/>
            <a:ext cx="572979" cy="1081721"/>
          </a:xfrm>
          <a:prstGeom prst="rect">
            <a:avLst/>
          </a:prstGeom>
          <a:ln>
            <a:noFill/>
          </a:ln>
          <a:effectLst>
            <a:outerShdw blurRad="292100" dist="139700" dir="2700000" algn="tl" rotWithShape="0">
              <a:srgbClr val="333333">
                <a:alpha val="65000"/>
              </a:srgbClr>
            </a:outerShdw>
          </a:effectLst>
        </p:spPr>
      </p:pic>
      <p:grpSp>
        <p:nvGrpSpPr>
          <p:cNvPr id="193" name="Stop5"/>
          <p:cNvGrpSpPr/>
          <p:nvPr/>
        </p:nvGrpSpPr>
        <p:grpSpPr>
          <a:xfrm>
            <a:off x="5193075" y="3124200"/>
            <a:ext cx="1191235" cy="1559492"/>
            <a:chOff x="5361965" y="752375"/>
            <a:chExt cx="1191235" cy="1559492"/>
          </a:xfrm>
        </p:grpSpPr>
        <p:grpSp>
          <p:nvGrpSpPr>
            <p:cNvPr id="194" name="Stop5"/>
            <p:cNvGrpSpPr>
              <a:grpSpLocks noChangeAspect="1"/>
            </p:cNvGrpSpPr>
            <p:nvPr/>
          </p:nvGrpSpPr>
          <p:grpSpPr>
            <a:xfrm>
              <a:off x="5361965" y="752375"/>
              <a:ext cx="1191235" cy="1447901"/>
              <a:chOff x="72625" y="3671672"/>
              <a:chExt cx="1054190" cy="1281328"/>
            </a:xfrm>
          </p:grpSpPr>
          <p:sp>
            <p:nvSpPr>
              <p:cNvPr id="198"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99"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200"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201"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smtClean="0">
                  <a:solidFill>
                    <a:schemeClr val="bg2">
                      <a:lumMod val="50000"/>
                    </a:schemeClr>
                  </a:solidFill>
                </a:endParaRPr>
              </a:p>
              <a:p>
                <a:pPr algn="ctr"/>
                <a:r>
                  <a:rPr lang="en-US" sz="1400" b="1" dirty="0" smtClean="0">
                    <a:solidFill>
                      <a:schemeClr val="bg2">
                        <a:lumMod val="50000"/>
                      </a:schemeClr>
                    </a:solidFill>
                  </a:rPr>
                  <a:t>PRACTICE</a:t>
                </a:r>
              </a:p>
              <a:p>
                <a:pPr algn="ctr"/>
                <a:r>
                  <a:rPr lang="en-US" sz="1400" b="1" dirty="0">
                    <a:solidFill>
                      <a:schemeClr val="bg2">
                        <a:lumMod val="50000"/>
                      </a:schemeClr>
                    </a:solidFill>
                  </a:rPr>
                  <a:t>5</a:t>
                </a:r>
              </a:p>
            </p:txBody>
          </p:sp>
          <p:sp>
            <p:nvSpPr>
              <p:cNvPr id="202"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203"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cxnSp>
          <p:nvCxnSpPr>
            <p:cNvPr id="196" name="Straight Connector 195"/>
            <p:cNvCxnSpPr/>
            <p:nvPr/>
          </p:nvCxnSpPr>
          <p:spPr>
            <a:xfrm>
              <a:off x="6424680" y="2202176"/>
              <a:ext cx="0" cy="10969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05" name="Picture 204"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406291">
            <a:off x="1486219" y="3192112"/>
            <a:ext cx="572979" cy="1081721"/>
          </a:xfrm>
          <a:prstGeom prst="rect">
            <a:avLst/>
          </a:prstGeom>
          <a:ln>
            <a:noFill/>
          </a:ln>
          <a:effectLst>
            <a:outerShdw blurRad="292100" dist="139700" dir="2700000" algn="tl" rotWithShape="0">
              <a:srgbClr val="333333">
                <a:alpha val="65000"/>
              </a:srgbClr>
            </a:outerShdw>
          </a:effectLst>
        </p:spPr>
      </p:pic>
      <p:pic>
        <p:nvPicPr>
          <p:cNvPr id="206" name="Picture 205"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3244720" y="2788407"/>
            <a:ext cx="572979" cy="1081721"/>
          </a:xfrm>
          <a:prstGeom prst="rect">
            <a:avLst/>
          </a:prstGeom>
          <a:ln>
            <a:noFill/>
          </a:ln>
          <a:effectLst>
            <a:outerShdw blurRad="292100" dist="139700" dir="2700000" algn="tl" rotWithShape="0">
              <a:srgbClr val="333333">
                <a:alpha val="65000"/>
              </a:srgbClr>
            </a:outerShdw>
          </a:effectLst>
        </p:spPr>
      </p:pic>
      <p:pic>
        <p:nvPicPr>
          <p:cNvPr id="207" name="Picture 206"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406291">
            <a:off x="4357956" y="2351211"/>
            <a:ext cx="572979" cy="1081721"/>
          </a:xfrm>
          <a:prstGeom prst="rect">
            <a:avLst/>
          </a:prstGeom>
          <a:ln>
            <a:noFill/>
          </a:ln>
          <a:effectLst>
            <a:outerShdw blurRad="292100" dist="139700" dir="2700000" algn="tl" rotWithShape="0">
              <a:srgbClr val="333333">
                <a:alpha val="65000"/>
              </a:srgbClr>
            </a:outerShdw>
          </a:effectLst>
        </p:spPr>
      </p:pic>
      <p:pic>
        <p:nvPicPr>
          <p:cNvPr id="208" name="Picture 207"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406291">
            <a:off x="5196157" y="1894013"/>
            <a:ext cx="572979" cy="1081721"/>
          </a:xfrm>
          <a:prstGeom prst="rect">
            <a:avLst/>
          </a:prstGeom>
          <a:ln>
            <a:noFill/>
          </a:ln>
          <a:effectLst>
            <a:outerShdw blurRad="292100" dist="139700" dir="2700000" algn="tl" rotWithShape="0">
              <a:srgbClr val="333333">
                <a:alpha val="65000"/>
              </a:srgbClr>
            </a:outerShdw>
          </a:effectLst>
        </p:spPr>
      </p:pic>
      <p:pic>
        <p:nvPicPr>
          <p:cNvPr id="209" name="Picture 208"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406291">
            <a:off x="5881955" y="1360613"/>
            <a:ext cx="572979" cy="1081721"/>
          </a:xfrm>
          <a:prstGeom prst="rect">
            <a:avLst/>
          </a:prstGeom>
          <a:ln>
            <a:noFill/>
          </a:ln>
          <a:effectLst>
            <a:outerShdw blurRad="292100" dist="139700" dir="2700000" algn="tl" rotWithShape="0">
              <a:srgbClr val="333333">
                <a:alpha val="65000"/>
              </a:srgbClr>
            </a:outerShdw>
          </a:effectLst>
        </p:spPr>
      </p:pic>
      <p:grpSp>
        <p:nvGrpSpPr>
          <p:cNvPr id="210" name="Stop5"/>
          <p:cNvGrpSpPr/>
          <p:nvPr/>
        </p:nvGrpSpPr>
        <p:grpSpPr>
          <a:xfrm>
            <a:off x="1295400" y="4724400"/>
            <a:ext cx="1191235" cy="1559492"/>
            <a:chOff x="5361965" y="752375"/>
            <a:chExt cx="1191235" cy="1559492"/>
          </a:xfrm>
        </p:grpSpPr>
        <p:grpSp>
          <p:nvGrpSpPr>
            <p:cNvPr id="211" name="Stop5"/>
            <p:cNvGrpSpPr>
              <a:grpSpLocks noChangeAspect="1"/>
            </p:cNvGrpSpPr>
            <p:nvPr/>
          </p:nvGrpSpPr>
          <p:grpSpPr>
            <a:xfrm>
              <a:off x="5361965" y="752375"/>
              <a:ext cx="1191235" cy="1447901"/>
              <a:chOff x="72625" y="3671672"/>
              <a:chExt cx="1054190" cy="1281328"/>
            </a:xfrm>
          </p:grpSpPr>
          <p:sp>
            <p:nvSpPr>
              <p:cNvPr id="213"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214"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215"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216"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2">
                      <a:lumMod val="50000"/>
                    </a:schemeClr>
                  </a:solidFill>
                </a:endParaRPr>
              </a:p>
              <a:p>
                <a:pPr algn="ctr"/>
                <a:r>
                  <a:rPr lang="en-US" sz="1400" dirty="0">
                    <a:solidFill>
                      <a:schemeClr val="bg2">
                        <a:lumMod val="50000"/>
                      </a:schemeClr>
                    </a:solidFill>
                  </a:rPr>
                  <a:t>PRACTICE</a:t>
                </a:r>
                <a:br>
                  <a:rPr lang="en-US" sz="1400" dirty="0">
                    <a:solidFill>
                      <a:schemeClr val="bg2">
                        <a:lumMod val="50000"/>
                      </a:schemeClr>
                    </a:solidFill>
                  </a:rPr>
                </a:br>
                <a:r>
                  <a:rPr lang="en-US" sz="1400" dirty="0">
                    <a:solidFill>
                      <a:schemeClr val="bg2">
                        <a:lumMod val="50000"/>
                      </a:schemeClr>
                    </a:solidFill>
                  </a:rPr>
                  <a:t>2</a:t>
                </a:r>
              </a:p>
            </p:txBody>
          </p:sp>
          <p:sp>
            <p:nvSpPr>
              <p:cNvPr id="217"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218"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cxnSp>
          <p:nvCxnSpPr>
            <p:cNvPr id="212" name="Straight Connector 211"/>
            <p:cNvCxnSpPr/>
            <p:nvPr/>
          </p:nvCxnSpPr>
          <p:spPr>
            <a:xfrm>
              <a:off x="6424680" y="2202176"/>
              <a:ext cx="0" cy="10969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19" name="Straight Connector 218"/>
          <p:cNvCxnSpPr/>
          <p:nvPr/>
        </p:nvCxnSpPr>
        <p:spPr>
          <a:xfrm flipV="1">
            <a:off x="3581400" y="4038600"/>
            <a:ext cx="88661" cy="27987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91" name="Stop3"/>
          <p:cNvGrpSpPr>
            <a:grpSpLocks noChangeAspect="1"/>
          </p:cNvGrpSpPr>
          <p:nvPr/>
        </p:nvGrpSpPr>
        <p:grpSpPr>
          <a:xfrm>
            <a:off x="3886200" y="3711389"/>
            <a:ext cx="1191236" cy="1447901"/>
            <a:chOff x="72625" y="3671672"/>
            <a:chExt cx="1054190" cy="1281328"/>
          </a:xfrm>
        </p:grpSpPr>
        <p:sp>
          <p:nvSpPr>
            <p:cNvPr id="95"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6"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7"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8"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2">
                    <a:lumMod val="50000"/>
                  </a:schemeClr>
                </a:solidFill>
              </a:endParaRPr>
            </a:p>
            <a:p>
              <a:pPr algn="ctr"/>
              <a:r>
                <a:rPr lang="en-US" sz="1400" dirty="0">
                  <a:solidFill>
                    <a:schemeClr val="bg2">
                      <a:lumMod val="50000"/>
                    </a:schemeClr>
                  </a:solidFill>
                </a:rPr>
                <a:t>PRACTICE</a:t>
              </a:r>
            </a:p>
            <a:p>
              <a:pPr algn="ctr"/>
              <a:r>
                <a:rPr lang="en-US" sz="1400" dirty="0" smtClean="0">
                  <a:solidFill>
                    <a:schemeClr val="bg2">
                      <a:lumMod val="50000"/>
                    </a:schemeClr>
                  </a:solidFill>
                </a:rPr>
                <a:t>4</a:t>
              </a:r>
              <a:endParaRPr lang="en-US" sz="1400" dirty="0">
                <a:solidFill>
                  <a:schemeClr val="bg2">
                    <a:lumMod val="50000"/>
                  </a:schemeClr>
                </a:solidFill>
              </a:endParaRPr>
            </a:p>
          </p:txBody>
        </p:sp>
        <p:sp>
          <p:nvSpPr>
            <p:cNvPr id="99"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00"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grpSp>
        <p:nvGrpSpPr>
          <p:cNvPr id="101" name="Stop3"/>
          <p:cNvGrpSpPr>
            <a:grpSpLocks noChangeAspect="1"/>
          </p:cNvGrpSpPr>
          <p:nvPr/>
        </p:nvGrpSpPr>
        <p:grpSpPr>
          <a:xfrm>
            <a:off x="6400800" y="2293439"/>
            <a:ext cx="1191236" cy="1447901"/>
            <a:chOff x="72625" y="3671672"/>
            <a:chExt cx="1054190" cy="1281328"/>
          </a:xfrm>
        </p:grpSpPr>
        <p:sp>
          <p:nvSpPr>
            <p:cNvPr id="102"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03"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04"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05"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2">
                    <a:lumMod val="50000"/>
                  </a:schemeClr>
                </a:solidFill>
              </a:endParaRPr>
            </a:p>
            <a:p>
              <a:pPr algn="ctr"/>
              <a:r>
                <a:rPr lang="en-US" sz="1400" dirty="0">
                  <a:solidFill>
                    <a:schemeClr val="bg2">
                      <a:lumMod val="50000"/>
                    </a:schemeClr>
                  </a:solidFill>
                </a:rPr>
                <a:t>PRACTICE</a:t>
              </a:r>
            </a:p>
            <a:p>
              <a:pPr algn="ctr"/>
              <a:r>
                <a:rPr lang="en-US" sz="1400" dirty="0" smtClean="0">
                  <a:solidFill>
                    <a:schemeClr val="bg2">
                      <a:lumMod val="50000"/>
                    </a:schemeClr>
                  </a:solidFill>
                </a:rPr>
                <a:t>6</a:t>
              </a:r>
              <a:endParaRPr lang="en-US" sz="1400" dirty="0">
                <a:solidFill>
                  <a:schemeClr val="bg2">
                    <a:lumMod val="50000"/>
                  </a:schemeClr>
                </a:solidFill>
              </a:endParaRPr>
            </a:p>
          </p:txBody>
        </p:sp>
        <p:sp>
          <p:nvSpPr>
            <p:cNvPr id="106"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07"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grpSp>
        <p:nvGrpSpPr>
          <p:cNvPr id="108" name="Stop3"/>
          <p:cNvGrpSpPr>
            <a:grpSpLocks noChangeAspect="1"/>
          </p:cNvGrpSpPr>
          <p:nvPr/>
        </p:nvGrpSpPr>
        <p:grpSpPr>
          <a:xfrm>
            <a:off x="7696200" y="1676400"/>
            <a:ext cx="1191236" cy="1447901"/>
            <a:chOff x="72625" y="3671672"/>
            <a:chExt cx="1054190" cy="1281328"/>
          </a:xfrm>
        </p:grpSpPr>
        <p:sp>
          <p:nvSpPr>
            <p:cNvPr id="109"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10"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11"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12"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2">
                    <a:lumMod val="50000"/>
                  </a:schemeClr>
                </a:solidFill>
              </a:endParaRPr>
            </a:p>
            <a:p>
              <a:pPr algn="ctr"/>
              <a:r>
                <a:rPr lang="en-US" sz="1400" dirty="0">
                  <a:solidFill>
                    <a:schemeClr val="bg2">
                      <a:lumMod val="50000"/>
                    </a:schemeClr>
                  </a:solidFill>
                </a:rPr>
                <a:t>PRACTICE</a:t>
              </a:r>
            </a:p>
            <a:p>
              <a:pPr algn="ctr"/>
              <a:r>
                <a:rPr lang="en-US" sz="1400" dirty="0" smtClean="0">
                  <a:solidFill>
                    <a:schemeClr val="bg2">
                      <a:lumMod val="50000"/>
                    </a:schemeClr>
                  </a:solidFill>
                </a:rPr>
                <a:t>7</a:t>
              </a:r>
              <a:endParaRPr lang="en-US" sz="1400" dirty="0">
                <a:solidFill>
                  <a:schemeClr val="bg2">
                    <a:lumMod val="50000"/>
                  </a:schemeClr>
                </a:solidFill>
              </a:endParaRPr>
            </a:p>
          </p:txBody>
        </p:sp>
        <p:sp>
          <p:nvSpPr>
            <p:cNvPr id="113"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14"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spTree>
    <p:extLst>
      <p:ext uri="{BB962C8B-B14F-4D97-AF65-F5344CB8AC3E}">
        <p14:creationId xmlns:p14="http://schemas.microsoft.com/office/powerpoint/2010/main" val="1334429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par>
                                <p:cTn id="8" presetID="22" presetClass="entr" presetSubtype="4" fill="hold" nodeType="withEffect">
                                  <p:stCondLst>
                                    <p:cond delay="1000"/>
                                  </p:stCondLst>
                                  <p:childTnLst>
                                    <p:set>
                                      <p:cBhvr>
                                        <p:cTn id="9" dur="1" fill="hold">
                                          <p:stCondLst>
                                            <p:cond delay="0"/>
                                          </p:stCondLst>
                                        </p:cTn>
                                        <p:tgtEl>
                                          <p:spTgt spid="93"/>
                                        </p:tgtEl>
                                        <p:attrNameLst>
                                          <p:attrName>style.visibility</p:attrName>
                                        </p:attrNameLst>
                                      </p:cBhvr>
                                      <p:to>
                                        <p:strVal val="visible"/>
                                      </p:to>
                                    </p:set>
                                    <p:animEffect transition="in" filter="wipe(down)">
                                      <p:cBhvr>
                                        <p:cTn id="10" dur="500"/>
                                        <p:tgtEl>
                                          <p:spTgt spid="93"/>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31"/>
                                        </p:tgtEl>
                                        <p:attrNameLst>
                                          <p:attrName>style.visibility</p:attrName>
                                        </p:attrNameLst>
                                      </p:cBhvr>
                                      <p:to>
                                        <p:strVal val="visible"/>
                                      </p:to>
                                    </p:set>
                                    <p:animEffect transition="in" filter="fade">
                                      <p:cBhvr>
                                        <p:cTn id="13" dur="500"/>
                                        <p:tgtEl>
                                          <p:spTgt spid="131"/>
                                        </p:tgtEl>
                                      </p:cBhvr>
                                    </p:animEffect>
                                  </p:childTnLst>
                                </p:cTn>
                              </p:par>
                              <p:par>
                                <p:cTn id="14" presetID="22" presetClass="entr" presetSubtype="4" fill="hold" nodeType="withEffect">
                                  <p:stCondLst>
                                    <p:cond delay="2000"/>
                                  </p:stCondLst>
                                  <p:childTnLst>
                                    <p:set>
                                      <p:cBhvr>
                                        <p:cTn id="15" dur="1" fill="hold">
                                          <p:stCondLst>
                                            <p:cond delay="0"/>
                                          </p:stCondLst>
                                        </p:cTn>
                                        <p:tgtEl>
                                          <p:spTgt spid="94"/>
                                        </p:tgtEl>
                                        <p:attrNameLst>
                                          <p:attrName>style.visibility</p:attrName>
                                        </p:attrNameLst>
                                      </p:cBhvr>
                                      <p:to>
                                        <p:strVal val="visible"/>
                                      </p:to>
                                    </p:set>
                                    <p:animEffect transition="in" filter="wipe(down)">
                                      <p:cBhvr>
                                        <p:cTn id="16" dur="500"/>
                                        <p:tgtEl>
                                          <p:spTgt spid="94"/>
                                        </p:tgtEl>
                                      </p:cBhvr>
                                    </p:animEffect>
                                  </p:childTnLst>
                                </p:cTn>
                              </p:par>
                              <p:par>
                                <p:cTn id="17" presetID="10" presetClass="entr" presetSubtype="0" fill="hold" grpId="0" nodeType="withEffect">
                                  <p:stCondLst>
                                    <p:cond delay="2500"/>
                                  </p:stCondLst>
                                  <p:childTnLst>
                                    <p:set>
                                      <p:cBhvr>
                                        <p:cTn id="18" dur="1" fill="hold">
                                          <p:stCondLst>
                                            <p:cond delay="0"/>
                                          </p:stCondLst>
                                        </p:cTn>
                                        <p:tgtEl>
                                          <p:spTgt spid="130"/>
                                        </p:tgtEl>
                                        <p:attrNameLst>
                                          <p:attrName>style.visibility</p:attrName>
                                        </p:attrNameLst>
                                      </p:cBhvr>
                                      <p:to>
                                        <p:strVal val="visible"/>
                                      </p:to>
                                    </p:set>
                                    <p:animEffect transition="in" filter="fade">
                                      <p:cBhvr>
                                        <p:cTn id="19" dur="500"/>
                                        <p:tgtEl>
                                          <p:spTgt spid="130"/>
                                        </p:tgtEl>
                                      </p:cBhvr>
                                    </p:animEffect>
                                  </p:childTnLst>
                                </p:cTn>
                              </p:par>
                              <p:par>
                                <p:cTn id="20" presetID="22" presetClass="entr" presetSubtype="4" fill="hold" nodeType="withEffect">
                                  <p:stCondLst>
                                    <p:cond delay="3000"/>
                                  </p:stCondLst>
                                  <p:childTnLst>
                                    <p:set>
                                      <p:cBhvr>
                                        <p:cTn id="21" dur="1" fill="hold">
                                          <p:stCondLst>
                                            <p:cond delay="0"/>
                                          </p:stCondLst>
                                        </p:cTn>
                                        <p:tgtEl>
                                          <p:spTgt spid="92"/>
                                        </p:tgtEl>
                                        <p:attrNameLst>
                                          <p:attrName>style.visibility</p:attrName>
                                        </p:attrNameLst>
                                      </p:cBhvr>
                                      <p:to>
                                        <p:strVal val="visible"/>
                                      </p:to>
                                    </p:set>
                                    <p:animEffect transition="in" filter="wipe(down)">
                                      <p:cBhvr>
                                        <p:cTn id="22" dur="500"/>
                                        <p:tgtEl>
                                          <p:spTgt spid="92"/>
                                        </p:tgtEl>
                                      </p:cBhvr>
                                    </p:animEffect>
                                  </p:childTnLst>
                                </p:cTn>
                              </p:par>
                              <p:par>
                                <p:cTn id="23" presetID="10" presetClass="entr" presetSubtype="0" fill="hold" grpId="0" nodeType="withEffect">
                                  <p:stCondLst>
                                    <p:cond delay="3500"/>
                                  </p:stCondLst>
                                  <p:childTnLst>
                                    <p:set>
                                      <p:cBhvr>
                                        <p:cTn id="24" dur="1" fill="hold">
                                          <p:stCondLst>
                                            <p:cond delay="0"/>
                                          </p:stCondLst>
                                        </p:cTn>
                                        <p:tgtEl>
                                          <p:spTgt spid="129"/>
                                        </p:tgtEl>
                                        <p:attrNameLst>
                                          <p:attrName>style.visibility</p:attrName>
                                        </p:attrNameLst>
                                      </p:cBhvr>
                                      <p:to>
                                        <p:strVal val="visible"/>
                                      </p:to>
                                    </p:set>
                                    <p:animEffect transition="in" filter="fade">
                                      <p:cBhvr>
                                        <p:cTn id="25" dur="500"/>
                                        <p:tgtEl>
                                          <p:spTgt spid="129"/>
                                        </p:tgtEl>
                                      </p:cBhvr>
                                    </p:animEffect>
                                  </p:childTnLst>
                                </p:cTn>
                              </p:par>
                              <p:par>
                                <p:cTn id="26" presetID="22" presetClass="entr" presetSubtype="4" fill="hold" nodeType="withEffect">
                                  <p:stCondLst>
                                    <p:cond delay="4000"/>
                                  </p:stCondLst>
                                  <p:childTnLst>
                                    <p:set>
                                      <p:cBhvr>
                                        <p:cTn id="27" dur="1" fill="hold">
                                          <p:stCondLst>
                                            <p:cond delay="0"/>
                                          </p:stCondLst>
                                        </p:cTn>
                                        <p:tgtEl>
                                          <p:spTgt spid="90"/>
                                        </p:tgtEl>
                                        <p:attrNameLst>
                                          <p:attrName>style.visibility</p:attrName>
                                        </p:attrNameLst>
                                      </p:cBhvr>
                                      <p:to>
                                        <p:strVal val="visible"/>
                                      </p:to>
                                    </p:set>
                                    <p:animEffect transition="in" filter="wipe(down)">
                                      <p:cBhvr>
                                        <p:cTn id="28" dur="500"/>
                                        <p:tgtEl>
                                          <p:spTgt spid="90"/>
                                        </p:tgtEl>
                                      </p:cBhvr>
                                    </p:animEffect>
                                  </p:childTnLst>
                                </p:cTn>
                              </p:par>
                              <p:par>
                                <p:cTn id="29" presetID="10" presetClass="entr" presetSubtype="0" fill="hold" grpId="0" nodeType="withEffect">
                                  <p:stCondLst>
                                    <p:cond delay="4500"/>
                                  </p:stCondLst>
                                  <p:childTnLst>
                                    <p:set>
                                      <p:cBhvr>
                                        <p:cTn id="30" dur="1" fill="hold">
                                          <p:stCondLst>
                                            <p:cond delay="0"/>
                                          </p:stCondLst>
                                        </p:cTn>
                                        <p:tgtEl>
                                          <p:spTgt spid="128"/>
                                        </p:tgtEl>
                                        <p:attrNameLst>
                                          <p:attrName>style.visibility</p:attrName>
                                        </p:attrNameLst>
                                      </p:cBhvr>
                                      <p:to>
                                        <p:strVal val="visible"/>
                                      </p:to>
                                    </p:set>
                                    <p:animEffect transition="in" filter="fade">
                                      <p:cBhvr>
                                        <p:cTn id="31" dur="500"/>
                                        <p:tgtEl>
                                          <p:spTgt spid="128"/>
                                        </p:tgtEl>
                                      </p:cBhvr>
                                    </p:animEffect>
                                  </p:childTnLst>
                                </p:cTn>
                              </p:par>
                              <p:par>
                                <p:cTn id="32" presetID="22" presetClass="entr" presetSubtype="4" fill="hold" nodeType="withEffect">
                                  <p:stCondLst>
                                    <p:cond delay="5000"/>
                                  </p:stCondLst>
                                  <p:childTnLst>
                                    <p:set>
                                      <p:cBhvr>
                                        <p:cTn id="33" dur="1" fill="hold">
                                          <p:stCondLst>
                                            <p:cond delay="0"/>
                                          </p:stCondLst>
                                        </p:cTn>
                                        <p:tgtEl>
                                          <p:spTgt spid="89"/>
                                        </p:tgtEl>
                                        <p:attrNameLst>
                                          <p:attrName>style.visibility</p:attrName>
                                        </p:attrNameLst>
                                      </p:cBhvr>
                                      <p:to>
                                        <p:strVal val="visible"/>
                                      </p:to>
                                    </p:set>
                                    <p:animEffect transition="in" filter="wipe(down)">
                                      <p:cBhvr>
                                        <p:cTn id="34" dur="500"/>
                                        <p:tgtEl>
                                          <p:spTgt spid="89"/>
                                        </p:tgtEl>
                                      </p:cBhvr>
                                    </p:animEffect>
                                  </p:childTnLst>
                                </p:cTn>
                              </p:par>
                              <p:par>
                                <p:cTn id="35" presetID="10" presetClass="entr" presetSubtype="0" fill="hold" grpId="0" nodeType="withEffect">
                                  <p:stCondLst>
                                    <p:cond delay="5500"/>
                                  </p:stCondLst>
                                  <p:childTnLst>
                                    <p:set>
                                      <p:cBhvr>
                                        <p:cTn id="36" dur="1" fill="hold">
                                          <p:stCondLst>
                                            <p:cond delay="0"/>
                                          </p:stCondLst>
                                        </p:cTn>
                                        <p:tgtEl>
                                          <p:spTgt spid="127"/>
                                        </p:tgtEl>
                                        <p:attrNameLst>
                                          <p:attrName>style.visibility</p:attrName>
                                        </p:attrNameLst>
                                      </p:cBhvr>
                                      <p:to>
                                        <p:strVal val="visible"/>
                                      </p:to>
                                    </p:set>
                                    <p:animEffect transition="in" filter="fade">
                                      <p:cBhvr>
                                        <p:cTn id="37" dur="500"/>
                                        <p:tgtEl>
                                          <p:spTgt spid="127"/>
                                        </p:tgtEl>
                                      </p:cBhvr>
                                    </p:animEffect>
                                  </p:childTnLst>
                                </p:cTn>
                              </p:par>
                              <p:par>
                                <p:cTn id="38" presetID="10" presetClass="entr" presetSubtype="0" fill="hold" nodeType="withEffect">
                                  <p:stCondLst>
                                    <p:cond delay="6500"/>
                                  </p:stCondLst>
                                  <p:childTnLst>
                                    <p:set>
                                      <p:cBhvr>
                                        <p:cTn id="39" dur="1" fill="hold">
                                          <p:stCondLst>
                                            <p:cond delay="0"/>
                                          </p:stCondLst>
                                        </p:cTn>
                                        <p:tgtEl>
                                          <p:spTgt spid="182"/>
                                        </p:tgtEl>
                                        <p:attrNameLst>
                                          <p:attrName>style.visibility</p:attrName>
                                        </p:attrNameLst>
                                      </p:cBhvr>
                                      <p:to>
                                        <p:strVal val="visible"/>
                                      </p:to>
                                    </p:set>
                                    <p:animEffect transition="in" filter="fade">
                                      <p:cBhvr>
                                        <p:cTn id="40" dur="500"/>
                                        <p:tgtEl>
                                          <p:spTgt spid="182"/>
                                        </p:tgtEl>
                                      </p:cBhvr>
                                    </p:animEffect>
                                  </p:childTnLst>
                                </p:cTn>
                              </p:par>
                              <p:par>
                                <p:cTn id="41" presetID="10" presetClass="entr" presetSubtype="0" fill="hold" grpId="0" nodeType="withEffect">
                                  <p:stCondLst>
                                    <p:cond delay="7000"/>
                                  </p:stCondLst>
                                  <p:childTnLst>
                                    <p:set>
                                      <p:cBhvr>
                                        <p:cTn id="42" dur="1" fill="hold">
                                          <p:stCondLst>
                                            <p:cond delay="0"/>
                                          </p:stCondLst>
                                        </p:cTn>
                                        <p:tgtEl>
                                          <p:spTgt spid="183"/>
                                        </p:tgtEl>
                                        <p:attrNameLst>
                                          <p:attrName>style.visibility</p:attrName>
                                        </p:attrNameLst>
                                      </p:cBhvr>
                                      <p:to>
                                        <p:strVal val="visible"/>
                                      </p:to>
                                    </p:set>
                                    <p:animEffect transition="in" filter="fade">
                                      <p:cBhvr>
                                        <p:cTn id="43" dur="500"/>
                                        <p:tgtEl>
                                          <p:spTgt spid="183"/>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191"/>
                                        </p:tgtEl>
                                        <p:attrNameLst>
                                          <p:attrName>style.visibility</p:attrName>
                                        </p:attrNameLst>
                                      </p:cBhvr>
                                      <p:to>
                                        <p:strVal val="visible"/>
                                      </p:to>
                                    </p:set>
                                    <p:animEffect transition="in" filter="fade">
                                      <p:cBhvr>
                                        <p:cTn id="46" dur="500"/>
                                        <p:tgtEl>
                                          <p:spTgt spid="191"/>
                                        </p:tgtEl>
                                      </p:cBhvr>
                                    </p:animEffect>
                                  </p:childTnLst>
                                </p:cTn>
                              </p:par>
                              <p:par>
                                <p:cTn id="47" presetID="22" presetClass="entr" presetSubtype="4" fill="hold" nodeType="withEffect">
                                  <p:stCondLst>
                                    <p:cond delay="1000"/>
                                  </p:stCondLst>
                                  <p:childTnLst>
                                    <p:set>
                                      <p:cBhvr>
                                        <p:cTn id="48" dur="1" fill="hold">
                                          <p:stCondLst>
                                            <p:cond delay="0"/>
                                          </p:stCondLst>
                                        </p:cTn>
                                        <p:tgtEl>
                                          <p:spTgt spid="189"/>
                                        </p:tgtEl>
                                        <p:attrNameLst>
                                          <p:attrName>style.visibility</p:attrName>
                                        </p:attrNameLst>
                                      </p:cBhvr>
                                      <p:to>
                                        <p:strVal val="visible"/>
                                      </p:to>
                                    </p:set>
                                    <p:animEffect transition="in" filter="wipe(down)">
                                      <p:cBhvr>
                                        <p:cTn id="49" dur="500"/>
                                        <p:tgtEl>
                                          <p:spTgt spid="189"/>
                                        </p:tgtEl>
                                      </p:cBhvr>
                                    </p:animEffect>
                                  </p:childTnLst>
                                </p:cTn>
                              </p:par>
                              <p:par>
                                <p:cTn id="50" presetID="10" presetClass="entr" presetSubtype="0" fill="hold" nodeType="withEffect">
                                  <p:stCondLst>
                                    <p:cond delay="5000"/>
                                  </p:stCondLst>
                                  <p:childTnLst>
                                    <p:set>
                                      <p:cBhvr>
                                        <p:cTn id="51" dur="1" fill="hold">
                                          <p:stCondLst>
                                            <p:cond delay="0"/>
                                          </p:stCondLst>
                                        </p:cTn>
                                        <p:tgtEl>
                                          <p:spTgt spid="193"/>
                                        </p:tgtEl>
                                        <p:attrNameLst>
                                          <p:attrName>style.visibility</p:attrName>
                                        </p:attrNameLst>
                                      </p:cBhvr>
                                      <p:to>
                                        <p:strVal val="visible"/>
                                      </p:to>
                                    </p:set>
                                    <p:animEffect transition="in" filter="fade">
                                      <p:cBhvr>
                                        <p:cTn id="52" dur="500"/>
                                        <p:tgtEl>
                                          <p:spTgt spid="193"/>
                                        </p:tgtEl>
                                      </p:cBhvr>
                                    </p:animEffect>
                                  </p:childTnLst>
                                </p:cTn>
                              </p:par>
                              <p:par>
                                <p:cTn id="53" presetID="10" presetClass="entr" presetSubtype="0" fill="hold" nodeType="withEffect">
                                  <p:stCondLst>
                                    <p:cond delay="5000"/>
                                  </p:stCondLst>
                                  <p:childTnLst>
                                    <p:set>
                                      <p:cBhvr>
                                        <p:cTn id="54" dur="1" fill="hold">
                                          <p:stCondLst>
                                            <p:cond delay="0"/>
                                          </p:stCondLst>
                                        </p:cTn>
                                        <p:tgtEl>
                                          <p:spTgt spid="210"/>
                                        </p:tgtEl>
                                        <p:attrNameLst>
                                          <p:attrName>style.visibility</p:attrName>
                                        </p:attrNameLst>
                                      </p:cBhvr>
                                      <p:to>
                                        <p:strVal val="visible"/>
                                      </p:to>
                                    </p:set>
                                    <p:animEffect transition="in" filter="fade">
                                      <p:cBhvr>
                                        <p:cTn id="55" dur="500"/>
                                        <p:tgtEl>
                                          <p:spTgt spid="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8" grpId="0" animBg="1"/>
      <p:bldP spid="129" grpId="0" animBg="1"/>
      <p:bldP spid="130" grpId="0" animBg="1"/>
      <p:bldP spid="131" grpId="0" animBg="1"/>
      <p:bldP spid="132" grpId="0" animBg="1"/>
      <p:bldP spid="183" grpId="0" animBg="1"/>
      <p:bldP spid="19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495800" y="3657600"/>
            <a:ext cx="4400458" cy="2925011"/>
          </a:xfrm>
          <a:prstGeom prst="rect">
            <a:avLst/>
          </a:prstGeom>
          <a:ln>
            <a:noFill/>
          </a:ln>
          <a:effectLst>
            <a:outerShdw blurRad="292100" dist="139700" dir="2700000" algn="tl" rotWithShape="0">
              <a:srgbClr val="333333">
                <a:alpha val="65000"/>
              </a:srgbClr>
            </a:outerShdw>
          </a:effectLst>
        </p:spPr>
      </p:pic>
      <p:sp>
        <p:nvSpPr>
          <p:cNvPr id="3" name="Title 1"/>
          <p:cNvSpPr txBox="1">
            <a:spLocks/>
          </p:cNvSpPr>
          <p:nvPr/>
        </p:nvSpPr>
        <p:spPr>
          <a:xfrm>
            <a:off x="152400" y="76200"/>
            <a:ext cx="8991600" cy="685800"/>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r>
              <a:rPr lang="en-US" dirty="0" smtClean="0"/>
              <a:t>Need to make sure we are focusing on the right things…</a:t>
            </a:r>
            <a:endParaRPr lang="en-US" dirty="0"/>
          </a:p>
        </p:txBody>
      </p:sp>
      <p:pic>
        <p:nvPicPr>
          <p:cNvPr id="4" name="Picture 3"/>
          <p:cNvPicPr>
            <a:picLocks noChangeAspect="1"/>
          </p:cNvPicPr>
          <p:nvPr/>
        </p:nvPicPr>
        <p:blipFill rotWithShape="1">
          <a:blip r:embed="rId3"/>
          <a:srcRect l="16133" t="24951" r="21421" b="3705"/>
          <a:stretch/>
        </p:blipFill>
        <p:spPr>
          <a:xfrm>
            <a:off x="304800" y="990601"/>
            <a:ext cx="3810000" cy="370867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381000" y="4876800"/>
            <a:ext cx="3733800" cy="1323439"/>
          </a:xfrm>
          <a:prstGeom prst="rect">
            <a:avLst/>
          </a:prstGeom>
          <a:solidFill>
            <a:schemeClr val="bg2">
              <a:lumMod val="90000"/>
              <a:alpha val="70000"/>
            </a:schemeClr>
          </a:solidFill>
        </p:spPr>
        <p:txBody>
          <a:bodyPr wrap="square" rtlCol="0">
            <a:spAutoFit/>
          </a:bodyPr>
          <a:lstStyle/>
          <a:p>
            <a:r>
              <a:rPr lang="en-US" sz="2000" dirty="0" smtClean="0"/>
              <a:t>Everest climbing experts always say that the best </a:t>
            </a:r>
            <a:r>
              <a:rPr lang="en-US" sz="2000" dirty="0" err="1" smtClean="0"/>
              <a:t>sherpas</a:t>
            </a:r>
            <a:r>
              <a:rPr lang="en-US" sz="2000" dirty="0" smtClean="0"/>
              <a:t> spend less time focused on the mountain…</a:t>
            </a:r>
            <a:endParaRPr lang="en-US" sz="2000" dirty="0"/>
          </a:p>
        </p:txBody>
      </p:sp>
      <p:sp>
        <p:nvSpPr>
          <p:cNvPr id="6" name="TextBox 5"/>
          <p:cNvSpPr txBox="1"/>
          <p:nvPr/>
        </p:nvSpPr>
        <p:spPr>
          <a:xfrm>
            <a:off x="4495800" y="2743200"/>
            <a:ext cx="4267200" cy="707886"/>
          </a:xfrm>
          <a:prstGeom prst="rect">
            <a:avLst/>
          </a:prstGeom>
          <a:solidFill>
            <a:schemeClr val="bg2">
              <a:lumMod val="90000"/>
              <a:alpha val="70000"/>
            </a:schemeClr>
          </a:solidFill>
        </p:spPr>
        <p:txBody>
          <a:bodyPr wrap="square" rtlCol="0">
            <a:spAutoFit/>
          </a:bodyPr>
          <a:lstStyle>
            <a:defPPr>
              <a:defRPr lang="en-US"/>
            </a:defPPr>
            <a:lvl1pPr>
              <a:defRPr sz="2000"/>
            </a:lvl1pPr>
          </a:lstStyle>
          <a:p>
            <a:r>
              <a:rPr lang="en-US" dirty="0"/>
              <a:t>…and more time focused on the climbers </a:t>
            </a:r>
            <a:r>
              <a:rPr lang="en-US" dirty="0" smtClean="0"/>
              <a:t>with whom they are working.</a:t>
            </a:r>
            <a:endParaRPr lang="en-US" dirty="0"/>
          </a:p>
        </p:txBody>
      </p:sp>
    </p:spTree>
    <p:extLst>
      <p:ext uri="{BB962C8B-B14F-4D97-AF65-F5344CB8AC3E}">
        <p14:creationId xmlns:p14="http://schemas.microsoft.com/office/powerpoint/2010/main" val="6289058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76200"/>
            <a:ext cx="8991600" cy="685800"/>
          </a:xfrm>
        </p:spPr>
        <p:txBody>
          <a:bodyPr>
            <a:normAutofit/>
          </a:bodyPr>
          <a:lstStyle/>
          <a:p>
            <a:r>
              <a:rPr lang="en-US" dirty="0" smtClean="0"/>
              <a:t>The importance of focus and perspective</a:t>
            </a:r>
            <a:endParaRPr lang="en-US" dirty="0"/>
          </a:p>
        </p:txBody>
      </p:sp>
      <p:sp>
        <p:nvSpPr>
          <p:cNvPr id="88" name="Title 43"/>
          <p:cNvSpPr txBox="1">
            <a:spLocks/>
          </p:cNvSpPr>
          <p:nvPr/>
        </p:nvSpPr>
        <p:spPr>
          <a:xfrm>
            <a:off x="0" y="0"/>
            <a:ext cx="9144000" cy="708779"/>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endParaRPr lang="en-US" dirty="0"/>
          </a:p>
        </p:txBody>
      </p:sp>
      <p:cxnSp>
        <p:nvCxnSpPr>
          <p:cNvPr id="89" name="Straight Connector 88"/>
          <p:cNvCxnSpPr>
            <a:stCxn id="128" idx="7"/>
            <a:endCxn id="127" idx="3"/>
          </p:cNvCxnSpPr>
          <p:nvPr/>
        </p:nvCxnSpPr>
        <p:spPr>
          <a:xfrm flipV="1">
            <a:off x="6487373" y="1802832"/>
            <a:ext cx="1209874" cy="5409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stCxn id="129" idx="6"/>
            <a:endCxn id="128" idx="3"/>
          </p:cNvCxnSpPr>
          <p:nvPr/>
        </p:nvCxnSpPr>
        <p:spPr>
          <a:xfrm flipV="1">
            <a:off x="5892321" y="2469135"/>
            <a:ext cx="469667" cy="51512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130" idx="6"/>
            <a:endCxn id="129" idx="3"/>
          </p:cNvCxnSpPr>
          <p:nvPr/>
        </p:nvCxnSpPr>
        <p:spPr>
          <a:xfrm flipV="1">
            <a:off x="4977921" y="3046953"/>
            <a:ext cx="763047" cy="3820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endCxn id="191" idx="3"/>
          </p:cNvCxnSpPr>
          <p:nvPr/>
        </p:nvCxnSpPr>
        <p:spPr>
          <a:xfrm flipV="1">
            <a:off x="457200" y="4342353"/>
            <a:ext cx="1473768" cy="8662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131" idx="6"/>
            <a:endCxn id="130" idx="3"/>
          </p:cNvCxnSpPr>
          <p:nvPr/>
        </p:nvCxnSpPr>
        <p:spPr>
          <a:xfrm flipV="1">
            <a:off x="3758721" y="3491692"/>
            <a:ext cx="1067847" cy="4069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7" name="Oval 126"/>
          <p:cNvSpPr/>
          <p:nvPr/>
        </p:nvSpPr>
        <p:spPr>
          <a:xfrm>
            <a:off x="7671279" y="165147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6336020" y="2317782"/>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5715000" y="28956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800600" y="334033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3581400" y="3810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320457" y="510539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Cloud"/>
          <p:cNvSpPr/>
          <p:nvPr/>
        </p:nvSpPr>
        <p:spPr>
          <a:xfrm>
            <a:off x="3909955" y="752375"/>
            <a:ext cx="1408681" cy="942981"/>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alpha val="15000"/>
            </a:schemeClr>
          </a:solidFill>
          <a:ln>
            <a:solidFill>
              <a:schemeClr val="accent1">
                <a:shade val="50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Cloud"/>
          <p:cNvSpPr/>
          <p:nvPr/>
        </p:nvSpPr>
        <p:spPr>
          <a:xfrm>
            <a:off x="2723583" y="749836"/>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20000"/>
            </a:schemeClr>
          </a:solidFill>
          <a:ln>
            <a:solidFill>
              <a:schemeClr val="accent1">
                <a:shade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Cloud"/>
          <p:cNvSpPr/>
          <p:nvPr/>
        </p:nvSpPr>
        <p:spPr>
          <a:xfrm>
            <a:off x="-86698" y="971807"/>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10000"/>
            </a:schemeClr>
          </a:solidFill>
          <a:ln>
            <a:solidFill>
              <a:schemeClr val="accent1">
                <a:shade val="50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9" name="Straight Connector 188"/>
          <p:cNvCxnSpPr>
            <a:endCxn id="131" idx="3"/>
          </p:cNvCxnSpPr>
          <p:nvPr/>
        </p:nvCxnSpPr>
        <p:spPr>
          <a:xfrm flipV="1">
            <a:off x="1905000" y="3961353"/>
            <a:ext cx="1702368" cy="35930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1" name="Oval 190"/>
          <p:cNvSpPr/>
          <p:nvPr/>
        </p:nvSpPr>
        <p:spPr>
          <a:xfrm>
            <a:off x="1905000" y="4191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2" name="Picture 191" descr="hikers_1600_clr_9598.png"/>
          <p:cNvPicPr>
            <a:picLocks noChangeAspect="1"/>
          </p:cNvPicPr>
          <p:nvPr/>
        </p:nvPicPr>
        <p:blipFill rotWithShape="1">
          <a:blip r:embed="rId2" cstate="print">
            <a:extLst>
              <a:ext uri="{28A0092B-C50C-407E-A947-70E740481C1C}">
                <a14:useLocalDpi xmlns:a14="http://schemas.microsoft.com/office/drawing/2010/main" val="0"/>
              </a:ext>
            </a:extLst>
          </a:blip>
          <a:srcRect l="64444"/>
          <a:stretch/>
        </p:blipFill>
        <p:spPr>
          <a:xfrm rot="20773679">
            <a:off x="-65445" y="3076368"/>
            <a:ext cx="1137942" cy="2148309"/>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3505200" y="4114800"/>
            <a:ext cx="5562600" cy="2706945"/>
          </a:xfrm>
          <a:prstGeom prst="rect">
            <a:avLst/>
          </a:pr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b="1">
                <a:solidFill>
                  <a:schemeClr val="bg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dirty="0">
                <a:solidFill>
                  <a:srgbClr val="000000"/>
                </a:solidFill>
              </a:rPr>
              <a:t>We need to understand the difference between:</a:t>
            </a:r>
          </a:p>
          <a:p>
            <a:pPr marL="342900" indent="-342900" algn="l">
              <a:spcAft>
                <a:spcPts val="1200"/>
              </a:spcAft>
              <a:buFont typeface="Arial"/>
              <a:buChar char="•"/>
            </a:pPr>
            <a:r>
              <a:rPr lang="en-US" dirty="0">
                <a:solidFill>
                  <a:srgbClr val="000000"/>
                </a:solidFill>
              </a:rPr>
              <a:t>focusing our efforts on content management versus focusing our efforts on knowing </a:t>
            </a:r>
            <a:endParaRPr lang="en-US" dirty="0" smtClean="0">
              <a:solidFill>
                <a:srgbClr val="000000"/>
              </a:solidFill>
            </a:endParaRPr>
          </a:p>
          <a:p>
            <a:pPr algn="l"/>
            <a:r>
              <a:rPr lang="en-US" dirty="0">
                <a:solidFill>
                  <a:srgbClr val="000000"/>
                </a:solidFill>
              </a:rPr>
              <a:t>W</a:t>
            </a:r>
            <a:r>
              <a:rPr lang="en-US" dirty="0" smtClean="0">
                <a:solidFill>
                  <a:srgbClr val="000000"/>
                </a:solidFill>
              </a:rPr>
              <a:t>e </a:t>
            </a:r>
            <a:r>
              <a:rPr lang="en-US" dirty="0">
                <a:solidFill>
                  <a:srgbClr val="000000"/>
                </a:solidFill>
              </a:rPr>
              <a:t>need a focus on knowledge management and a focus on developing, encouraging and sustaining a culture of knowing</a:t>
            </a:r>
          </a:p>
          <a:p>
            <a:pPr marL="342900" indent="-342900" algn="l">
              <a:buFont typeface="Arial"/>
              <a:buChar char="•"/>
            </a:pPr>
            <a:r>
              <a:rPr lang="en-US" dirty="0">
                <a:solidFill>
                  <a:srgbClr val="000000"/>
                </a:solidFill>
              </a:rPr>
              <a:t>managing something that </a:t>
            </a:r>
            <a:r>
              <a:rPr lang="en-US">
                <a:solidFill>
                  <a:srgbClr val="000000"/>
                </a:solidFill>
              </a:rPr>
              <a:t>is </a:t>
            </a:r>
            <a:r>
              <a:rPr lang="en-US" smtClean="0">
                <a:solidFill>
                  <a:srgbClr val="000000"/>
                </a:solidFill>
              </a:rPr>
              <a:t>static </a:t>
            </a:r>
            <a:r>
              <a:rPr lang="en-US" dirty="0">
                <a:solidFill>
                  <a:srgbClr val="000000"/>
                </a:solidFill>
              </a:rPr>
              <a:t>to managing something that is alive, emerging, interactive.</a:t>
            </a:r>
          </a:p>
        </p:txBody>
      </p:sp>
      <p:sp>
        <p:nvSpPr>
          <p:cNvPr id="4" name="Rectangle 3"/>
          <p:cNvSpPr/>
          <p:nvPr/>
        </p:nvSpPr>
        <p:spPr>
          <a:xfrm>
            <a:off x="2743200" y="1905000"/>
            <a:ext cx="4572000" cy="707886"/>
          </a:xfrm>
          <a:prstGeom prst="rect">
            <a:avLst/>
          </a:prstGeom>
        </p:spPr>
        <p:txBody>
          <a:bodyPr>
            <a:spAutoFit/>
          </a:bodyPr>
          <a:lstStyle/>
          <a:p>
            <a:r>
              <a:rPr lang="en-US" sz="2000" b="1" i="1" dirty="0"/>
              <a:t>We are in the knowledge business </a:t>
            </a:r>
            <a:r>
              <a:rPr lang="en-US" sz="2000" b="1" i="1" dirty="0" smtClean="0"/>
              <a:t/>
            </a:r>
            <a:br>
              <a:rPr lang="en-US" sz="2000" b="1" i="1" dirty="0" smtClean="0"/>
            </a:br>
            <a:r>
              <a:rPr lang="en-US" sz="2000" b="1" i="1" dirty="0" smtClean="0"/>
              <a:t>not </a:t>
            </a:r>
            <a:r>
              <a:rPr lang="en-US" sz="2000" b="1" i="1" dirty="0"/>
              <a:t>the information business</a:t>
            </a:r>
            <a:endParaRPr lang="en-US" sz="2000" dirty="0"/>
          </a:p>
        </p:txBody>
      </p:sp>
      <p:grpSp>
        <p:nvGrpSpPr>
          <p:cNvPr id="91" name="Stop1"/>
          <p:cNvGrpSpPr>
            <a:grpSpLocks noChangeAspect="1"/>
          </p:cNvGrpSpPr>
          <p:nvPr/>
        </p:nvGrpSpPr>
        <p:grpSpPr>
          <a:xfrm>
            <a:off x="457200" y="914400"/>
            <a:ext cx="2209800" cy="2685926"/>
            <a:chOff x="72625" y="3671672"/>
            <a:chExt cx="1054190" cy="1281328"/>
          </a:xfrm>
        </p:grpSpPr>
        <p:sp>
          <p:nvSpPr>
            <p:cNvPr id="95"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6"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7"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8"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2">
                    <a:lumMod val="50000"/>
                  </a:schemeClr>
                </a:solidFill>
              </a:endParaRPr>
            </a:p>
            <a:p>
              <a:pPr algn="ctr"/>
              <a:r>
                <a:rPr lang="en-US" sz="2000" b="1" dirty="0">
                  <a:solidFill>
                    <a:srgbClr val="000000"/>
                  </a:solidFill>
                </a:rPr>
                <a:t>PRACTICE</a:t>
              </a:r>
            </a:p>
            <a:p>
              <a:pPr algn="ctr"/>
              <a:r>
                <a:rPr lang="en-US" sz="2000" b="1" dirty="0">
                  <a:solidFill>
                    <a:srgbClr val="000000"/>
                  </a:solidFill>
                </a:rPr>
                <a:t> </a:t>
              </a:r>
              <a:r>
                <a:rPr lang="en-US" sz="2000" b="1" dirty="0" smtClean="0">
                  <a:solidFill>
                    <a:srgbClr val="000000"/>
                  </a:solidFill>
                </a:rPr>
                <a:t>1: Understand Your Expertise </a:t>
              </a:r>
              <a:endParaRPr lang="en-US" sz="2000" b="1" dirty="0">
                <a:solidFill>
                  <a:srgbClr val="000000"/>
                </a:solidFill>
              </a:endParaRPr>
            </a:p>
          </p:txBody>
        </p:sp>
        <p:sp>
          <p:nvSpPr>
            <p:cNvPr id="99"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00"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spTree>
    <p:extLst>
      <p:ext uri="{BB962C8B-B14F-4D97-AF65-F5344CB8AC3E}">
        <p14:creationId xmlns:p14="http://schemas.microsoft.com/office/powerpoint/2010/main" val="228357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par>
                                <p:cTn id="8" presetID="22" presetClass="entr" presetSubtype="4" fill="hold" nodeType="withEffect">
                                  <p:stCondLst>
                                    <p:cond delay="1000"/>
                                  </p:stCondLst>
                                  <p:childTnLst>
                                    <p:set>
                                      <p:cBhvr>
                                        <p:cTn id="9" dur="1" fill="hold">
                                          <p:stCondLst>
                                            <p:cond delay="0"/>
                                          </p:stCondLst>
                                        </p:cTn>
                                        <p:tgtEl>
                                          <p:spTgt spid="93"/>
                                        </p:tgtEl>
                                        <p:attrNameLst>
                                          <p:attrName>style.visibility</p:attrName>
                                        </p:attrNameLst>
                                      </p:cBhvr>
                                      <p:to>
                                        <p:strVal val="visible"/>
                                      </p:to>
                                    </p:set>
                                    <p:animEffect transition="in" filter="wipe(down)">
                                      <p:cBhvr>
                                        <p:cTn id="10" dur="500"/>
                                        <p:tgtEl>
                                          <p:spTgt spid="93"/>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31"/>
                                        </p:tgtEl>
                                        <p:attrNameLst>
                                          <p:attrName>style.visibility</p:attrName>
                                        </p:attrNameLst>
                                      </p:cBhvr>
                                      <p:to>
                                        <p:strVal val="visible"/>
                                      </p:to>
                                    </p:set>
                                    <p:animEffect transition="in" filter="fade">
                                      <p:cBhvr>
                                        <p:cTn id="13" dur="500"/>
                                        <p:tgtEl>
                                          <p:spTgt spid="131"/>
                                        </p:tgtEl>
                                      </p:cBhvr>
                                    </p:animEffect>
                                  </p:childTnLst>
                                </p:cTn>
                              </p:par>
                              <p:par>
                                <p:cTn id="14" presetID="22" presetClass="entr" presetSubtype="4" fill="hold" nodeType="withEffect">
                                  <p:stCondLst>
                                    <p:cond delay="2000"/>
                                  </p:stCondLst>
                                  <p:childTnLst>
                                    <p:set>
                                      <p:cBhvr>
                                        <p:cTn id="15" dur="1" fill="hold">
                                          <p:stCondLst>
                                            <p:cond delay="0"/>
                                          </p:stCondLst>
                                        </p:cTn>
                                        <p:tgtEl>
                                          <p:spTgt spid="94"/>
                                        </p:tgtEl>
                                        <p:attrNameLst>
                                          <p:attrName>style.visibility</p:attrName>
                                        </p:attrNameLst>
                                      </p:cBhvr>
                                      <p:to>
                                        <p:strVal val="visible"/>
                                      </p:to>
                                    </p:set>
                                    <p:animEffect transition="in" filter="wipe(down)">
                                      <p:cBhvr>
                                        <p:cTn id="16" dur="500"/>
                                        <p:tgtEl>
                                          <p:spTgt spid="94"/>
                                        </p:tgtEl>
                                      </p:cBhvr>
                                    </p:animEffect>
                                  </p:childTnLst>
                                </p:cTn>
                              </p:par>
                              <p:par>
                                <p:cTn id="17" presetID="10" presetClass="entr" presetSubtype="0" fill="hold" grpId="0" nodeType="withEffect">
                                  <p:stCondLst>
                                    <p:cond delay="2500"/>
                                  </p:stCondLst>
                                  <p:childTnLst>
                                    <p:set>
                                      <p:cBhvr>
                                        <p:cTn id="18" dur="1" fill="hold">
                                          <p:stCondLst>
                                            <p:cond delay="0"/>
                                          </p:stCondLst>
                                        </p:cTn>
                                        <p:tgtEl>
                                          <p:spTgt spid="130"/>
                                        </p:tgtEl>
                                        <p:attrNameLst>
                                          <p:attrName>style.visibility</p:attrName>
                                        </p:attrNameLst>
                                      </p:cBhvr>
                                      <p:to>
                                        <p:strVal val="visible"/>
                                      </p:to>
                                    </p:set>
                                    <p:animEffect transition="in" filter="fade">
                                      <p:cBhvr>
                                        <p:cTn id="19" dur="500"/>
                                        <p:tgtEl>
                                          <p:spTgt spid="130"/>
                                        </p:tgtEl>
                                      </p:cBhvr>
                                    </p:animEffect>
                                  </p:childTnLst>
                                </p:cTn>
                              </p:par>
                              <p:par>
                                <p:cTn id="20" presetID="22" presetClass="entr" presetSubtype="4" fill="hold" nodeType="withEffect">
                                  <p:stCondLst>
                                    <p:cond delay="3000"/>
                                  </p:stCondLst>
                                  <p:childTnLst>
                                    <p:set>
                                      <p:cBhvr>
                                        <p:cTn id="21" dur="1" fill="hold">
                                          <p:stCondLst>
                                            <p:cond delay="0"/>
                                          </p:stCondLst>
                                        </p:cTn>
                                        <p:tgtEl>
                                          <p:spTgt spid="92"/>
                                        </p:tgtEl>
                                        <p:attrNameLst>
                                          <p:attrName>style.visibility</p:attrName>
                                        </p:attrNameLst>
                                      </p:cBhvr>
                                      <p:to>
                                        <p:strVal val="visible"/>
                                      </p:to>
                                    </p:set>
                                    <p:animEffect transition="in" filter="wipe(down)">
                                      <p:cBhvr>
                                        <p:cTn id="22" dur="500"/>
                                        <p:tgtEl>
                                          <p:spTgt spid="92"/>
                                        </p:tgtEl>
                                      </p:cBhvr>
                                    </p:animEffect>
                                  </p:childTnLst>
                                </p:cTn>
                              </p:par>
                              <p:par>
                                <p:cTn id="23" presetID="10" presetClass="entr" presetSubtype="0" fill="hold" grpId="0" nodeType="withEffect">
                                  <p:stCondLst>
                                    <p:cond delay="3500"/>
                                  </p:stCondLst>
                                  <p:childTnLst>
                                    <p:set>
                                      <p:cBhvr>
                                        <p:cTn id="24" dur="1" fill="hold">
                                          <p:stCondLst>
                                            <p:cond delay="0"/>
                                          </p:stCondLst>
                                        </p:cTn>
                                        <p:tgtEl>
                                          <p:spTgt spid="129"/>
                                        </p:tgtEl>
                                        <p:attrNameLst>
                                          <p:attrName>style.visibility</p:attrName>
                                        </p:attrNameLst>
                                      </p:cBhvr>
                                      <p:to>
                                        <p:strVal val="visible"/>
                                      </p:to>
                                    </p:set>
                                    <p:animEffect transition="in" filter="fade">
                                      <p:cBhvr>
                                        <p:cTn id="25" dur="500"/>
                                        <p:tgtEl>
                                          <p:spTgt spid="129"/>
                                        </p:tgtEl>
                                      </p:cBhvr>
                                    </p:animEffect>
                                  </p:childTnLst>
                                </p:cTn>
                              </p:par>
                              <p:par>
                                <p:cTn id="26" presetID="22" presetClass="entr" presetSubtype="4" fill="hold" nodeType="withEffect">
                                  <p:stCondLst>
                                    <p:cond delay="4000"/>
                                  </p:stCondLst>
                                  <p:childTnLst>
                                    <p:set>
                                      <p:cBhvr>
                                        <p:cTn id="27" dur="1" fill="hold">
                                          <p:stCondLst>
                                            <p:cond delay="0"/>
                                          </p:stCondLst>
                                        </p:cTn>
                                        <p:tgtEl>
                                          <p:spTgt spid="90"/>
                                        </p:tgtEl>
                                        <p:attrNameLst>
                                          <p:attrName>style.visibility</p:attrName>
                                        </p:attrNameLst>
                                      </p:cBhvr>
                                      <p:to>
                                        <p:strVal val="visible"/>
                                      </p:to>
                                    </p:set>
                                    <p:animEffect transition="in" filter="wipe(down)">
                                      <p:cBhvr>
                                        <p:cTn id="28" dur="500"/>
                                        <p:tgtEl>
                                          <p:spTgt spid="90"/>
                                        </p:tgtEl>
                                      </p:cBhvr>
                                    </p:animEffect>
                                  </p:childTnLst>
                                </p:cTn>
                              </p:par>
                              <p:par>
                                <p:cTn id="29" presetID="10" presetClass="entr" presetSubtype="0" fill="hold" grpId="0" nodeType="withEffect">
                                  <p:stCondLst>
                                    <p:cond delay="4500"/>
                                  </p:stCondLst>
                                  <p:childTnLst>
                                    <p:set>
                                      <p:cBhvr>
                                        <p:cTn id="30" dur="1" fill="hold">
                                          <p:stCondLst>
                                            <p:cond delay="0"/>
                                          </p:stCondLst>
                                        </p:cTn>
                                        <p:tgtEl>
                                          <p:spTgt spid="128"/>
                                        </p:tgtEl>
                                        <p:attrNameLst>
                                          <p:attrName>style.visibility</p:attrName>
                                        </p:attrNameLst>
                                      </p:cBhvr>
                                      <p:to>
                                        <p:strVal val="visible"/>
                                      </p:to>
                                    </p:set>
                                    <p:animEffect transition="in" filter="fade">
                                      <p:cBhvr>
                                        <p:cTn id="31" dur="500"/>
                                        <p:tgtEl>
                                          <p:spTgt spid="128"/>
                                        </p:tgtEl>
                                      </p:cBhvr>
                                    </p:animEffect>
                                  </p:childTnLst>
                                </p:cTn>
                              </p:par>
                              <p:par>
                                <p:cTn id="32" presetID="22" presetClass="entr" presetSubtype="4" fill="hold" nodeType="withEffect">
                                  <p:stCondLst>
                                    <p:cond delay="5000"/>
                                  </p:stCondLst>
                                  <p:childTnLst>
                                    <p:set>
                                      <p:cBhvr>
                                        <p:cTn id="33" dur="1" fill="hold">
                                          <p:stCondLst>
                                            <p:cond delay="0"/>
                                          </p:stCondLst>
                                        </p:cTn>
                                        <p:tgtEl>
                                          <p:spTgt spid="89"/>
                                        </p:tgtEl>
                                        <p:attrNameLst>
                                          <p:attrName>style.visibility</p:attrName>
                                        </p:attrNameLst>
                                      </p:cBhvr>
                                      <p:to>
                                        <p:strVal val="visible"/>
                                      </p:to>
                                    </p:set>
                                    <p:animEffect transition="in" filter="wipe(down)">
                                      <p:cBhvr>
                                        <p:cTn id="34" dur="500"/>
                                        <p:tgtEl>
                                          <p:spTgt spid="89"/>
                                        </p:tgtEl>
                                      </p:cBhvr>
                                    </p:animEffect>
                                  </p:childTnLst>
                                </p:cTn>
                              </p:par>
                              <p:par>
                                <p:cTn id="35" presetID="10" presetClass="entr" presetSubtype="0" fill="hold" grpId="0" nodeType="withEffect">
                                  <p:stCondLst>
                                    <p:cond delay="5500"/>
                                  </p:stCondLst>
                                  <p:childTnLst>
                                    <p:set>
                                      <p:cBhvr>
                                        <p:cTn id="36" dur="1" fill="hold">
                                          <p:stCondLst>
                                            <p:cond delay="0"/>
                                          </p:stCondLst>
                                        </p:cTn>
                                        <p:tgtEl>
                                          <p:spTgt spid="127"/>
                                        </p:tgtEl>
                                        <p:attrNameLst>
                                          <p:attrName>style.visibility</p:attrName>
                                        </p:attrNameLst>
                                      </p:cBhvr>
                                      <p:to>
                                        <p:strVal val="visible"/>
                                      </p:to>
                                    </p:set>
                                    <p:animEffect transition="in" filter="fade">
                                      <p:cBhvr>
                                        <p:cTn id="37" dur="500"/>
                                        <p:tgtEl>
                                          <p:spTgt spid="127"/>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191"/>
                                        </p:tgtEl>
                                        <p:attrNameLst>
                                          <p:attrName>style.visibility</p:attrName>
                                        </p:attrNameLst>
                                      </p:cBhvr>
                                      <p:to>
                                        <p:strVal val="visible"/>
                                      </p:to>
                                    </p:set>
                                    <p:animEffect transition="in" filter="fade">
                                      <p:cBhvr>
                                        <p:cTn id="40" dur="500"/>
                                        <p:tgtEl>
                                          <p:spTgt spid="191"/>
                                        </p:tgtEl>
                                      </p:cBhvr>
                                    </p:animEffect>
                                  </p:childTnLst>
                                </p:cTn>
                              </p:par>
                              <p:par>
                                <p:cTn id="41" presetID="22" presetClass="entr" presetSubtype="4" fill="hold" nodeType="withEffect">
                                  <p:stCondLst>
                                    <p:cond delay="1000"/>
                                  </p:stCondLst>
                                  <p:childTnLst>
                                    <p:set>
                                      <p:cBhvr>
                                        <p:cTn id="42" dur="1" fill="hold">
                                          <p:stCondLst>
                                            <p:cond delay="0"/>
                                          </p:stCondLst>
                                        </p:cTn>
                                        <p:tgtEl>
                                          <p:spTgt spid="189"/>
                                        </p:tgtEl>
                                        <p:attrNameLst>
                                          <p:attrName>style.visibility</p:attrName>
                                        </p:attrNameLst>
                                      </p:cBhvr>
                                      <p:to>
                                        <p:strVal val="visible"/>
                                      </p:to>
                                    </p:set>
                                    <p:animEffect transition="in" filter="wipe(down)">
                                      <p:cBhvr>
                                        <p:cTn id="43" dur="5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8" grpId="0" animBg="1"/>
      <p:bldP spid="129" grpId="0" animBg="1"/>
      <p:bldP spid="130" grpId="0" animBg="1"/>
      <p:bldP spid="131" grpId="0" animBg="1"/>
      <p:bldP spid="132" grpId="0" animBg="1"/>
      <p:bldP spid="19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 y="76200"/>
            <a:ext cx="8991600" cy="685800"/>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r>
              <a:rPr lang="en-US" dirty="0" smtClean="0"/>
              <a:t>Need to understand what it takes to scale mountains…</a:t>
            </a:r>
            <a:endParaRPr lang="en-US" dirty="0"/>
          </a:p>
        </p:txBody>
      </p:sp>
      <p:sp>
        <p:nvSpPr>
          <p:cNvPr id="5" name="TextBox 4"/>
          <p:cNvSpPr txBox="1"/>
          <p:nvPr/>
        </p:nvSpPr>
        <p:spPr>
          <a:xfrm>
            <a:off x="4715042" y="990600"/>
            <a:ext cx="4276558" cy="1015663"/>
          </a:xfrm>
          <a:prstGeom prst="rect">
            <a:avLst/>
          </a:prstGeom>
          <a:solidFill>
            <a:schemeClr val="bg2">
              <a:lumMod val="90000"/>
              <a:alpha val="70000"/>
            </a:schemeClr>
          </a:solidFill>
        </p:spPr>
        <p:txBody>
          <a:bodyPr wrap="square" rtlCol="0">
            <a:spAutoFit/>
          </a:bodyPr>
          <a:lstStyle/>
          <a:p>
            <a:r>
              <a:rPr lang="en-US" sz="2000" dirty="0" smtClean="0"/>
              <a:t>“All the newest technologies and top-rated equipment won’t get you to the top of Everest – and back down…</a:t>
            </a:r>
            <a:endParaRPr lang="en-US" sz="2000" dirty="0"/>
          </a:p>
        </p:txBody>
      </p:sp>
      <p:pic>
        <p:nvPicPr>
          <p:cNvPr id="7" name="Picture 6"/>
          <p:cNvPicPr>
            <a:picLocks noChangeAspect="1"/>
          </p:cNvPicPr>
          <p:nvPr/>
        </p:nvPicPr>
        <p:blipFill>
          <a:blip r:embed="rId2"/>
          <a:stretch>
            <a:fillRect/>
          </a:stretch>
        </p:blipFill>
        <p:spPr>
          <a:xfrm>
            <a:off x="228600" y="914400"/>
            <a:ext cx="4114800" cy="3093004"/>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304800" y="5734356"/>
            <a:ext cx="4114800" cy="707886"/>
          </a:xfrm>
          <a:prstGeom prst="rect">
            <a:avLst/>
          </a:prstGeom>
          <a:solidFill>
            <a:schemeClr val="bg2">
              <a:lumMod val="90000"/>
              <a:alpha val="70000"/>
            </a:schemeClr>
          </a:solidFill>
        </p:spPr>
        <p:txBody>
          <a:bodyPr wrap="square" rtlCol="0">
            <a:spAutoFit/>
          </a:bodyPr>
          <a:lstStyle/>
          <a:p>
            <a:r>
              <a:rPr lang="en-US" sz="2000" dirty="0" smtClean="0"/>
              <a:t>…only a skilled and seasoned </a:t>
            </a:r>
            <a:r>
              <a:rPr lang="en-US" sz="2000" dirty="0" err="1" smtClean="0"/>
              <a:t>sherpa</a:t>
            </a:r>
            <a:r>
              <a:rPr lang="en-US" sz="2000" dirty="0" smtClean="0"/>
              <a:t> guide can do that.”</a:t>
            </a:r>
            <a:endParaRPr lang="en-US" sz="2000" dirty="0"/>
          </a:p>
        </p:txBody>
      </p:sp>
      <p:pic>
        <p:nvPicPr>
          <p:cNvPr id="9" name="Picture 8"/>
          <p:cNvPicPr>
            <a:picLocks noChangeAspect="1"/>
          </p:cNvPicPr>
          <p:nvPr/>
        </p:nvPicPr>
        <p:blipFill>
          <a:blip r:embed="rId3"/>
          <a:stretch>
            <a:fillRect/>
          </a:stretch>
        </p:blipFill>
        <p:spPr>
          <a:xfrm>
            <a:off x="4555958" y="3657600"/>
            <a:ext cx="4572000" cy="304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076760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76200"/>
            <a:ext cx="8991600" cy="685800"/>
          </a:xfrm>
        </p:spPr>
        <p:txBody>
          <a:bodyPr>
            <a:normAutofit/>
          </a:bodyPr>
          <a:lstStyle/>
          <a:p>
            <a:r>
              <a:rPr lang="en-US" dirty="0" smtClean="0"/>
              <a:t>Librarians typically don’t understand their value…</a:t>
            </a:r>
            <a:endParaRPr lang="en-US" dirty="0"/>
          </a:p>
        </p:txBody>
      </p:sp>
      <p:sp>
        <p:nvSpPr>
          <p:cNvPr id="88" name="Title 43"/>
          <p:cNvSpPr txBox="1">
            <a:spLocks/>
          </p:cNvSpPr>
          <p:nvPr/>
        </p:nvSpPr>
        <p:spPr>
          <a:xfrm>
            <a:off x="0" y="0"/>
            <a:ext cx="9144000" cy="708779"/>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endParaRPr lang="en-US" dirty="0"/>
          </a:p>
        </p:txBody>
      </p:sp>
      <p:cxnSp>
        <p:nvCxnSpPr>
          <p:cNvPr id="89" name="Straight Connector 88"/>
          <p:cNvCxnSpPr>
            <a:stCxn id="128" idx="7"/>
            <a:endCxn id="127" idx="3"/>
          </p:cNvCxnSpPr>
          <p:nvPr/>
        </p:nvCxnSpPr>
        <p:spPr>
          <a:xfrm flipV="1">
            <a:off x="6487373" y="1802832"/>
            <a:ext cx="1209874" cy="5409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stCxn id="129" idx="6"/>
            <a:endCxn id="128" idx="3"/>
          </p:cNvCxnSpPr>
          <p:nvPr/>
        </p:nvCxnSpPr>
        <p:spPr>
          <a:xfrm flipV="1">
            <a:off x="5892321" y="2469135"/>
            <a:ext cx="469667" cy="51512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130" idx="6"/>
            <a:endCxn id="129" idx="3"/>
          </p:cNvCxnSpPr>
          <p:nvPr/>
        </p:nvCxnSpPr>
        <p:spPr>
          <a:xfrm flipV="1">
            <a:off x="4977921" y="3046953"/>
            <a:ext cx="763047" cy="3820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endCxn id="191" idx="3"/>
          </p:cNvCxnSpPr>
          <p:nvPr/>
        </p:nvCxnSpPr>
        <p:spPr>
          <a:xfrm flipV="1">
            <a:off x="457200" y="4342353"/>
            <a:ext cx="1473768" cy="8662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131" idx="6"/>
            <a:endCxn id="130" idx="3"/>
          </p:cNvCxnSpPr>
          <p:nvPr/>
        </p:nvCxnSpPr>
        <p:spPr>
          <a:xfrm flipV="1">
            <a:off x="3758721" y="3491692"/>
            <a:ext cx="1067847" cy="4069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7" name="Oval 126"/>
          <p:cNvSpPr/>
          <p:nvPr/>
        </p:nvSpPr>
        <p:spPr>
          <a:xfrm>
            <a:off x="7671279" y="165147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6336020" y="2317782"/>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5715000" y="28956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800600" y="334033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3581400" y="3810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320457" y="510539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Cloud"/>
          <p:cNvSpPr/>
          <p:nvPr/>
        </p:nvSpPr>
        <p:spPr>
          <a:xfrm>
            <a:off x="3909955" y="752375"/>
            <a:ext cx="1408681" cy="942981"/>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alpha val="15000"/>
            </a:schemeClr>
          </a:solidFill>
          <a:ln>
            <a:solidFill>
              <a:schemeClr val="accent1">
                <a:shade val="50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Cloud"/>
          <p:cNvSpPr/>
          <p:nvPr/>
        </p:nvSpPr>
        <p:spPr>
          <a:xfrm>
            <a:off x="2723583" y="749836"/>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20000"/>
            </a:schemeClr>
          </a:solidFill>
          <a:ln>
            <a:solidFill>
              <a:schemeClr val="accent1">
                <a:shade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Cloud"/>
          <p:cNvSpPr/>
          <p:nvPr/>
        </p:nvSpPr>
        <p:spPr>
          <a:xfrm>
            <a:off x="-86698" y="971807"/>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10000"/>
            </a:schemeClr>
          </a:solidFill>
          <a:ln>
            <a:solidFill>
              <a:schemeClr val="accent1">
                <a:shade val="50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9" name="Straight Connector 188"/>
          <p:cNvCxnSpPr>
            <a:endCxn id="131" idx="3"/>
          </p:cNvCxnSpPr>
          <p:nvPr/>
        </p:nvCxnSpPr>
        <p:spPr>
          <a:xfrm flipV="1">
            <a:off x="1905000" y="3961353"/>
            <a:ext cx="1702368" cy="35930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1" name="Oval 190"/>
          <p:cNvSpPr/>
          <p:nvPr/>
        </p:nvSpPr>
        <p:spPr>
          <a:xfrm>
            <a:off x="1905000" y="4191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2" name="Picture 191" descr="hikers_1600_clr_9598.png"/>
          <p:cNvPicPr>
            <a:picLocks noChangeAspect="1"/>
          </p:cNvPicPr>
          <p:nvPr/>
        </p:nvPicPr>
        <p:blipFill rotWithShape="1">
          <a:blip r:embed="rId2" cstate="print">
            <a:extLst>
              <a:ext uri="{28A0092B-C50C-407E-A947-70E740481C1C}">
                <a14:useLocalDpi xmlns:a14="http://schemas.microsoft.com/office/drawing/2010/main" val="0"/>
              </a:ext>
            </a:extLst>
          </a:blip>
          <a:srcRect l="64444"/>
          <a:stretch/>
        </p:blipFill>
        <p:spPr>
          <a:xfrm rot="20773679">
            <a:off x="1306155" y="2238170"/>
            <a:ext cx="1137942" cy="2148309"/>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3505200" y="4191000"/>
            <a:ext cx="5562600" cy="2630745"/>
          </a:xfrm>
          <a:prstGeom prst="rect">
            <a:avLst/>
          </a:pr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b="1">
                <a:solidFill>
                  <a:schemeClr val="bg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342900" indent="-342900" algn="l">
              <a:buFont typeface="Arial"/>
              <a:buChar char="•"/>
            </a:pPr>
            <a:r>
              <a:rPr lang="en-US" dirty="0" smtClean="0">
                <a:solidFill>
                  <a:srgbClr val="000000"/>
                </a:solidFill>
              </a:rPr>
              <a:t>Librarians model the classic servant leader</a:t>
            </a:r>
          </a:p>
          <a:p>
            <a:pPr marL="342900" indent="-342900" algn="l">
              <a:buFont typeface="Arial"/>
              <a:buChar char="•"/>
            </a:pPr>
            <a:r>
              <a:rPr lang="en-US" dirty="0" smtClean="0">
                <a:solidFill>
                  <a:srgbClr val="000000"/>
                </a:solidFill>
              </a:rPr>
              <a:t>Need to understand how expertise </a:t>
            </a:r>
            <a:r>
              <a:rPr lang="en-US" dirty="0">
                <a:solidFill>
                  <a:srgbClr val="000000"/>
                </a:solidFill>
              </a:rPr>
              <a:t>can be applied and used, what it’s worth</a:t>
            </a:r>
          </a:p>
          <a:p>
            <a:pPr marL="342900" indent="-342900" algn="l">
              <a:buFont typeface="Arial"/>
              <a:buChar char="•"/>
            </a:pPr>
            <a:r>
              <a:rPr lang="en-US" dirty="0" smtClean="0">
                <a:solidFill>
                  <a:srgbClr val="000000"/>
                </a:solidFill>
              </a:rPr>
              <a:t>Librarians add tremendous value by helping people </a:t>
            </a:r>
            <a:r>
              <a:rPr lang="en-US" dirty="0">
                <a:solidFill>
                  <a:srgbClr val="000000"/>
                </a:solidFill>
              </a:rPr>
              <a:t>hone in on their search, understand the </a:t>
            </a:r>
            <a:r>
              <a:rPr lang="en-US" dirty="0" smtClean="0">
                <a:solidFill>
                  <a:srgbClr val="000000"/>
                </a:solidFill>
              </a:rPr>
              <a:t>qualification </a:t>
            </a:r>
            <a:r>
              <a:rPr lang="en-US" dirty="0">
                <a:solidFill>
                  <a:srgbClr val="000000"/>
                </a:solidFill>
              </a:rPr>
              <a:t>of resources </a:t>
            </a:r>
            <a:endParaRPr lang="en-US" dirty="0" smtClean="0">
              <a:solidFill>
                <a:srgbClr val="000000"/>
              </a:solidFill>
            </a:endParaRPr>
          </a:p>
          <a:p>
            <a:pPr marL="342900" indent="-342900" algn="l">
              <a:buFont typeface="Arial"/>
              <a:buChar char="•"/>
            </a:pPr>
            <a:r>
              <a:rPr lang="en-US" dirty="0" smtClean="0">
                <a:solidFill>
                  <a:srgbClr val="000000"/>
                </a:solidFill>
              </a:rPr>
              <a:t>Adds value to </a:t>
            </a:r>
            <a:r>
              <a:rPr lang="en-US" dirty="0">
                <a:solidFill>
                  <a:srgbClr val="000000"/>
                </a:solidFill>
              </a:rPr>
              <a:t>the individual</a:t>
            </a:r>
            <a:r>
              <a:rPr lang="en-US" dirty="0" smtClean="0">
                <a:solidFill>
                  <a:srgbClr val="000000"/>
                </a:solidFill>
              </a:rPr>
              <a:t>, the community, </a:t>
            </a:r>
            <a:r>
              <a:rPr lang="en-US" dirty="0">
                <a:solidFill>
                  <a:srgbClr val="000000"/>
                </a:solidFill>
              </a:rPr>
              <a:t>the </a:t>
            </a:r>
            <a:r>
              <a:rPr lang="en-US" dirty="0" smtClean="0">
                <a:solidFill>
                  <a:srgbClr val="000000"/>
                </a:solidFill>
              </a:rPr>
              <a:t>organization</a:t>
            </a:r>
            <a:endParaRPr lang="en-US" dirty="0">
              <a:solidFill>
                <a:srgbClr val="000000"/>
              </a:solidFill>
            </a:endParaRPr>
          </a:p>
        </p:txBody>
      </p:sp>
      <p:sp>
        <p:nvSpPr>
          <p:cNvPr id="4" name="Rectangle 3"/>
          <p:cNvSpPr/>
          <p:nvPr/>
        </p:nvSpPr>
        <p:spPr>
          <a:xfrm>
            <a:off x="4572000" y="1143000"/>
            <a:ext cx="4572000" cy="707886"/>
          </a:xfrm>
          <a:prstGeom prst="rect">
            <a:avLst/>
          </a:prstGeom>
        </p:spPr>
        <p:txBody>
          <a:bodyPr>
            <a:spAutoFit/>
          </a:bodyPr>
          <a:lstStyle/>
          <a:p>
            <a:r>
              <a:rPr lang="en-US" sz="2000" b="1" i="1" dirty="0" smtClean="0"/>
              <a:t>The guide is always more important than the equipment…</a:t>
            </a:r>
            <a:endParaRPr lang="en-US" sz="2000" dirty="0"/>
          </a:p>
        </p:txBody>
      </p:sp>
      <p:grpSp>
        <p:nvGrpSpPr>
          <p:cNvPr id="91" name="Stop1"/>
          <p:cNvGrpSpPr>
            <a:grpSpLocks noChangeAspect="1"/>
          </p:cNvGrpSpPr>
          <p:nvPr/>
        </p:nvGrpSpPr>
        <p:grpSpPr>
          <a:xfrm>
            <a:off x="2209800" y="685800"/>
            <a:ext cx="2209800" cy="2685926"/>
            <a:chOff x="72625" y="3671672"/>
            <a:chExt cx="1054190" cy="1281328"/>
          </a:xfrm>
        </p:grpSpPr>
        <p:sp>
          <p:nvSpPr>
            <p:cNvPr id="95"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6"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7"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8"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2">
                    <a:lumMod val="50000"/>
                  </a:schemeClr>
                </a:solidFill>
              </a:endParaRPr>
            </a:p>
            <a:p>
              <a:pPr algn="ctr"/>
              <a:r>
                <a:rPr lang="en-US" sz="2000" b="1" dirty="0">
                  <a:solidFill>
                    <a:srgbClr val="000000"/>
                  </a:solidFill>
                </a:rPr>
                <a:t>PRACTICE</a:t>
              </a:r>
            </a:p>
            <a:p>
              <a:pPr algn="ctr"/>
              <a:r>
                <a:rPr lang="en-US" sz="2000" b="1" dirty="0">
                  <a:solidFill>
                    <a:srgbClr val="000000"/>
                  </a:solidFill>
                </a:rPr>
                <a:t> </a:t>
              </a:r>
              <a:r>
                <a:rPr lang="en-US" sz="2000" b="1" dirty="0" smtClean="0">
                  <a:solidFill>
                    <a:srgbClr val="000000"/>
                  </a:solidFill>
                </a:rPr>
                <a:t>2</a:t>
              </a:r>
              <a:endParaRPr lang="en-US" sz="2000" b="1" dirty="0">
                <a:solidFill>
                  <a:srgbClr val="000000"/>
                </a:solidFill>
              </a:endParaRPr>
            </a:p>
            <a:p>
              <a:pPr algn="ctr"/>
              <a:r>
                <a:rPr lang="en-US" sz="2000" b="1" dirty="0" smtClean="0">
                  <a:solidFill>
                    <a:srgbClr val="000000"/>
                  </a:solidFill>
                </a:rPr>
                <a:t>Know Your Value</a:t>
              </a:r>
              <a:endParaRPr lang="en-US" sz="2000" b="1" dirty="0">
                <a:solidFill>
                  <a:srgbClr val="000000"/>
                </a:solidFill>
              </a:endParaRPr>
            </a:p>
          </p:txBody>
        </p:sp>
        <p:sp>
          <p:nvSpPr>
            <p:cNvPr id="99"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00"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grpSp>
        <p:nvGrpSpPr>
          <p:cNvPr id="30" name="Stop1"/>
          <p:cNvGrpSpPr>
            <a:grpSpLocks noChangeAspect="1"/>
          </p:cNvGrpSpPr>
          <p:nvPr/>
        </p:nvGrpSpPr>
        <p:grpSpPr>
          <a:xfrm>
            <a:off x="-25400" y="5181600"/>
            <a:ext cx="1191236" cy="1447901"/>
            <a:chOff x="72625" y="3671672"/>
            <a:chExt cx="1054190" cy="1281328"/>
          </a:xfrm>
        </p:grpSpPr>
        <p:sp>
          <p:nvSpPr>
            <p:cNvPr id="31"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2"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3"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4"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Understand Your Expertise</a:t>
              </a:r>
              <a:endParaRPr lang="en-US" sz="1200" dirty="0">
                <a:solidFill>
                  <a:schemeClr val="bg2">
                    <a:lumMod val="50000"/>
                  </a:schemeClr>
                </a:solidFill>
              </a:endParaRPr>
            </a:p>
          </p:txBody>
        </p:sp>
        <p:sp>
          <p:nvSpPr>
            <p:cNvPr id="35"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6"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37" name="Picture 36"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68500" y="4015053"/>
            <a:ext cx="572979" cy="10817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58142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par>
                                <p:cTn id="8" presetID="22" presetClass="entr" presetSubtype="4" fill="hold" nodeType="withEffect">
                                  <p:stCondLst>
                                    <p:cond delay="1000"/>
                                  </p:stCondLst>
                                  <p:childTnLst>
                                    <p:set>
                                      <p:cBhvr>
                                        <p:cTn id="9" dur="1" fill="hold">
                                          <p:stCondLst>
                                            <p:cond delay="0"/>
                                          </p:stCondLst>
                                        </p:cTn>
                                        <p:tgtEl>
                                          <p:spTgt spid="93"/>
                                        </p:tgtEl>
                                        <p:attrNameLst>
                                          <p:attrName>style.visibility</p:attrName>
                                        </p:attrNameLst>
                                      </p:cBhvr>
                                      <p:to>
                                        <p:strVal val="visible"/>
                                      </p:to>
                                    </p:set>
                                    <p:animEffect transition="in" filter="wipe(down)">
                                      <p:cBhvr>
                                        <p:cTn id="10" dur="500"/>
                                        <p:tgtEl>
                                          <p:spTgt spid="93"/>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31"/>
                                        </p:tgtEl>
                                        <p:attrNameLst>
                                          <p:attrName>style.visibility</p:attrName>
                                        </p:attrNameLst>
                                      </p:cBhvr>
                                      <p:to>
                                        <p:strVal val="visible"/>
                                      </p:to>
                                    </p:set>
                                    <p:animEffect transition="in" filter="fade">
                                      <p:cBhvr>
                                        <p:cTn id="13" dur="500"/>
                                        <p:tgtEl>
                                          <p:spTgt spid="131"/>
                                        </p:tgtEl>
                                      </p:cBhvr>
                                    </p:animEffect>
                                  </p:childTnLst>
                                </p:cTn>
                              </p:par>
                              <p:par>
                                <p:cTn id="14" presetID="22" presetClass="entr" presetSubtype="4" fill="hold" nodeType="withEffect">
                                  <p:stCondLst>
                                    <p:cond delay="2000"/>
                                  </p:stCondLst>
                                  <p:childTnLst>
                                    <p:set>
                                      <p:cBhvr>
                                        <p:cTn id="15" dur="1" fill="hold">
                                          <p:stCondLst>
                                            <p:cond delay="0"/>
                                          </p:stCondLst>
                                        </p:cTn>
                                        <p:tgtEl>
                                          <p:spTgt spid="94"/>
                                        </p:tgtEl>
                                        <p:attrNameLst>
                                          <p:attrName>style.visibility</p:attrName>
                                        </p:attrNameLst>
                                      </p:cBhvr>
                                      <p:to>
                                        <p:strVal val="visible"/>
                                      </p:to>
                                    </p:set>
                                    <p:animEffect transition="in" filter="wipe(down)">
                                      <p:cBhvr>
                                        <p:cTn id="16" dur="500"/>
                                        <p:tgtEl>
                                          <p:spTgt spid="94"/>
                                        </p:tgtEl>
                                      </p:cBhvr>
                                    </p:animEffect>
                                  </p:childTnLst>
                                </p:cTn>
                              </p:par>
                              <p:par>
                                <p:cTn id="17" presetID="10" presetClass="entr" presetSubtype="0" fill="hold" grpId="0" nodeType="withEffect">
                                  <p:stCondLst>
                                    <p:cond delay="2500"/>
                                  </p:stCondLst>
                                  <p:childTnLst>
                                    <p:set>
                                      <p:cBhvr>
                                        <p:cTn id="18" dur="1" fill="hold">
                                          <p:stCondLst>
                                            <p:cond delay="0"/>
                                          </p:stCondLst>
                                        </p:cTn>
                                        <p:tgtEl>
                                          <p:spTgt spid="130"/>
                                        </p:tgtEl>
                                        <p:attrNameLst>
                                          <p:attrName>style.visibility</p:attrName>
                                        </p:attrNameLst>
                                      </p:cBhvr>
                                      <p:to>
                                        <p:strVal val="visible"/>
                                      </p:to>
                                    </p:set>
                                    <p:animEffect transition="in" filter="fade">
                                      <p:cBhvr>
                                        <p:cTn id="19" dur="500"/>
                                        <p:tgtEl>
                                          <p:spTgt spid="130"/>
                                        </p:tgtEl>
                                      </p:cBhvr>
                                    </p:animEffect>
                                  </p:childTnLst>
                                </p:cTn>
                              </p:par>
                              <p:par>
                                <p:cTn id="20" presetID="22" presetClass="entr" presetSubtype="4" fill="hold" nodeType="withEffect">
                                  <p:stCondLst>
                                    <p:cond delay="3000"/>
                                  </p:stCondLst>
                                  <p:childTnLst>
                                    <p:set>
                                      <p:cBhvr>
                                        <p:cTn id="21" dur="1" fill="hold">
                                          <p:stCondLst>
                                            <p:cond delay="0"/>
                                          </p:stCondLst>
                                        </p:cTn>
                                        <p:tgtEl>
                                          <p:spTgt spid="92"/>
                                        </p:tgtEl>
                                        <p:attrNameLst>
                                          <p:attrName>style.visibility</p:attrName>
                                        </p:attrNameLst>
                                      </p:cBhvr>
                                      <p:to>
                                        <p:strVal val="visible"/>
                                      </p:to>
                                    </p:set>
                                    <p:animEffect transition="in" filter="wipe(down)">
                                      <p:cBhvr>
                                        <p:cTn id="22" dur="500"/>
                                        <p:tgtEl>
                                          <p:spTgt spid="92"/>
                                        </p:tgtEl>
                                      </p:cBhvr>
                                    </p:animEffect>
                                  </p:childTnLst>
                                </p:cTn>
                              </p:par>
                              <p:par>
                                <p:cTn id="23" presetID="10" presetClass="entr" presetSubtype="0" fill="hold" grpId="0" nodeType="withEffect">
                                  <p:stCondLst>
                                    <p:cond delay="3500"/>
                                  </p:stCondLst>
                                  <p:childTnLst>
                                    <p:set>
                                      <p:cBhvr>
                                        <p:cTn id="24" dur="1" fill="hold">
                                          <p:stCondLst>
                                            <p:cond delay="0"/>
                                          </p:stCondLst>
                                        </p:cTn>
                                        <p:tgtEl>
                                          <p:spTgt spid="129"/>
                                        </p:tgtEl>
                                        <p:attrNameLst>
                                          <p:attrName>style.visibility</p:attrName>
                                        </p:attrNameLst>
                                      </p:cBhvr>
                                      <p:to>
                                        <p:strVal val="visible"/>
                                      </p:to>
                                    </p:set>
                                    <p:animEffect transition="in" filter="fade">
                                      <p:cBhvr>
                                        <p:cTn id="25" dur="500"/>
                                        <p:tgtEl>
                                          <p:spTgt spid="129"/>
                                        </p:tgtEl>
                                      </p:cBhvr>
                                    </p:animEffect>
                                  </p:childTnLst>
                                </p:cTn>
                              </p:par>
                              <p:par>
                                <p:cTn id="26" presetID="22" presetClass="entr" presetSubtype="4" fill="hold" nodeType="withEffect">
                                  <p:stCondLst>
                                    <p:cond delay="4000"/>
                                  </p:stCondLst>
                                  <p:childTnLst>
                                    <p:set>
                                      <p:cBhvr>
                                        <p:cTn id="27" dur="1" fill="hold">
                                          <p:stCondLst>
                                            <p:cond delay="0"/>
                                          </p:stCondLst>
                                        </p:cTn>
                                        <p:tgtEl>
                                          <p:spTgt spid="90"/>
                                        </p:tgtEl>
                                        <p:attrNameLst>
                                          <p:attrName>style.visibility</p:attrName>
                                        </p:attrNameLst>
                                      </p:cBhvr>
                                      <p:to>
                                        <p:strVal val="visible"/>
                                      </p:to>
                                    </p:set>
                                    <p:animEffect transition="in" filter="wipe(down)">
                                      <p:cBhvr>
                                        <p:cTn id="28" dur="500"/>
                                        <p:tgtEl>
                                          <p:spTgt spid="90"/>
                                        </p:tgtEl>
                                      </p:cBhvr>
                                    </p:animEffect>
                                  </p:childTnLst>
                                </p:cTn>
                              </p:par>
                              <p:par>
                                <p:cTn id="29" presetID="10" presetClass="entr" presetSubtype="0" fill="hold" grpId="0" nodeType="withEffect">
                                  <p:stCondLst>
                                    <p:cond delay="4500"/>
                                  </p:stCondLst>
                                  <p:childTnLst>
                                    <p:set>
                                      <p:cBhvr>
                                        <p:cTn id="30" dur="1" fill="hold">
                                          <p:stCondLst>
                                            <p:cond delay="0"/>
                                          </p:stCondLst>
                                        </p:cTn>
                                        <p:tgtEl>
                                          <p:spTgt spid="128"/>
                                        </p:tgtEl>
                                        <p:attrNameLst>
                                          <p:attrName>style.visibility</p:attrName>
                                        </p:attrNameLst>
                                      </p:cBhvr>
                                      <p:to>
                                        <p:strVal val="visible"/>
                                      </p:to>
                                    </p:set>
                                    <p:animEffect transition="in" filter="fade">
                                      <p:cBhvr>
                                        <p:cTn id="31" dur="500"/>
                                        <p:tgtEl>
                                          <p:spTgt spid="128"/>
                                        </p:tgtEl>
                                      </p:cBhvr>
                                    </p:animEffect>
                                  </p:childTnLst>
                                </p:cTn>
                              </p:par>
                              <p:par>
                                <p:cTn id="32" presetID="22" presetClass="entr" presetSubtype="4" fill="hold" nodeType="withEffect">
                                  <p:stCondLst>
                                    <p:cond delay="5000"/>
                                  </p:stCondLst>
                                  <p:childTnLst>
                                    <p:set>
                                      <p:cBhvr>
                                        <p:cTn id="33" dur="1" fill="hold">
                                          <p:stCondLst>
                                            <p:cond delay="0"/>
                                          </p:stCondLst>
                                        </p:cTn>
                                        <p:tgtEl>
                                          <p:spTgt spid="89"/>
                                        </p:tgtEl>
                                        <p:attrNameLst>
                                          <p:attrName>style.visibility</p:attrName>
                                        </p:attrNameLst>
                                      </p:cBhvr>
                                      <p:to>
                                        <p:strVal val="visible"/>
                                      </p:to>
                                    </p:set>
                                    <p:animEffect transition="in" filter="wipe(down)">
                                      <p:cBhvr>
                                        <p:cTn id="34" dur="500"/>
                                        <p:tgtEl>
                                          <p:spTgt spid="89"/>
                                        </p:tgtEl>
                                      </p:cBhvr>
                                    </p:animEffect>
                                  </p:childTnLst>
                                </p:cTn>
                              </p:par>
                              <p:par>
                                <p:cTn id="35" presetID="10" presetClass="entr" presetSubtype="0" fill="hold" grpId="0" nodeType="withEffect">
                                  <p:stCondLst>
                                    <p:cond delay="5500"/>
                                  </p:stCondLst>
                                  <p:childTnLst>
                                    <p:set>
                                      <p:cBhvr>
                                        <p:cTn id="36" dur="1" fill="hold">
                                          <p:stCondLst>
                                            <p:cond delay="0"/>
                                          </p:stCondLst>
                                        </p:cTn>
                                        <p:tgtEl>
                                          <p:spTgt spid="127"/>
                                        </p:tgtEl>
                                        <p:attrNameLst>
                                          <p:attrName>style.visibility</p:attrName>
                                        </p:attrNameLst>
                                      </p:cBhvr>
                                      <p:to>
                                        <p:strVal val="visible"/>
                                      </p:to>
                                    </p:set>
                                    <p:animEffect transition="in" filter="fade">
                                      <p:cBhvr>
                                        <p:cTn id="37" dur="500"/>
                                        <p:tgtEl>
                                          <p:spTgt spid="127"/>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191"/>
                                        </p:tgtEl>
                                        <p:attrNameLst>
                                          <p:attrName>style.visibility</p:attrName>
                                        </p:attrNameLst>
                                      </p:cBhvr>
                                      <p:to>
                                        <p:strVal val="visible"/>
                                      </p:to>
                                    </p:set>
                                    <p:animEffect transition="in" filter="fade">
                                      <p:cBhvr>
                                        <p:cTn id="40" dur="500"/>
                                        <p:tgtEl>
                                          <p:spTgt spid="191"/>
                                        </p:tgtEl>
                                      </p:cBhvr>
                                    </p:animEffect>
                                  </p:childTnLst>
                                </p:cTn>
                              </p:par>
                              <p:par>
                                <p:cTn id="41" presetID="22" presetClass="entr" presetSubtype="4" fill="hold" nodeType="withEffect">
                                  <p:stCondLst>
                                    <p:cond delay="1000"/>
                                  </p:stCondLst>
                                  <p:childTnLst>
                                    <p:set>
                                      <p:cBhvr>
                                        <p:cTn id="42" dur="1" fill="hold">
                                          <p:stCondLst>
                                            <p:cond delay="0"/>
                                          </p:stCondLst>
                                        </p:cTn>
                                        <p:tgtEl>
                                          <p:spTgt spid="189"/>
                                        </p:tgtEl>
                                        <p:attrNameLst>
                                          <p:attrName>style.visibility</p:attrName>
                                        </p:attrNameLst>
                                      </p:cBhvr>
                                      <p:to>
                                        <p:strVal val="visible"/>
                                      </p:to>
                                    </p:set>
                                    <p:animEffect transition="in" filter="wipe(down)">
                                      <p:cBhvr>
                                        <p:cTn id="43" dur="5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8" grpId="0" animBg="1"/>
      <p:bldP spid="129" grpId="0" animBg="1"/>
      <p:bldP spid="130" grpId="0" animBg="1"/>
      <p:bldP spid="131" grpId="0" animBg="1"/>
      <p:bldP spid="132" grpId="0" animBg="1"/>
      <p:bldP spid="19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 y="76200"/>
            <a:ext cx="8991600" cy="685800"/>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r>
              <a:rPr lang="en-US" dirty="0" smtClean="0"/>
              <a:t>Need to understand environmental factors…</a:t>
            </a:r>
            <a:endParaRPr lang="en-US" dirty="0"/>
          </a:p>
        </p:txBody>
      </p:sp>
      <p:sp>
        <p:nvSpPr>
          <p:cNvPr id="5" name="TextBox 4"/>
          <p:cNvSpPr txBox="1"/>
          <p:nvPr/>
        </p:nvSpPr>
        <p:spPr>
          <a:xfrm>
            <a:off x="304800" y="3962400"/>
            <a:ext cx="4276558" cy="1015663"/>
          </a:xfrm>
          <a:prstGeom prst="rect">
            <a:avLst/>
          </a:prstGeom>
          <a:solidFill>
            <a:schemeClr val="bg2">
              <a:lumMod val="90000"/>
              <a:alpha val="70000"/>
            </a:schemeClr>
          </a:solidFill>
        </p:spPr>
        <p:txBody>
          <a:bodyPr wrap="square" rtlCol="0">
            <a:spAutoFit/>
          </a:bodyPr>
          <a:lstStyle/>
          <a:p>
            <a:r>
              <a:rPr lang="en-US" sz="2000" dirty="0" smtClean="0"/>
              <a:t>“The best guides are constantly monitoring what is happening on and around the mountain…</a:t>
            </a:r>
            <a:endParaRPr lang="en-US" sz="2000" dirty="0"/>
          </a:p>
        </p:txBody>
      </p:sp>
      <p:sp>
        <p:nvSpPr>
          <p:cNvPr id="8" name="TextBox 7"/>
          <p:cNvSpPr txBox="1"/>
          <p:nvPr/>
        </p:nvSpPr>
        <p:spPr>
          <a:xfrm>
            <a:off x="4724400" y="5029200"/>
            <a:ext cx="4114800" cy="1631216"/>
          </a:xfrm>
          <a:prstGeom prst="rect">
            <a:avLst/>
          </a:prstGeom>
          <a:solidFill>
            <a:schemeClr val="bg2">
              <a:lumMod val="90000"/>
              <a:alpha val="70000"/>
            </a:schemeClr>
          </a:solidFill>
        </p:spPr>
        <p:txBody>
          <a:bodyPr wrap="square" rtlCol="0">
            <a:spAutoFit/>
          </a:bodyPr>
          <a:lstStyle/>
          <a:p>
            <a:r>
              <a:rPr lang="en-US" sz="2000" dirty="0" smtClean="0"/>
              <a:t>…the weather, how the season has been, who’s ahead, who’s behind, how avalanches have reconfigured the side of the mountain – you have to be aware of all of it.”</a:t>
            </a:r>
            <a:endParaRPr lang="en-US" sz="2000" dirty="0"/>
          </a:p>
        </p:txBody>
      </p:sp>
      <p:pic>
        <p:nvPicPr>
          <p:cNvPr id="2" name="Picture 1"/>
          <p:cNvPicPr>
            <a:picLocks noChangeAspect="1"/>
          </p:cNvPicPr>
          <p:nvPr/>
        </p:nvPicPr>
        <p:blipFill>
          <a:blip r:embed="rId2"/>
          <a:stretch>
            <a:fillRect/>
          </a:stretch>
        </p:blipFill>
        <p:spPr>
          <a:xfrm>
            <a:off x="228600" y="914400"/>
            <a:ext cx="4304698" cy="2819400"/>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3"/>
          <a:srcRect l="8487" r="5290"/>
          <a:stretch/>
        </p:blipFill>
        <p:spPr>
          <a:xfrm>
            <a:off x="4724400" y="1912257"/>
            <a:ext cx="4237790" cy="29645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326463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76200"/>
            <a:ext cx="8991600" cy="685800"/>
          </a:xfrm>
        </p:spPr>
        <p:txBody>
          <a:bodyPr>
            <a:normAutofit/>
          </a:bodyPr>
          <a:lstStyle/>
          <a:p>
            <a:r>
              <a:rPr lang="en-US" dirty="0" smtClean="0"/>
              <a:t>Your world is bigger than what is in front of your desk…</a:t>
            </a:r>
            <a:endParaRPr lang="en-US" dirty="0"/>
          </a:p>
        </p:txBody>
      </p:sp>
      <p:sp>
        <p:nvSpPr>
          <p:cNvPr id="88" name="Title 43"/>
          <p:cNvSpPr txBox="1">
            <a:spLocks/>
          </p:cNvSpPr>
          <p:nvPr/>
        </p:nvSpPr>
        <p:spPr>
          <a:xfrm>
            <a:off x="0" y="0"/>
            <a:ext cx="9144000" cy="708779"/>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endParaRPr lang="en-US" dirty="0"/>
          </a:p>
        </p:txBody>
      </p:sp>
      <p:cxnSp>
        <p:nvCxnSpPr>
          <p:cNvPr id="89" name="Straight Connector 88"/>
          <p:cNvCxnSpPr>
            <a:stCxn id="128" idx="7"/>
            <a:endCxn id="127" idx="3"/>
          </p:cNvCxnSpPr>
          <p:nvPr/>
        </p:nvCxnSpPr>
        <p:spPr>
          <a:xfrm flipV="1">
            <a:off x="6487373" y="1802832"/>
            <a:ext cx="1209874" cy="5409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stCxn id="129" idx="6"/>
            <a:endCxn id="128" idx="3"/>
          </p:cNvCxnSpPr>
          <p:nvPr/>
        </p:nvCxnSpPr>
        <p:spPr>
          <a:xfrm flipV="1">
            <a:off x="5892321" y="2469135"/>
            <a:ext cx="469667" cy="51512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130" idx="6"/>
            <a:endCxn id="129" idx="3"/>
          </p:cNvCxnSpPr>
          <p:nvPr/>
        </p:nvCxnSpPr>
        <p:spPr>
          <a:xfrm flipV="1">
            <a:off x="4977921" y="3046953"/>
            <a:ext cx="763047" cy="3820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endCxn id="191" idx="3"/>
          </p:cNvCxnSpPr>
          <p:nvPr/>
        </p:nvCxnSpPr>
        <p:spPr>
          <a:xfrm flipV="1">
            <a:off x="457200" y="4342353"/>
            <a:ext cx="1473768" cy="8662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131" idx="6"/>
            <a:endCxn id="130" idx="3"/>
          </p:cNvCxnSpPr>
          <p:nvPr/>
        </p:nvCxnSpPr>
        <p:spPr>
          <a:xfrm flipV="1">
            <a:off x="3758721" y="3491692"/>
            <a:ext cx="1067847" cy="4069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7" name="Oval 126"/>
          <p:cNvSpPr/>
          <p:nvPr/>
        </p:nvSpPr>
        <p:spPr>
          <a:xfrm>
            <a:off x="7671279" y="165147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6336020" y="2317782"/>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5715000" y="28956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800600" y="334033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3581400" y="3810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320457" y="510539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Cloud"/>
          <p:cNvSpPr/>
          <p:nvPr/>
        </p:nvSpPr>
        <p:spPr>
          <a:xfrm>
            <a:off x="3909955" y="752375"/>
            <a:ext cx="1408681" cy="942981"/>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alpha val="15000"/>
            </a:schemeClr>
          </a:solidFill>
          <a:ln>
            <a:solidFill>
              <a:schemeClr val="accent1">
                <a:shade val="50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Cloud"/>
          <p:cNvSpPr/>
          <p:nvPr/>
        </p:nvSpPr>
        <p:spPr>
          <a:xfrm>
            <a:off x="2723583" y="749836"/>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20000"/>
            </a:schemeClr>
          </a:solidFill>
          <a:ln>
            <a:solidFill>
              <a:schemeClr val="accent1">
                <a:shade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Cloud"/>
          <p:cNvSpPr/>
          <p:nvPr/>
        </p:nvSpPr>
        <p:spPr>
          <a:xfrm>
            <a:off x="-86698" y="971807"/>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10000"/>
            </a:schemeClr>
          </a:solidFill>
          <a:ln>
            <a:solidFill>
              <a:schemeClr val="accent1">
                <a:shade val="50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9" name="Straight Connector 188"/>
          <p:cNvCxnSpPr>
            <a:endCxn id="131" idx="3"/>
          </p:cNvCxnSpPr>
          <p:nvPr/>
        </p:nvCxnSpPr>
        <p:spPr>
          <a:xfrm flipV="1">
            <a:off x="1905000" y="3961353"/>
            <a:ext cx="1702368" cy="35930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1" name="Oval 190"/>
          <p:cNvSpPr/>
          <p:nvPr/>
        </p:nvSpPr>
        <p:spPr>
          <a:xfrm>
            <a:off x="1905000" y="4191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2" name="Picture 191" descr="hikers_1600_clr_9598.png"/>
          <p:cNvPicPr>
            <a:picLocks noChangeAspect="1"/>
          </p:cNvPicPr>
          <p:nvPr/>
        </p:nvPicPr>
        <p:blipFill rotWithShape="1">
          <a:blip r:embed="rId2" cstate="print">
            <a:extLst>
              <a:ext uri="{28A0092B-C50C-407E-A947-70E740481C1C}">
                <a14:useLocalDpi xmlns:a14="http://schemas.microsoft.com/office/drawing/2010/main" val="0"/>
              </a:ext>
            </a:extLst>
          </a:blip>
          <a:srcRect l="64444"/>
          <a:stretch/>
        </p:blipFill>
        <p:spPr>
          <a:xfrm rot="20773679">
            <a:off x="2982555" y="1704767"/>
            <a:ext cx="1137942" cy="2148309"/>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3886200" y="4040186"/>
            <a:ext cx="4953000" cy="2665414"/>
          </a:xfrm>
          <a:prstGeom prst="rect">
            <a:avLst/>
          </a:pr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b="1">
                <a:solidFill>
                  <a:schemeClr val="bg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spcAft>
                <a:spcPts val="600"/>
              </a:spcAft>
            </a:pPr>
            <a:r>
              <a:rPr lang="en-US" dirty="0" smtClean="0">
                <a:solidFill>
                  <a:srgbClr val="000000"/>
                </a:solidFill>
              </a:rPr>
              <a:t>Need to understand the part you play </a:t>
            </a:r>
            <a:r>
              <a:rPr lang="en-US" dirty="0">
                <a:solidFill>
                  <a:srgbClr val="000000"/>
                </a:solidFill>
              </a:rPr>
              <a:t>in an institution </a:t>
            </a:r>
            <a:r>
              <a:rPr lang="en-US" dirty="0" smtClean="0">
                <a:solidFill>
                  <a:srgbClr val="000000"/>
                </a:solidFill>
              </a:rPr>
              <a:t>- how </a:t>
            </a:r>
            <a:r>
              <a:rPr lang="en-US" dirty="0">
                <a:solidFill>
                  <a:srgbClr val="000000"/>
                </a:solidFill>
              </a:rPr>
              <a:t>you assist the institution accomplish its mission </a:t>
            </a:r>
            <a:endParaRPr lang="en-US" dirty="0" smtClean="0">
              <a:solidFill>
                <a:srgbClr val="000000"/>
              </a:solidFill>
            </a:endParaRPr>
          </a:p>
          <a:p>
            <a:pPr algn="l">
              <a:spcAft>
                <a:spcPts val="600"/>
              </a:spcAft>
            </a:pPr>
            <a:r>
              <a:rPr lang="en-US" dirty="0">
                <a:solidFill>
                  <a:srgbClr val="000000"/>
                </a:solidFill>
              </a:rPr>
              <a:t>S</a:t>
            </a:r>
            <a:r>
              <a:rPr lang="en-US" dirty="0" smtClean="0">
                <a:solidFill>
                  <a:srgbClr val="000000"/>
                </a:solidFill>
              </a:rPr>
              <a:t>tep </a:t>
            </a:r>
            <a:r>
              <a:rPr lang="en-US" dirty="0">
                <a:solidFill>
                  <a:srgbClr val="000000"/>
                </a:solidFill>
              </a:rPr>
              <a:t>out of the library, look at where the institution is going – what is happening to your user base – what is success for </a:t>
            </a:r>
            <a:r>
              <a:rPr lang="en-US" dirty="0" smtClean="0">
                <a:solidFill>
                  <a:srgbClr val="000000"/>
                </a:solidFill>
              </a:rPr>
              <a:t>them</a:t>
            </a:r>
            <a:endParaRPr lang="en-US" dirty="0">
              <a:solidFill>
                <a:srgbClr val="000000"/>
              </a:solidFill>
            </a:endParaRPr>
          </a:p>
          <a:p>
            <a:pPr algn="l">
              <a:spcAft>
                <a:spcPts val="600"/>
              </a:spcAft>
            </a:pPr>
            <a:r>
              <a:rPr lang="en-US" dirty="0" smtClean="0">
                <a:solidFill>
                  <a:srgbClr val="000000"/>
                </a:solidFill>
              </a:rPr>
              <a:t>Make </a:t>
            </a:r>
            <a:r>
              <a:rPr lang="en-US" dirty="0">
                <a:solidFill>
                  <a:srgbClr val="000000"/>
                </a:solidFill>
              </a:rPr>
              <a:t>sure you have the right goal – </a:t>
            </a:r>
            <a:r>
              <a:rPr lang="en-US" dirty="0" smtClean="0">
                <a:solidFill>
                  <a:srgbClr val="000000"/>
                </a:solidFill>
              </a:rPr>
              <a:t>need a </a:t>
            </a:r>
            <a:r>
              <a:rPr lang="en-US" dirty="0">
                <a:solidFill>
                  <a:srgbClr val="000000"/>
                </a:solidFill>
              </a:rPr>
              <a:t>sustainable approach</a:t>
            </a:r>
          </a:p>
        </p:txBody>
      </p:sp>
      <p:sp>
        <p:nvSpPr>
          <p:cNvPr id="4" name="Rectangle 3"/>
          <p:cNvSpPr/>
          <p:nvPr/>
        </p:nvSpPr>
        <p:spPr>
          <a:xfrm>
            <a:off x="228600" y="914400"/>
            <a:ext cx="2963779" cy="1631216"/>
          </a:xfrm>
          <a:prstGeom prst="rect">
            <a:avLst/>
          </a:prstGeom>
        </p:spPr>
        <p:txBody>
          <a:bodyPr wrap="square">
            <a:spAutoFit/>
          </a:bodyPr>
          <a:lstStyle/>
          <a:p>
            <a:r>
              <a:rPr lang="en-US" sz="2000" b="1" i="1" dirty="0" smtClean="0"/>
              <a:t>Have to make sure you have the right goal – to not only get up the mountain but also to get back down…</a:t>
            </a:r>
            <a:endParaRPr lang="en-US" sz="2000" dirty="0"/>
          </a:p>
        </p:txBody>
      </p:sp>
      <p:grpSp>
        <p:nvGrpSpPr>
          <p:cNvPr id="91" name="Stop1"/>
          <p:cNvGrpSpPr>
            <a:grpSpLocks noChangeAspect="1"/>
          </p:cNvGrpSpPr>
          <p:nvPr/>
        </p:nvGrpSpPr>
        <p:grpSpPr>
          <a:xfrm>
            <a:off x="4114800" y="533400"/>
            <a:ext cx="2209800" cy="2685924"/>
            <a:chOff x="72625" y="3671672"/>
            <a:chExt cx="1054190" cy="1281327"/>
          </a:xfrm>
        </p:grpSpPr>
        <p:sp>
          <p:nvSpPr>
            <p:cNvPr id="95"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6"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7"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8" name="Rectangle 6"/>
            <p:cNvSpPr/>
            <p:nvPr/>
          </p:nvSpPr>
          <p:spPr>
            <a:xfrm>
              <a:off x="313264" y="3811044"/>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2">
                    <a:lumMod val="50000"/>
                  </a:schemeClr>
                </a:solidFill>
              </a:endParaRPr>
            </a:p>
            <a:p>
              <a:pPr algn="ctr"/>
              <a:r>
                <a:rPr lang="en-US" sz="2000" b="1" dirty="0">
                  <a:solidFill>
                    <a:srgbClr val="000000"/>
                  </a:solidFill>
                </a:rPr>
                <a:t>PRACTICE</a:t>
              </a:r>
            </a:p>
            <a:p>
              <a:pPr algn="ctr"/>
              <a:r>
                <a:rPr lang="en-US" sz="2000" b="1" dirty="0" smtClean="0">
                  <a:solidFill>
                    <a:srgbClr val="000000"/>
                  </a:solidFill>
                </a:rPr>
                <a:t>3</a:t>
              </a:r>
              <a:endParaRPr lang="en-US" sz="2000" b="1" dirty="0">
                <a:solidFill>
                  <a:srgbClr val="000000"/>
                </a:solidFill>
              </a:endParaRPr>
            </a:p>
            <a:p>
              <a:pPr algn="ctr"/>
              <a:r>
                <a:rPr lang="en-US" sz="2000" b="1" dirty="0" smtClean="0">
                  <a:solidFill>
                    <a:srgbClr val="000000"/>
                  </a:solidFill>
                </a:rPr>
                <a:t>See </a:t>
              </a:r>
              <a:r>
                <a:rPr lang="en-US" sz="2000" b="1" dirty="0">
                  <a:solidFill>
                    <a:srgbClr val="000000"/>
                  </a:solidFill>
                </a:rPr>
                <a:t>T</a:t>
              </a:r>
              <a:r>
                <a:rPr lang="en-US" sz="2000" b="1" dirty="0" smtClean="0">
                  <a:solidFill>
                    <a:srgbClr val="000000"/>
                  </a:solidFill>
                </a:rPr>
                <a:t>he </a:t>
              </a:r>
              <a:br>
                <a:rPr lang="en-US" sz="2000" b="1" dirty="0" smtClean="0">
                  <a:solidFill>
                    <a:srgbClr val="000000"/>
                  </a:solidFill>
                </a:rPr>
              </a:br>
              <a:r>
                <a:rPr lang="en-US" sz="2000" b="1" dirty="0" smtClean="0">
                  <a:solidFill>
                    <a:srgbClr val="000000"/>
                  </a:solidFill>
                </a:rPr>
                <a:t>Big Picture</a:t>
              </a:r>
              <a:endParaRPr lang="en-US" sz="2000" b="1" dirty="0">
                <a:solidFill>
                  <a:srgbClr val="000000"/>
                </a:solidFill>
              </a:endParaRPr>
            </a:p>
          </p:txBody>
        </p:sp>
        <p:sp>
          <p:nvSpPr>
            <p:cNvPr id="99"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00"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grpSp>
        <p:nvGrpSpPr>
          <p:cNvPr id="30" name="Stop1"/>
          <p:cNvGrpSpPr>
            <a:grpSpLocks noChangeAspect="1"/>
          </p:cNvGrpSpPr>
          <p:nvPr/>
        </p:nvGrpSpPr>
        <p:grpSpPr>
          <a:xfrm>
            <a:off x="-25400" y="5181600"/>
            <a:ext cx="1191236" cy="1447901"/>
            <a:chOff x="72625" y="3671672"/>
            <a:chExt cx="1054190" cy="1281328"/>
          </a:xfrm>
        </p:grpSpPr>
        <p:sp>
          <p:nvSpPr>
            <p:cNvPr id="31"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2"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3"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4"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Understand Your Expertise</a:t>
              </a:r>
              <a:endParaRPr lang="en-US" sz="1200" dirty="0">
                <a:solidFill>
                  <a:schemeClr val="bg2">
                    <a:lumMod val="50000"/>
                  </a:schemeClr>
                </a:solidFill>
              </a:endParaRPr>
            </a:p>
          </p:txBody>
        </p:sp>
        <p:sp>
          <p:nvSpPr>
            <p:cNvPr id="35"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6"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37" name="Picture 36"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68500" y="4015053"/>
            <a:ext cx="572979" cy="1081721"/>
          </a:xfrm>
          <a:prstGeom prst="rect">
            <a:avLst/>
          </a:prstGeom>
          <a:ln>
            <a:noFill/>
          </a:ln>
          <a:effectLst>
            <a:outerShdw blurRad="292100" dist="139700" dir="2700000" algn="tl" rotWithShape="0">
              <a:srgbClr val="333333">
                <a:alpha val="65000"/>
              </a:srgbClr>
            </a:outerShdw>
          </a:effectLst>
        </p:spPr>
      </p:pic>
      <p:grpSp>
        <p:nvGrpSpPr>
          <p:cNvPr id="38" name="Stop1"/>
          <p:cNvGrpSpPr>
            <a:grpSpLocks noChangeAspect="1"/>
          </p:cNvGrpSpPr>
          <p:nvPr/>
        </p:nvGrpSpPr>
        <p:grpSpPr>
          <a:xfrm>
            <a:off x="1447800" y="4419600"/>
            <a:ext cx="1191236" cy="1447901"/>
            <a:chOff x="72625" y="3671672"/>
            <a:chExt cx="1054190" cy="1281328"/>
          </a:xfrm>
        </p:grpSpPr>
        <p:sp>
          <p:nvSpPr>
            <p:cNvPr id="39"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0"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1"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2"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Know </a:t>
              </a:r>
              <a:br>
                <a:rPr lang="en-US" sz="1200" dirty="0" smtClean="0">
                  <a:solidFill>
                    <a:schemeClr val="bg2">
                      <a:lumMod val="50000"/>
                    </a:schemeClr>
                  </a:solidFill>
                </a:rPr>
              </a:br>
              <a:r>
                <a:rPr lang="en-US" sz="1200" dirty="0" smtClean="0">
                  <a:solidFill>
                    <a:schemeClr val="bg2">
                      <a:lumMod val="50000"/>
                    </a:schemeClr>
                  </a:solidFill>
                </a:rPr>
                <a:t>Your </a:t>
              </a:r>
              <a:br>
                <a:rPr lang="en-US" sz="1200" dirty="0" smtClean="0">
                  <a:solidFill>
                    <a:schemeClr val="bg2">
                      <a:lumMod val="50000"/>
                    </a:schemeClr>
                  </a:solidFill>
                </a:rPr>
              </a:br>
              <a:r>
                <a:rPr lang="en-US" sz="1200" dirty="0" smtClean="0">
                  <a:solidFill>
                    <a:schemeClr val="bg2">
                      <a:lumMod val="50000"/>
                    </a:schemeClr>
                  </a:solidFill>
                </a:rPr>
                <a:t>Value</a:t>
              </a:r>
              <a:endParaRPr lang="en-US" sz="1200" dirty="0">
                <a:solidFill>
                  <a:schemeClr val="bg2">
                    <a:lumMod val="50000"/>
                  </a:schemeClr>
                </a:solidFill>
              </a:endParaRPr>
            </a:p>
          </p:txBody>
        </p:sp>
        <p:sp>
          <p:nvSpPr>
            <p:cNvPr id="43"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4"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45" name="Picture 44"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1644520" y="3100651"/>
            <a:ext cx="572979" cy="10817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20260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par>
                                <p:cTn id="8" presetID="22" presetClass="entr" presetSubtype="4" fill="hold" nodeType="withEffect">
                                  <p:stCondLst>
                                    <p:cond delay="1000"/>
                                  </p:stCondLst>
                                  <p:childTnLst>
                                    <p:set>
                                      <p:cBhvr>
                                        <p:cTn id="9" dur="1" fill="hold">
                                          <p:stCondLst>
                                            <p:cond delay="0"/>
                                          </p:stCondLst>
                                        </p:cTn>
                                        <p:tgtEl>
                                          <p:spTgt spid="93"/>
                                        </p:tgtEl>
                                        <p:attrNameLst>
                                          <p:attrName>style.visibility</p:attrName>
                                        </p:attrNameLst>
                                      </p:cBhvr>
                                      <p:to>
                                        <p:strVal val="visible"/>
                                      </p:to>
                                    </p:set>
                                    <p:animEffect transition="in" filter="wipe(down)">
                                      <p:cBhvr>
                                        <p:cTn id="10" dur="500"/>
                                        <p:tgtEl>
                                          <p:spTgt spid="93"/>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31"/>
                                        </p:tgtEl>
                                        <p:attrNameLst>
                                          <p:attrName>style.visibility</p:attrName>
                                        </p:attrNameLst>
                                      </p:cBhvr>
                                      <p:to>
                                        <p:strVal val="visible"/>
                                      </p:to>
                                    </p:set>
                                    <p:animEffect transition="in" filter="fade">
                                      <p:cBhvr>
                                        <p:cTn id="13" dur="500"/>
                                        <p:tgtEl>
                                          <p:spTgt spid="131"/>
                                        </p:tgtEl>
                                      </p:cBhvr>
                                    </p:animEffect>
                                  </p:childTnLst>
                                </p:cTn>
                              </p:par>
                              <p:par>
                                <p:cTn id="14" presetID="22" presetClass="entr" presetSubtype="4" fill="hold" nodeType="withEffect">
                                  <p:stCondLst>
                                    <p:cond delay="2000"/>
                                  </p:stCondLst>
                                  <p:childTnLst>
                                    <p:set>
                                      <p:cBhvr>
                                        <p:cTn id="15" dur="1" fill="hold">
                                          <p:stCondLst>
                                            <p:cond delay="0"/>
                                          </p:stCondLst>
                                        </p:cTn>
                                        <p:tgtEl>
                                          <p:spTgt spid="94"/>
                                        </p:tgtEl>
                                        <p:attrNameLst>
                                          <p:attrName>style.visibility</p:attrName>
                                        </p:attrNameLst>
                                      </p:cBhvr>
                                      <p:to>
                                        <p:strVal val="visible"/>
                                      </p:to>
                                    </p:set>
                                    <p:animEffect transition="in" filter="wipe(down)">
                                      <p:cBhvr>
                                        <p:cTn id="16" dur="500"/>
                                        <p:tgtEl>
                                          <p:spTgt spid="94"/>
                                        </p:tgtEl>
                                      </p:cBhvr>
                                    </p:animEffect>
                                  </p:childTnLst>
                                </p:cTn>
                              </p:par>
                              <p:par>
                                <p:cTn id="17" presetID="10" presetClass="entr" presetSubtype="0" fill="hold" grpId="0" nodeType="withEffect">
                                  <p:stCondLst>
                                    <p:cond delay="2500"/>
                                  </p:stCondLst>
                                  <p:childTnLst>
                                    <p:set>
                                      <p:cBhvr>
                                        <p:cTn id="18" dur="1" fill="hold">
                                          <p:stCondLst>
                                            <p:cond delay="0"/>
                                          </p:stCondLst>
                                        </p:cTn>
                                        <p:tgtEl>
                                          <p:spTgt spid="130"/>
                                        </p:tgtEl>
                                        <p:attrNameLst>
                                          <p:attrName>style.visibility</p:attrName>
                                        </p:attrNameLst>
                                      </p:cBhvr>
                                      <p:to>
                                        <p:strVal val="visible"/>
                                      </p:to>
                                    </p:set>
                                    <p:animEffect transition="in" filter="fade">
                                      <p:cBhvr>
                                        <p:cTn id="19" dur="500"/>
                                        <p:tgtEl>
                                          <p:spTgt spid="130"/>
                                        </p:tgtEl>
                                      </p:cBhvr>
                                    </p:animEffect>
                                  </p:childTnLst>
                                </p:cTn>
                              </p:par>
                              <p:par>
                                <p:cTn id="20" presetID="22" presetClass="entr" presetSubtype="4" fill="hold" nodeType="withEffect">
                                  <p:stCondLst>
                                    <p:cond delay="3000"/>
                                  </p:stCondLst>
                                  <p:childTnLst>
                                    <p:set>
                                      <p:cBhvr>
                                        <p:cTn id="21" dur="1" fill="hold">
                                          <p:stCondLst>
                                            <p:cond delay="0"/>
                                          </p:stCondLst>
                                        </p:cTn>
                                        <p:tgtEl>
                                          <p:spTgt spid="92"/>
                                        </p:tgtEl>
                                        <p:attrNameLst>
                                          <p:attrName>style.visibility</p:attrName>
                                        </p:attrNameLst>
                                      </p:cBhvr>
                                      <p:to>
                                        <p:strVal val="visible"/>
                                      </p:to>
                                    </p:set>
                                    <p:animEffect transition="in" filter="wipe(down)">
                                      <p:cBhvr>
                                        <p:cTn id="22" dur="500"/>
                                        <p:tgtEl>
                                          <p:spTgt spid="92"/>
                                        </p:tgtEl>
                                      </p:cBhvr>
                                    </p:animEffect>
                                  </p:childTnLst>
                                </p:cTn>
                              </p:par>
                              <p:par>
                                <p:cTn id="23" presetID="10" presetClass="entr" presetSubtype="0" fill="hold" grpId="0" nodeType="withEffect">
                                  <p:stCondLst>
                                    <p:cond delay="3500"/>
                                  </p:stCondLst>
                                  <p:childTnLst>
                                    <p:set>
                                      <p:cBhvr>
                                        <p:cTn id="24" dur="1" fill="hold">
                                          <p:stCondLst>
                                            <p:cond delay="0"/>
                                          </p:stCondLst>
                                        </p:cTn>
                                        <p:tgtEl>
                                          <p:spTgt spid="129"/>
                                        </p:tgtEl>
                                        <p:attrNameLst>
                                          <p:attrName>style.visibility</p:attrName>
                                        </p:attrNameLst>
                                      </p:cBhvr>
                                      <p:to>
                                        <p:strVal val="visible"/>
                                      </p:to>
                                    </p:set>
                                    <p:animEffect transition="in" filter="fade">
                                      <p:cBhvr>
                                        <p:cTn id="25" dur="500"/>
                                        <p:tgtEl>
                                          <p:spTgt spid="129"/>
                                        </p:tgtEl>
                                      </p:cBhvr>
                                    </p:animEffect>
                                  </p:childTnLst>
                                </p:cTn>
                              </p:par>
                              <p:par>
                                <p:cTn id="26" presetID="22" presetClass="entr" presetSubtype="4" fill="hold" nodeType="withEffect">
                                  <p:stCondLst>
                                    <p:cond delay="4000"/>
                                  </p:stCondLst>
                                  <p:childTnLst>
                                    <p:set>
                                      <p:cBhvr>
                                        <p:cTn id="27" dur="1" fill="hold">
                                          <p:stCondLst>
                                            <p:cond delay="0"/>
                                          </p:stCondLst>
                                        </p:cTn>
                                        <p:tgtEl>
                                          <p:spTgt spid="90"/>
                                        </p:tgtEl>
                                        <p:attrNameLst>
                                          <p:attrName>style.visibility</p:attrName>
                                        </p:attrNameLst>
                                      </p:cBhvr>
                                      <p:to>
                                        <p:strVal val="visible"/>
                                      </p:to>
                                    </p:set>
                                    <p:animEffect transition="in" filter="wipe(down)">
                                      <p:cBhvr>
                                        <p:cTn id="28" dur="500"/>
                                        <p:tgtEl>
                                          <p:spTgt spid="90"/>
                                        </p:tgtEl>
                                      </p:cBhvr>
                                    </p:animEffect>
                                  </p:childTnLst>
                                </p:cTn>
                              </p:par>
                              <p:par>
                                <p:cTn id="29" presetID="10" presetClass="entr" presetSubtype="0" fill="hold" grpId="0" nodeType="withEffect">
                                  <p:stCondLst>
                                    <p:cond delay="4500"/>
                                  </p:stCondLst>
                                  <p:childTnLst>
                                    <p:set>
                                      <p:cBhvr>
                                        <p:cTn id="30" dur="1" fill="hold">
                                          <p:stCondLst>
                                            <p:cond delay="0"/>
                                          </p:stCondLst>
                                        </p:cTn>
                                        <p:tgtEl>
                                          <p:spTgt spid="128"/>
                                        </p:tgtEl>
                                        <p:attrNameLst>
                                          <p:attrName>style.visibility</p:attrName>
                                        </p:attrNameLst>
                                      </p:cBhvr>
                                      <p:to>
                                        <p:strVal val="visible"/>
                                      </p:to>
                                    </p:set>
                                    <p:animEffect transition="in" filter="fade">
                                      <p:cBhvr>
                                        <p:cTn id="31" dur="500"/>
                                        <p:tgtEl>
                                          <p:spTgt spid="128"/>
                                        </p:tgtEl>
                                      </p:cBhvr>
                                    </p:animEffect>
                                  </p:childTnLst>
                                </p:cTn>
                              </p:par>
                              <p:par>
                                <p:cTn id="32" presetID="22" presetClass="entr" presetSubtype="4" fill="hold" nodeType="withEffect">
                                  <p:stCondLst>
                                    <p:cond delay="5000"/>
                                  </p:stCondLst>
                                  <p:childTnLst>
                                    <p:set>
                                      <p:cBhvr>
                                        <p:cTn id="33" dur="1" fill="hold">
                                          <p:stCondLst>
                                            <p:cond delay="0"/>
                                          </p:stCondLst>
                                        </p:cTn>
                                        <p:tgtEl>
                                          <p:spTgt spid="89"/>
                                        </p:tgtEl>
                                        <p:attrNameLst>
                                          <p:attrName>style.visibility</p:attrName>
                                        </p:attrNameLst>
                                      </p:cBhvr>
                                      <p:to>
                                        <p:strVal val="visible"/>
                                      </p:to>
                                    </p:set>
                                    <p:animEffect transition="in" filter="wipe(down)">
                                      <p:cBhvr>
                                        <p:cTn id="34" dur="500"/>
                                        <p:tgtEl>
                                          <p:spTgt spid="89"/>
                                        </p:tgtEl>
                                      </p:cBhvr>
                                    </p:animEffect>
                                  </p:childTnLst>
                                </p:cTn>
                              </p:par>
                              <p:par>
                                <p:cTn id="35" presetID="10" presetClass="entr" presetSubtype="0" fill="hold" grpId="0" nodeType="withEffect">
                                  <p:stCondLst>
                                    <p:cond delay="5500"/>
                                  </p:stCondLst>
                                  <p:childTnLst>
                                    <p:set>
                                      <p:cBhvr>
                                        <p:cTn id="36" dur="1" fill="hold">
                                          <p:stCondLst>
                                            <p:cond delay="0"/>
                                          </p:stCondLst>
                                        </p:cTn>
                                        <p:tgtEl>
                                          <p:spTgt spid="127"/>
                                        </p:tgtEl>
                                        <p:attrNameLst>
                                          <p:attrName>style.visibility</p:attrName>
                                        </p:attrNameLst>
                                      </p:cBhvr>
                                      <p:to>
                                        <p:strVal val="visible"/>
                                      </p:to>
                                    </p:set>
                                    <p:animEffect transition="in" filter="fade">
                                      <p:cBhvr>
                                        <p:cTn id="37" dur="500"/>
                                        <p:tgtEl>
                                          <p:spTgt spid="127"/>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191"/>
                                        </p:tgtEl>
                                        <p:attrNameLst>
                                          <p:attrName>style.visibility</p:attrName>
                                        </p:attrNameLst>
                                      </p:cBhvr>
                                      <p:to>
                                        <p:strVal val="visible"/>
                                      </p:to>
                                    </p:set>
                                    <p:animEffect transition="in" filter="fade">
                                      <p:cBhvr>
                                        <p:cTn id="40" dur="500"/>
                                        <p:tgtEl>
                                          <p:spTgt spid="191"/>
                                        </p:tgtEl>
                                      </p:cBhvr>
                                    </p:animEffect>
                                  </p:childTnLst>
                                </p:cTn>
                              </p:par>
                              <p:par>
                                <p:cTn id="41" presetID="22" presetClass="entr" presetSubtype="4" fill="hold" nodeType="withEffect">
                                  <p:stCondLst>
                                    <p:cond delay="1000"/>
                                  </p:stCondLst>
                                  <p:childTnLst>
                                    <p:set>
                                      <p:cBhvr>
                                        <p:cTn id="42" dur="1" fill="hold">
                                          <p:stCondLst>
                                            <p:cond delay="0"/>
                                          </p:stCondLst>
                                        </p:cTn>
                                        <p:tgtEl>
                                          <p:spTgt spid="189"/>
                                        </p:tgtEl>
                                        <p:attrNameLst>
                                          <p:attrName>style.visibility</p:attrName>
                                        </p:attrNameLst>
                                      </p:cBhvr>
                                      <p:to>
                                        <p:strVal val="visible"/>
                                      </p:to>
                                    </p:set>
                                    <p:animEffect transition="in" filter="wipe(down)">
                                      <p:cBhvr>
                                        <p:cTn id="43" dur="5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8" grpId="0" animBg="1"/>
      <p:bldP spid="129" grpId="0" animBg="1"/>
      <p:bldP spid="130" grpId="0" animBg="1"/>
      <p:bldP spid="131" grpId="0" animBg="1"/>
      <p:bldP spid="132" grpId="0" animBg="1"/>
      <p:bldP spid="1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 y="76200"/>
            <a:ext cx="8991600" cy="685800"/>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r>
              <a:rPr lang="en-US" dirty="0" smtClean="0"/>
              <a:t>Good guides know their equipment...</a:t>
            </a:r>
            <a:endParaRPr lang="en-US" dirty="0"/>
          </a:p>
        </p:txBody>
      </p:sp>
      <p:sp>
        <p:nvSpPr>
          <p:cNvPr id="5" name="TextBox 4"/>
          <p:cNvSpPr txBox="1"/>
          <p:nvPr/>
        </p:nvSpPr>
        <p:spPr>
          <a:xfrm>
            <a:off x="381000" y="4038600"/>
            <a:ext cx="4114800" cy="1015663"/>
          </a:xfrm>
          <a:prstGeom prst="rect">
            <a:avLst/>
          </a:prstGeom>
          <a:solidFill>
            <a:schemeClr val="bg2">
              <a:lumMod val="90000"/>
              <a:alpha val="70000"/>
            </a:schemeClr>
          </a:solidFill>
        </p:spPr>
        <p:txBody>
          <a:bodyPr wrap="square" rtlCol="0">
            <a:spAutoFit/>
          </a:bodyPr>
          <a:lstStyle/>
          <a:p>
            <a:r>
              <a:rPr lang="en-US" sz="2000" dirty="0" smtClean="0"/>
              <a:t>“You have to know how to skillfully use every piece of equipment you have…</a:t>
            </a:r>
            <a:endParaRPr lang="en-US" sz="2000" dirty="0"/>
          </a:p>
        </p:txBody>
      </p:sp>
      <p:sp>
        <p:nvSpPr>
          <p:cNvPr id="8" name="TextBox 7"/>
          <p:cNvSpPr txBox="1"/>
          <p:nvPr/>
        </p:nvSpPr>
        <p:spPr>
          <a:xfrm>
            <a:off x="4724400" y="5080337"/>
            <a:ext cx="4267200" cy="1631216"/>
          </a:xfrm>
          <a:prstGeom prst="rect">
            <a:avLst/>
          </a:prstGeom>
          <a:solidFill>
            <a:schemeClr val="bg2">
              <a:lumMod val="90000"/>
              <a:alpha val="70000"/>
            </a:schemeClr>
          </a:solidFill>
        </p:spPr>
        <p:txBody>
          <a:bodyPr wrap="square" rtlCol="0">
            <a:spAutoFit/>
          </a:bodyPr>
          <a:lstStyle/>
          <a:p>
            <a:r>
              <a:rPr lang="en-US" sz="2000" dirty="0" smtClean="0"/>
              <a:t>…and you learn how to use everything you have with you in multiple different ways – you’d love to have exactly the right tool for every situation, but you can only carry so much in your pack.”</a:t>
            </a:r>
            <a:endParaRPr lang="en-US" sz="2000" dirty="0"/>
          </a:p>
        </p:txBody>
      </p:sp>
      <p:pic>
        <p:nvPicPr>
          <p:cNvPr id="6" name="Picture 5"/>
          <p:cNvPicPr>
            <a:picLocks noChangeAspect="1"/>
          </p:cNvPicPr>
          <p:nvPr/>
        </p:nvPicPr>
        <p:blipFill>
          <a:blip r:embed="rId2"/>
          <a:stretch>
            <a:fillRect/>
          </a:stretch>
        </p:blipFill>
        <p:spPr>
          <a:xfrm>
            <a:off x="381000" y="838200"/>
            <a:ext cx="4038600" cy="302895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rotWithShape="1">
          <a:blip r:embed="rId3"/>
          <a:srcRect t="7018"/>
          <a:stretch/>
        </p:blipFill>
        <p:spPr>
          <a:xfrm>
            <a:off x="4648200" y="1295400"/>
            <a:ext cx="4343400" cy="36347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627399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76200"/>
            <a:ext cx="8991600" cy="685800"/>
          </a:xfrm>
        </p:spPr>
        <p:txBody>
          <a:bodyPr>
            <a:normAutofit/>
          </a:bodyPr>
          <a:lstStyle/>
          <a:p>
            <a:r>
              <a:rPr lang="en-US" dirty="0" smtClean="0"/>
              <a:t>Know your tools and push their functionality…</a:t>
            </a:r>
            <a:endParaRPr lang="en-US" dirty="0"/>
          </a:p>
        </p:txBody>
      </p:sp>
      <p:sp>
        <p:nvSpPr>
          <p:cNvPr id="88" name="Title 43"/>
          <p:cNvSpPr txBox="1">
            <a:spLocks/>
          </p:cNvSpPr>
          <p:nvPr/>
        </p:nvSpPr>
        <p:spPr>
          <a:xfrm>
            <a:off x="0" y="0"/>
            <a:ext cx="9144000" cy="708779"/>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endParaRPr lang="en-US" dirty="0"/>
          </a:p>
        </p:txBody>
      </p:sp>
      <p:cxnSp>
        <p:nvCxnSpPr>
          <p:cNvPr id="89" name="Straight Connector 88"/>
          <p:cNvCxnSpPr>
            <a:stCxn id="128" idx="7"/>
            <a:endCxn id="127" idx="3"/>
          </p:cNvCxnSpPr>
          <p:nvPr/>
        </p:nvCxnSpPr>
        <p:spPr>
          <a:xfrm flipV="1">
            <a:off x="6487373" y="1802832"/>
            <a:ext cx="1209874" cy="5409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stCxn id="129" idx="6"/>
            <a:endCxn id="128" idx="3"/>
          </p:cNvCxnSpPr>
          <p:nvPr/>
        </p:nvCxnSpPr>
        <p:spPr>
          <a:xfrm flipV="1">
            <a:off x="5892321" y="2469135"/>
            <a:ext cx="469667" cy="51512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130" idx="6"/>
            <a:endCxn id="129" idx="3"/>
          </p:cNvCxnSpPr>
          <p:nvPr/>
        </p:nvCxnSpPr>
        <p:spPr>
          <a:xfrm flipV="1">
            <a:off x="4977921" y="3046953"/>
            <a:ext cx="763047" cy="3820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endCxn id="191" idx="3"/>
          </p:cNvCxnSpPr>
          <p:nvPr/>
        </p:nvCxnSpPr>
        <p:spPr>
          <a:xfrm flipV="1">
            <a:off x="457200" y="4342353"/>
            <a:ext cx="1473768" cy="8662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131" idx="6"/>
            <a:endCxn id="130" idx="3"/>
          </p:cNvCxnSpPr>
          <p:nvPr/>
        </p:nvCxnSpPr>
        <p:spPr>
          <a:xfrm flipV="1">
            <a:off x="3758721" y="3491692"/>
            <a:ext cx="1067847" cy="4069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7" name="Oval 126"/>
          <p:cNvSpPr/>
          <p:nvPr/>
        </p:nvSpPr>
        <p:spPr>
          <a:xfrm>
            <a:off x="7671279" y="165147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6336020" y="2317782"/>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5715000" y="28956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800600" y="334033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3581400" y="3810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320457" y="510539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Cloud"/>
          <p:cNvSpPr/>
          <p:nvPr/>
        </p:nvSpPr>
        <p:spPr>
          <a:xfrm>
            <a:off x="3909955" y="752375"/>
            <a:ext cx="1408681" cy="942981"/>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alpha val="15000"/>
            </a:schemeClr>
          </a:solidFill>
          <a:ln>
            <a:solidFill>
              <a:schemeClr val="accent1">
                <a:shade val="50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Cloud"/>
          <p:cNvSpPr/>
          <p:nvPr/>
        </p:nvSpPr>
        <p:spPr>
          <a:xfrm>
            <a:off x="2723583" y="749836"/>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20000"/>
            </a:schemeClr>
          </a:solidFill>
          <a:ln>
            <a:solidFill>
              <a:schemeClr val="accent1">
                <a:shade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Cloud"/>
          <p:cNvSpPr/>
          <p:nvPr/>
        </p:nvSpPr>
        <p:spPr>
          <a:xfrm>
            <a:off x="-86698" y="971807"/>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10000"/>
            </a:schemeClr>
          </a:solidFill>
          <a:ln>
            <a:solidFill>
              <a:schemeClr val="accent1">
                <a:shade val="50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9" name="Straight Connector 188"/>
          <p:cNvCxnSpPr>
            <a:endCxn id="131" idx="3"/>
          </p:cNvCxnSpPr>
          <p:nvPr/>
        </p:nvCxnSpPr>
        <p:spPr>
          <a:xfrm flipV="1">
            <a:off x="1905000" y="3961353"/>
            <a:ext cx="1702368" cy="35930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1" name="Oval 190"/>
          <p:cNvSpPr/>
          <p:nvPr/>
        </p:nvSpPr>
        <p:spPr>
          <a:xfrm>
            <a:off x="1905000" y="4191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2" name="Picture 191" descr="hikers_1600_clr_9598.png"/>
          <p:cNvPicPr>
            <a:picLocks noChangeAspect="1"/>
          </p:cNvPicPr>
          <p:nvPr/>
        </p:nvPicPr>
        <p:blipFill rotWithShape="1">
          <a:blip r:embed="rId2" cstate="print">
            <a:extLst>
              <a:ext uri="{28A0092B-C50C-407E-A947-70E740481C1C}">
                <a14:useLocalDpi xmlns:a14="http://schemas.microsoft.com/office/drawing/2010/main" val="0"/>
              </a:ext>
            </a:extLst>
          </a:blip>
          <a:srcRect l="64444"/>
          <a:stretch/>
        </p:blipFill>
        <p:spPr>
          <a:xfrm rot="20773679">
            <a:off x="4201754" y="1399968"/>
            <a:ext cx="1137942" cy="2148309"/>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4800600" y="3657600"/>
            <a:ext cx="4267200" cy="2743200"/>
          </a:xfrm>
          <a:prstGeom prst="rect">
            <a:avLst/>
          </a:pr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b="1">
                <a:solidFill>
                  <a:schemeClr val="bg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dirty="0" smtClean="0">
                <a:solidFill>
                  <a:srgbClr val="000000"/>
                </a:solidFill>
              </a:rPr>
              <a:t>Apply and push the technology</a:t>
            </a:r>
          </a:p>
          <a:p>
            <a:pPr marL="342900" indent="-342900" algn="l">
              <a:buFont typeface="Arial"/>
              <a:buChar char="•"/>
            </a:pPr>
            <a:r>
              <a:rPr lang="en-US" b="1" dirty="0" smtClean="0">
                <a:solidFill>
                  <a:srgbClr val="000000"/>
                </a:solidFill>
              </a:rPr>
              <a:t>Work with </a:t>
            </a:r>
            <a:r>
              <a:rPr lang="en-US" b="1" dirty="0">
                <a:solidFill>
                  <a:srgbClr val="000000"/>
                </a:solidFill>
              </a:rPr>
              <a:t>the tech </a:t>
            </a:r>
            <a:r>
              <a:rPr lang="en-US" b="1" dirty="0" smtClean="0">
                <a:solidFill>
                  <a:srgbClr val="000000"/>
                </a:solidFill>
              </a:rPr>
              <a:t>providers</a:t>
            </a:r>
          </a:p>
          <a:p>
            <a:pPr marL="342900" indent="-342900" algn="l">
              <a:buFont typeface="Arial"/>
              <a:buChar char="•"/>
            </a:pPr>
            <a:r>
              <a:rPr lang="en-US" b="1" dirty="0">
                <a:solidFill>
                  <a:srgbClr val="000000"/>
                </a:solidFill>
              </a:rPr>
              <a:t>A</a:t>
            </a:r>
            <a:r>
              <a:rPr lang="en-US" b="1" dirty="0" smtClean="0">
                <a:solidFill>
                  <a:srgbClr val="000000"/>
                </a:solidFill>
              </a:rPr>
              <a:t>nticipate </a:t>
            </a:r>
            <a:r>
              <a:rPr lang="en-US" b="1" dirty="0">
                <a:solidFill>
                  <a:srgbClr val="000000"/>
                </a:solidFill>
              </a:rPr>
              <a:t>what your user community might need </a:t>
            </a:r>
            <a:endParaRPr lang="en-US" b="1" dirty="0" smtClean="0">
              <a:solidFill>
                <a:srgbClr val="000000"/>
              </a:solidFill>
            </a:endParaRPr>
          </a:p>
          <a:p>
            <a:pPr marL="342900" indent="-342900" algn="l">
              <a:buFont typeface="Arial"/>
              <a:buChar char="•"/>
            </a:pPr>
            <a:r>
              <a:rPr lang="en-US" dirty="0">
                <a:solidFill>
                  <a:srgbClr val="000000"/>
                </a:solidFill>
              </a:rPr>
              <a:t>T</a:t>
            </a:r>
            <a:r>
              <a:rPr lang="en-US" dirty="0" smtClean="0">
                <a:solidFill>
                  <a:srgbClr val="000000"/>
                </a:solidFill>
              </a:rPr>
              <a:t>ake the technology you have and extend </a:t>
            </a:r>
            <a:r>
              <a:rPr lang="en-US" dirty="0">
                <a:solidFill>
                  <a:srgbClr val="000000"/>
                </a:solidFill>
              </a:rPr>
              <a:t>it, enhance it to do something more than it might have originally been </a:t>
            </a:r>
            <a:r>
              <a:rPr lang="en-US" dirty="0" smtClean="0">
                <a:solidFill>
                  <a:srgbClr val="000000"/>
                </a:solidFill>
              </a:rPr>
              <a:t>intended to do</a:t>
            </a:r>
            <a:endParaRPr lang="en-US" dirty="0">
              <a:solidFill>
                <a:srgbClr val="000000"/>
              </a:solidFill>
            </a:endParaRPr>
          </a:p>
        </p:txBody>
      </p:sp>
      <p:grpSp>
        <p:nvGrpSpPr>
          <p:cNvPr id="91" name="Stop1"/>
          <p:cNvGrpSpPr>
            <a:grpSpLocks noChangeAspect="1"/>
          </p:cNvGrpSpPr>
          <p:nvPr/>
        </p:nvGrpSpPr>
        <p:grpSpPr>
          <a:xfrm>
            <a:off x="2057400" y="514478"/>
            <a:ext cx="2209800" cy="2685922"/>
            <a:chOff x="72625" y="3671672"/>
            <a:chExt cx="1054190" cy="1281326"/>
          </a:xfrm>
        </p:grpSpPr>
        <p:sp>
          <p:nvSpPr>
            <p:cNvPr id="95"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6"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7"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8" name="Rectangle 6"/>
            <p:cNvSpPr/>
            <p:nvPr/>
          </p:nvSpPr>
          <p:spPr>
            <a:xfrm>
              <a:off x="313264" y="3811043"/>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2">
                    <a:lumMod val="50000"/>
                  </a:schemeClr>
                </a:solidFill>
              </a:endParaRPr>
            </a:p>
            <a:p>
              <a:pPr algn="ctr"/>
              <a:r>
                <a:rPr lang="en-US" sz="2000" b="1" dirty="0">
                  <a:solidFill>
                    <a:srgbClr val="000000"/>
                  </a:solidFill>
                </a:rPr>
                <a:t>PRACTICE</a:t>
              </a:r>
            </a:p>
            <a:p>
              <a:pPr algn="ctr"/>
              <a:r>
                <a:rPr lang="en-US" sz="2000" b="1" dirty="0" smtClean="0">
                  <a:solidFill>
                    <a:srgbClr val="000000"/>
                  </a:solidFill>
                </a:rPr>
                <a:t>4</a:t>
              </a:r>
              <a:endParaRPr lang="en-US" sz="2000" b="1" dirty="0">
                <a:solidFill>
                  <a:srgbClr val="000000"/>
                </a:solidFill>
              </a:endParaRPr>
            </a:p>
            <a:p>
              <a:pPr algn="ctr"/>
              <a:r>
                <a:rPr lang="en-US" sz="2000" b="1" dirty="0" smtClean="0">
                  <a:solidFill>
                    <a:srgbClr val="000000"/>
                  </a:solidFill>
                </a:rPr>
                <a:t>Embrace Technology</a:t>
              </a:r>
              <a:endParaRPr lang="en-US" sz="2000" b="1" dirty="0">
                <a:solidFill>
                  <a:srgbClr val="000000"/>
                </a:solidFill>
              </a:endParaRPr>
            </a:p>
          </p:txBody>
        </p:sp>
        <p:sp>
          <p:nvSpPr>
            <p:cNvPr id="99"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00"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grpSp>
        <p:nvGrpSpPr>
          <p:cNvPr id="30" name="Stop1"/>
          <p:cNvGrpSpPr>
            <a:grpSpLocks noChangeAspect="1"/>
          </p:cNvGrpSpPr>
          <p:nvPr/>
        </p:nvGrpSpPr>
        <p:grpSpPr>
          <a:xfrm>
            <a:off x="-25400" y="5181600"/>
            <a:ext cx="1191236" cy="1447901"/>
            <a:chOff x="72625" y="3671672"/>
            <a:chExt cx="1054190" cy="1281328"/>
          </a:xfrm>
        </p:grpSpPr>
        <p:sp>
          <p:nvSpPr>
            <p:cNvPr id="31"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2"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3"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4"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Understand Your Expertise</a:t>
              </a:r>
              <a:endParaRPr lang="en-US" sz="1200" dirty="0">
                <a:solidFill>
                  <a:schemeClr val="bg2">
                    <a:lumMod val="50000"/>
                  </a:schemeClr>
                </a:solidFill>
              </a:endParaRPr>
            </a:p>
          </p:txBody>
        </p:sp>
        <p:sp>
          <p:nvSpPr>
            <p:cNvPr id="35"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6"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37" name="Picture 36"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68500" y="4015053"/>
            <a:ext cx="572979" cy="1081721"/>
          </a:xfrm>
          <a:prstGeom prst="rect">
            <a:avLst/>
          </a:prstGeom>
          <a:ln>
            <a:noFill/>
          </a:ln>
          <a:effectLst>
            <a:outerShdw blurRad="292100" dist="139700" dir="2700000" algn="tl" rotWithShape="0">
              <a:srgbClr val="333333">
                <a:alpha val="65000"/>
              </a:srgbClr>
            </a:outerShdw>
          </a:effectLst>
        </p:spPr>
      </p:pic>
      <p:grpSp>
        <p:nvGrpSpPr>
          <p:cNvPr id="38" name="Stop1"/>
          <p:cNvGrpSpPr>
            <a:grpSpLocks noChangeAspect="1"/>
          </p:cNvGrpSpPr>
          <p:nvPr/>
        </p:nvGrpSpPr>
        <p:grpSpPr>
          <a:xfrm>
            <a:off x="1447800" y="4419600"/>
            <a:ext cx="1191236" cy="1447901"/>
            <a:chOff x="72625" y="3671672"/>
            <a:chExt cx="1054190" cy="1281328"/>
          </a:xfrm>
        </p:grpSpPr>
        <p:sp>
          <p:nvSpPr>
            <p:cNvPr id="39"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0"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1"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2"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Know </a:t>
              </a:r>
              <a:br>
                <a:rPr lang="en-US" sz="1200" dirty="0" smtClean="0">
                  <a:solidFill>
                    <a:schemeClr val="bg2">
                      <a:lumMod val="50000"/>
                    </a:schemeClr>
                  </a:solidFill>
                </a:rPr>
              </a:br>
              <a:r>
                <a:rPr lang="en-US" sz="1200" dirty="0" smtClean="0">
                  <a:solidFill>
                    <a:schemeClr val="bg2">
                      <a:lumMod val="50000"/>
                    </a:schemeClr>
                  </a:solidFill>
                </a:rPr>
                <a:t>Your </a:t>
              </a:r>
              <a:br>
                <a:rPr lang="en-US" sz="1200" dirty="0" smtClean="0">
                  <a:solidFill>
                    <a:schemeClr val="bg2">
                      <a:lumMod val="50000"/>
                    </a:schemeClr>
                  </a:solidFill>
                </a:rPr>
              </a:br>
              <a:r>
                <a:rPr lang="en-US" sz="1200" dirty="0" smtClean="0">
                  <a:solidFill>
                    <a:schemeClr val="bg2">
                      <a:lumMod val="50000"/>
                    </a:schemeClr>
                  </a:solidFill>
                </a:rPr>
                <a:t>Value</a:t>
              </a:r>
              <a:endParaRPr lang="en-US" sz="1200" dirty="0">
                <a:solidFill>
                  <a:schemeClr val="bg2">
                    <a:lumMod val="50000"/>
                  </a:schemeClr>
                </a:solidFill>
              </a:endParaRPr>
            </a:p>
          </p:txBody>
        </p:sp>
        <p:sp>
          <p:nvSpPr>
            <p:cNvPr id="43"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4"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45" name="Picture 44"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1644520" y="3100651"/>
            <a:ext cx="572979" cy="1081721"/>
          </a:xfrm>
          <a:prstGeom prst="rect">
            <a:avLst/>
          </a:prstGeom>
          <a:ln>
            <a:noFill/>
          </a:ln>
          <a:effectLst>
            <a:outerShdw blurRad="292100" dist="139700" dir="2700000" algn="tl" rotWithShape="0">
              <a:srgbClr val="333333">
                <a:alpha val="65000"/>
              </a:srgbClr>
            </a:outerShdw>
          </a:effectLst>
        </p:spPr>
      </p:pic>
      <p:pic>
        <p:nvPicPr>
          <p:cNvPr id="46" name="Picture 45"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3219320" y="2828026"/>
            <a:ext cx="572979" cy="1081721"/>
          </a:xfrm>
          <a:prstGeom prst="rect">
            <a:avLst/>
          </a:prstGeom>
          <a:ln>
            <a:noFill/>
          </a:ln>
          <a:effectLst>
            <a:outerShdw blurRad="292100" dist="139700" dir="2700000" algn="tl" rotWithShape="0">
              <a:srgbClr val="333333">
                <a:alpha val="65000"/>
              </a:srgbClr>
            </a:outerShdw>
          </a:effectLst>
        </p:spPr>
      </p:pic>
      <p:grpSp>
        <p:nvGrpSpPr>
          <p:cNvPr id="47" name="Stop1"/>
          <p:cNvGrpSpPr>
            <a:grpSpLocks noChangeAspect="1"/>
          </p:cNvGrpSpPr>
          <p:nvPr/>
        </p:nvGrpSpPr>
        <p:grpSpPr>
          <a:xfrm>
            <a:off x="3124200" y="3962400"/>
            <a:ext cx="1191236" cy="1447901"/>
            <a:chOff x="72625" y="3671672"/>
            <a:chExt cx="1054190" cy="1281328"/>
          </a:xfrm>
        </p:grpSpPr>
        <p:sp>
          <p:nvSpPr>
            <p:cNvPr id="48"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9"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0"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1"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See The</a:t>
              </a:r>
              <a:br>
                <a:rPr lang="en-US" sz="1200" dirty="0" smtClean="0">
                  <a:solidFill>
                    <a:schemeClr val="bg2">
                      <a:lumMod val="50000"/>
                    </a:schemeClr>
                  </a:solidFill>
                </a:rPr>
              </a:br>
              <a:r>
                <a:rPr lang="en-US" sz="1200" dirty="0" smtClean="0">
                  <a:solidFill>
                    <a:schemeClr val="bg2">
                      <a:lumMod val="50000"/>
                    </a:schemeClr>
                  </a:solidFill>
                </a:rPr>
                <a:t> Big Picture</a:t>
              </a:r>
              <a:endParaRPr lang="en-US" sz="1200" dirty="0">
                <a:solidFill>
                  <a:schemeClr val="bg2">
                    <a:lumMod val="50000"/>
                  </a:schemeClr>
                </a:solidFill>
              </a:endParaRPr>
            </a:p>
          </p:txBody>
        </p:sp>
        <p:sp>
          <p:nvSpPr>
            <p:cNvPr id="52"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3"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spTree>
    <p:extLst>
      <p:ext uri="{BB962C8B-B14F-4D97-AF65-F5344CB8AC3E}">
        <p14:creationId xmlns:p14="http://schemas.microsoft.com/office/powerpoint/2010/main" val="407949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par>
                                <p:cTn id="8" presetID="22" presetClass="entr" presetSubtype="4" fill="hold" nodeType="withEffect">
                                  <p:stCondLst>
                                    <p:cond delay="1000"/>
                                  </p:stCondLst>
                                  <p:childTnLst>
                                    <p:set>
                                      <p:cBhvr>
                                        <p:cTn id="9" dur="1" fill="hold">
                                          <p:stCondLst>
                                            <p:cond delay="0"/>
                                          </p:stCondLst>
                                        </p:cTn>
                                        <p:tgtEl>
                                          <p:spTgt spid="93"/>
                                        </p:tgtEl>
                                        <p:attrNameLst>
                                          <p:attrName>style.visibility</p:attrName>
                                        </p:attrNameLst>
                                      </p:cBhvr>
                                      <p:to>
                                        <p:strVal val="visible"/>
                                      </p:to>
                                    </p:set>
                                    <p:animEffect transition="in" filter="wipe(down)">
                                      <p:cBhvr>
                                        <p:cTn id="10" dur="500"/>
                                        <p:tgtEl>
                                          <p:spTgt spid="93"/>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31"/>
                                        </p:tgtEl>
                                        <p:attrNameLst>
                                          <p:attrName>style.visibility</p:attrName>
                                        </p:attrNameLst>
                                      </p:cBhvr>
                                      <p:to>
                                        <p:strVal val="visible"/>
                                      </p:to>
                                    </p:set>
                                    <p:animEffect transition="in" filter="fade">
                                      <p:cBhvr>
                                        <p:cTn id="13" dur="500"/>
                                        <p:tgtEl>
                                          <p:spTgt spid="131"/>
                                        </p:tgtEl>
                                      </p:cBhvr>
                                    </p:animEffect>
                                  </p:childTnLst>
                                </p:cTn>
                              </p:par>
                              <p:par>
                                <p:cTn id="14" presetID="22" presetClass="entr" presetSubtype="4" fill="hold" nodeType="withEffect">
                                  <p:stCondLst>
                                    <p:cond delay="2000"/>
                                  </p:stCondLst>
                                  <p:childTnLst>
                                    <p:set>
                                      <p:cBhvr>
                                        <p:cTn id="15" dur="1" fill="hold">
                                          <p:stCondLst>
                                            <p:cond delay="0"/>
                                          </p:stCondLst>
                                        </p:cTn>
                                        <p:tgtEl>
                                          <p:spTgt spid="94"/>
                                        </p:tgtEl>
                                        <p:attrNameLst>
                                          <p:attrName>style.visibility</p:attrName>
                                        </p:attrNameLst>
                                      </p:cBhvr>
                                      <p:to>
                                        <p:strVal val="visible"/>
                                      </p:to>
                                    </p:set>
                                    <p:animEffect transition="in" filter="wipe(down)">
                                      <p:cBhvr>
                                        <p:cTn id="16" dur="500"/>
                                        <p:tgtEl>
                                          <p:spTgt spid="94"/>
                                        </p:tgtEl>
                                      </p:cBhvr>
                                    </p:animEffect>
                                  </p:childTnLst>
                                </p:cTn>
                              </p:par>
                              <p:par>
                                <p:cTn id="17" presetID="10" presetClass="entr" presetSubtype="0" fill="hold" grpId="0" nodeType="withEffect">
                                  <p:stCondLst>
                                    <p:cond delay="2500"/>
                                  </p:stCondLst>
                                  <p:childTnLst>
                                    <p:set>
                                      <p:cBhvr>
                                        <p:cTn id="18" dur="1" fill="hold">
                                          <p:stCondLst>
                                            <p:cond delay="0"/>
                                          </p:stCondLst>
                                        </p:cTn>
                                        <p:tgtEl>
                                          <p:spTgt spid="130"/>
                                        </p:tgtEl>
                                        <p:attrNameLst>
                                          <p:attrName>style.visibility</p:attrName>
                                        </p:attrNameLst>
                                      </p:cBhvr>
                                      <p:to>
                                        <p:strVal val="visible"/>
                                      </p:to>
                                    </p:set>
                                    <p:animEffect transition="in" filter="fade">
                                      <p:cBhvr>
                                        <p:cTn id="19" dur="500"/>
                                        <p:tgtEl>
                                          <p:spTgt spid="130"/>
                                        </p:tgtEl>
                                      </p:cBhvr>
                                    </p:animEffect>
                                  </p:childTnLst>
                                </p:cTn>
                              </p:par>
                              <p:par>
                                <p:cTn id="20" presetID="22" presetClass="entr" presetSubtype="4" fill="hold" nodeType="withEffect">
                                  <p:stCondLst>
                                    <p:cond delay="3000"/>
                                  </p:stCondLst>
                                  <p:childTnLst>
                                    <p:set>
                                      <p:cBhvr>
                                        <p:cTn id="21" dur="1" fill="hold">
                                          <p:stCondLst>
                                            <p:cond delay="0"/>
                                          </p:stCondLst>
                                        </p:cTn>
                                        <p:tgtEl>
                                          <p:spTgt spid="92"/>
                                        </p:tgtEl>
                                        <p:attrNameLst>
                                          <p:attrName>style.visibility</p:attrName>
                                        </p:attrNameLst>
                                      </p:cBhvr>
                                      <p:to>
                                        <p:strVal val="visible"/>
                                      </p:to>
                                    </p:set>
                                    <p:animEffect transition="in" filter="wipe(down)">
                                      <p:cBhvr>
                                        <p:cTn id="22" dur="500"/>
                                        <p:tgtEl>
                                          <p:spTgt spid="92"/>
                                        </p:tgtEl>
                                      </p:cBhvr>
                                    </p:animEffect>
                                  </p:childTnLst>
                                </p:cTn>
                              </p:par>
                              <p:par>
                                <p:cTn id="23" presetID="10" presetClass="entr" presetSubtype="0" fill="hold" grpId="0" nodeType="withEffect">
                                  <p:stCondLst>
                                    <p:cond delay="3500"/>
                                  </p:stCondLst>
                                  <p:childTnLst>
                                    <p:set>
                                      <p:cBhvr>
                                        <p:cTn id="24" dur="1" fill="hold">
                                          <p:stCondLst>
                                            <p:cond delay="0"/>
                                          </p:stCondLst>
                                        </p:cTn>
                                        <p:tgtEl>
                                          <p:spTgt spid="129"/>
                                        </p:tgtEl>
                                        <p:attrNameLst>
                                          <p:attrName>style.visibility</p:attrName>
                                        </p:attrNameLst>
                                      </p:cBhvr>
                                      <p:to>
                                        <p:strVal val="visible"/>
                                      </p:to>
                                    </p:set>
                                    <p:animEffect transition="in" filter="fade">
                                      <p:cBhvr>
                                        <p:cTn id="25" dur="500"/>
                                        <p:tgtEl>
                                          <p:spTgt spid="129"/>
                                        </p:tgtEl>
                                      </p:cBhvr>
                                    </p:animEffect>
                                  </p:childTnLst>
                                </p:cTn>
                              </p:par>
                              <p:par>
                                <p:cTn id="26" presetID="22" presetClass="entr" presetSubtype="4" fill="hold" nodeType="withEffect">
                                  <p:stCondLst>
                                    <p:cond delay="4000"/>
                                  </p:stCondLst>
                                  <p:childTnLst>
                                    <p:set>
                                      <p:cBhvr>
                                        <p:cTn id="27" dur="1" fill="hold">
                                          <p:stCondLst>
                                            <p:cond delay="0"/>
                                          </p:stCondLst>
                                        </p:cTn>
                                        <p:tgtEl>
                                          <p:spTgt spid="90"/>
                                        </p:tgtEl>
                                        <p:attrNameLst>
                                          <p:attrName>style.visibility</p:attrName>
                                        </p:attrNameLst>
                                      </p:cBhvr>
                                      <p:to>
                                        <p:strVal val="visible"/>
                                      </p:to>
                                    </p:set>
                                    <p:animEffect transition="in" filter="wipe(down)">
                                      <p:cBhvr>
                                        <p:cTn id="28" dur="500"/>
                                        <p:tgtEl>
                                          <p:spTgt spid="90"/>
                                        </p:tgtEl>
                                      </p:cBhvr>
                                    </p:animEffect>
                                  </p:childTnLst>
                                </p:cTn>
                              </p:par>
                              <p:par>
                                <p:cTn id="29" presetID="10" presetClass="entr" presetSubtype="0" fill="hold" grpId="0" nodeType="withEffect">
                                  <p:stCondLst>
                                    <p:cond delay="4500"/>
                                  </p:stCondLst>
                                  <p:childTnLst>
                                    <p:set>
                                      <p:cBhvr>
                                        <p:cTn id="30" dur="1" fill="hold">
                                          <p:stCondLst>
                                            <p:cond delay="0"/>
                                          </p:stCondLst>
                                        </p:cTn>
                                        <p:tgtEl>
                                          <p:spTgt spid="128"/>
                                        </p:tgtEl>
                                        <p:attrNameLst>
                                          <p:attrName>style.visibility</p:attrName>
                                        </p:attrNameLst>
                                      </p:cBhvr>
                                      <p:to>
                                        <p:strVal val="visible"/>
                                      </p:to>
                                    </p:set>
                                    <p:animEffect transition="in" filter="fade">
                                      <p:cBhvr>
                                        <p:cTn id="31" dur="500"/>
                                        <p:tgtEl>
                                          <p:spTgt spid="128"/>
                                        </p:tgtEl>
                                      </p:cBhvr>
                                    </p:animEffect>
                                  </p:childTnLst>
                                </p:cTn>
                              </p:par>
                              <p:par>
                                <p:cTn id="32" presetID="22" presetClass="entr" presetSubtype="4" fill="hold" nodeType="withEffect">
                                  <p:stCondLst>
                                    <p:cond delay="5000"/>
                                  </p:stCondLst>
                                  <p:childTnLst>
                                    <p:set>
                                      <p:cBhvr>
                                        <p:cTn id="33" dur="1" fill="hold">
                                          <p:stCondLst>
                                            <p:cond delay="0"/>
                                          </p:stCondLst>
                                        </p:cTn>
                                        <p:tgtEl>
                                          <p:spTgt spid="89"/>
                                        </p:tgtEl>
                                        <p:attrNameLst>
                                          <p:attrName>style.visibility</p:attrName>
                                        </p:attrNameLst>
                                      </p:cBhvr>
                                      <p:to>
                                        <p:strVal val="visible"/>
                                      </p:to>
                                    </p:set>
                                    <p:animEffect transition="in" filter="wipe(down)">
                                      <p:cBhvr>
                                        <p:cTn id="34" dur="500"/>
                                        <p:tgtEl>
                                          <p:spTgt spid="89"/>
                                        </p:tgtEl>
                                      </p:cBhvr>
                                    </p:animEffect>
                                  </p:childTnLst>
                                </p:cTn>
                              </p:par>
                              <p:par>
                                <p:cTn id="35" presetID="10" presetClass="entr" presetSubtype="0" fill="hold" grpId="0" nodeType="withEffect">
                                  <p:stCondLst>
                                    <p:cond delay="5500"/>
                                  </p:stCondLst>
                                  <p:childTnLst>
                                    <p:set>
                                      <p:cBhvr>
                                        <p:cTn id="36" dur="1" fill="hold">
                                          <p:stCondLst>
                                            <p:cond delay="0"/>
                                          </p:stCondLst>
                                        </p:cTn>
                                        <p:tgtEl>
                                          <p:spTgt spid="127"/>
                                        </p:tgtEl>
                                        <p:attrNameLst>
                                          <p:attrName>style.visibility</p:attrName>
                                        </p:attrNameLst>
                                      </p:cBhvr>
                                      <p:to>
                                        <p:strVal val="visible"/>
                                      </p:to>
                                    </p:set>
                                    <p:animEffect transition="in" filter="fade">
                                      <p:cBhvr>
                                        <p:cTn id="37" dur="500"/>
                                        <p:tgtEl>
                                          <p:spTgt spid="127"/>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191"/>
                                        </p:tgtEl>
                                        <p:attrNameLst>
                                          <p:attrName>style.visibility</p:attrName>
                                        </p:attrNameLst>
                                      </p:cBhvr>
                                      <p:to>
                                        <p:strVal val="visible"/>
                                      </p:to>
                                    </p:set>
                                    <p:animEffect transition="in" filter="fade">
                                      <p:cBhvr>
                                        <p:cTn id="40" dur="500"/>
                                        <p:tgtEl>
                                          <p:spTgt spid="191"/>
                                        </p:tgtEl>
                                      </p:cBhvr>
                                    </p:animEffect>
                                  </p:childTnLst>
                                </p:cTn>
                              </p:par>
                              <p:par>
                                <p:cTn id="41" presetID="22" presetClass="entr" presetSubtype="4" fill="hold" nodeType="withEffect">
                                  <p:stCondLst>
                                    <p:cond delay="1000"/>
                                  </p:stCondLst>
                                  <p:childTnLst>
                                    <p:set>
                                      <p:cBhvr>
                                        <p:cTn id="42" dur="1" fill="hold">
                                          <p:stCondLst>
                                            <p:cond delay="0"/>
                                          </p:stCondLst>
                                        </p:cTn>
                                        <p:tgtEl>
                                          <p:spTgt spid="189"/>
                                        </p:tgtEl>
                                        <p:attrNameLst>
                                          <p:attrName>style.visibility</p:attrName>
                                        </p:attrNameLst>
                                      </p:cBhvr>
                                      <p:to>
                                        <p:strVal val="visible"/>
                                      </p:to>
                                    </p:set>
                                    <p:animEffect transition="in" filter="wipe(down)">
                                      <p:cBhvr>
                                        <p:cTn id="43" dur="5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8" grpId="0" animBg="1"/>
      <p:bldP spid="129" grpId="0" animBg="1"/>
      <p:bldP spid="130" grpId="0" animBg="1"/>
      <p:bldP spid="131" grpId="0" animBg="1"/>
      <p:bldP spid="132" grpId="0" animBg="1"/>
      <p:bldP spid="19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 y="76200"/>
            <a:ext cx="8991600" cy="685800"/>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r>
              <a:rPr lang="en-US" dirty="0" smtClean="0"/>
              <a:t>Teaching and training is the first order of business… </a:t>
            </a:r>
            <a:endParaRPr lang="en-US" dirty="0"/>
          </a:p>
        </p:txBody>
      </p:sp>
      <p:sp>
        <p:nvSpPr>
          <p:cNvPr id="5" name="TextBox 4"/>
          <p:cNvSpPr txBox="1"/>
          <p:nvPr/>
        </p:nvSpPr>
        <p:spPr>
          <a:xfrm>
            <a:off x="304800" y="3657600"/>
            <a:ext cx="3581400" cy="1938992"/>
          </a:xfrm>
          <a:prstGeom prst="rect">
            <a:avLst/>
          </a:prstGeom>
          <a:solidFill>
            <a:schemeClr val="bg2">
              <a:lumMod val="90000"/>
              <a:alpha val="70000"/>
            </a:schemeClr>
          </a:solidFill>
        </p:spPr>
        <p:txBody>
          <a:bodyPr wrap="square" rtlCol="0">
            <a:spAutoFit/>
          </a:bodyPr>
          <a:lstStyle/>
          <a:p>
            <a:r>
              <a:rPr lang="en-US" sz="2000" dirty="0" smtClean="0"/>
              <a:t>“Experienced guides spend a lot of time at Base Camp in a supportive environment teaching and practicing the skills the climbers will need on the mountain…</a:t>
            </a:r>
            <a:endParaRPr lang="en-US" sz="2000" dirty="0"/>
          </a:p>
        </p:txBody>
      </p:sp>
      <p:sp>
        <p:nvSpPr>
          <p:cNvPr id="8" name="TextBox 7"/>
          <p:cNvSpPr txBox="1"/>
          <p:nvPr/>
        </p:nvSpPr>
        <p:spPr>
          <a:xfrm>
            <a:off x="4495800" y="5150584"/>
            <a:ext cx="4495800" cy="1323439"/>
          </a:xfrm>
          <a:prstGeom prst="rect">
            <a:avLst/>
          </a:prstGeom>
          <a:solidFill>
            <a:schemeClr val="bg2">
              <a:lumMod val="90000"/>
              <a:alpha val="70000"/>
            </a:schemeClr>
          </a:solidFill>
        </p:spPr>
        <p:txBody>
          <a:bodyPr wrap="square" rtlCol="0">
            <a:spAutoFit/>
          </a:bodyPr>
          <a:lstStyle/>
          <a:p>
            <a:r>
              <a:rPr lang="en-US" sz="2000" dirty="0" smtClean="0"/>
              <a:t>…</a:t>
            </a:r>
            <a:r>
              <a:rPr lang="en-US" sz="2000" dirty="0"/>
              <a:t>so when they get to the harder, more difficult parts of the climb their climbers </a:t>
            </a:r>
            <a:r>
              <a:rPr lang="en-US" sz="2000" dirty="0" smtClean="0"/>
              <a:t>have the </a:t>
            </a:r>
            <a:r>
              <a:rPr lang="en-US" sz="2000" dirty="0"/>
              <a:t>skills that now make the difference between life and </a:t>
            </a:r>
            <a:r>
              <a:rPr lang="en-US" sz="2000" dirty="0" smtClean="0"/>
              <a:t>death. ”</a:t>
            </a:r>
            <a:endParaRPr lang="en-US" sz="2000" dirty="0"/>
          </a:p>
        </p:txBody>
      </p:sp>
      <p:pic>
        <p:nvPicPr>
          <p:cNvPr id="4" name="Picture 3"/>
          <p:cNvPicPr>
            <a:picLocks noChangeAspect="1"/>
          </p:cNvPicPr>
          <p:nvPr/>
        </p:nvPicPr>
        <p:blipFill rotWithShape="1">
          <a:blip r:embed="rId2"/>
          <a:srcRect l="6954" t="3520" r="23510" b="24445"/>
          <a:stretch/>
        </p:blipFill>
        <p:spPr>
          <a:xfrm>
            <a:off x="304800" y="762000"/>
            <a:ext cx="3581400" cy="2782541"/>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rotWithShape="1">
          <a:blip r:embed="rId3"/>
          <a:srcRect t="7969"/>
          <a:stretch/>
        </p:blipFill>
        <p:spPr>
          <a:xfrm>
            <a:off x="4495800" y="815474"/>
            <a:ext cx="4495800" cy="41375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534862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76200"/>
            <a:ext cx="8991600" cy="685800"/>
          </a:xfrm>
        </p:spPr>
        <p:txBody>
          <a:bodyPr>
            <a:normAutofit/>
          </a:bodyPr>
          <a:lstStyle/>
          <a:p>
            <a:r>
              <a:rPr lang="en-US" dirty="0" smtClean="0"/>
              <a:t>Have to teach to the changes…</a:t>
            </a:r>
            <a:endParaRPr lang="en-US" dirty="0"/>
          </a:p>
        </p:txBody>
      </p:sp>
      <p:sp>
        <p:nvSpPr>
          <p:cNvPr id="88" name="Title 43"/>
          <p:cNvSpPr txBox="1">
            <a:spLocks/>
          </p:cNvSpPr>
          <p:nvPr/>
        </p:nvSpPr>
        <p:spPr>
          <a:xfrm>
            <a:off x="0" y="0"/>
            <a:ext cx="9144000" cy="708779"/>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endParaRPr lang="en-US" dirty="0"/>
          </a:p>
        </p:txBody>
      </p:sp>
      <p:cxnSp>
        <p:nvCxnSpPr>
          <p:cNvPr id="89" name="Straight Connector 88"/>
          <p:cNvCxnSpPr>
            <a:stCxn id="128" idx="7"/>
            <a:endCxn id="127" idx="3"/>
          </p:cNvCxnSpPr>
          <p:nvPr/>
        </p:nvCxnSpPr>
        <p:spPr>
          <a:xfrm flipV="1">
            <a:off x="6487373" y="1802832"/>
            <a:ext cx="1209874" cy="5409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stCxn id="129" idx="6"/>
            <a:endCxn id="128" idx="3"/>
          </p:cNvCxnSpPr>
          <p:nvPr/>
        </p:nvCxnSpPr>
        <p:spPr>
          <a:xfrm flipV="1">
            <a:off x="5892321" y="2469135"/>
            <a:ext cx="469667" cy="51512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130" idx="6"/>
            <a:endCxn id="129" idx="3"/>
          </p:cNvCxnSpPr>
          <p:nvPr/>
        </p:nvCxnSpPr>
        <p:spPr>
          <a:xfrm flipV="1">
            <a:off x="4977921" y="3046953"/>
            <a:ext cx="763047" cy="3820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endCxn id="191" idx="3"/>
          </p:cNvCxnSpPr>
          <p:nvPr/>
        </p:nvCxnSpPr>
        <p:spPr>
          <a:xfrm flipV="1">
            <a:off x="457200" y="4342353"/>
            <a:ext cx="1473768" cy="8662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131" idx="6"/>
            <a:endCxn id="130" idx="3"/>
          </p:cNvCxnSpPr>
          <p:nvPr/>
        </p:nvCxnSpPr>
        <p:spPr>
          <a:xfrm flipV="1">
            <a:off x="3758721" y="3491692"/>
            <a:ext cx="1067847" cy="4069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7" name="Oval 126"/>
          <p:cNvSpPr/>
          <p:nvPr/>
        </p:nvSpPr>
        <p:spPr>
          <a:xfrm>
            <a:off x="7671279" y="165147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6336020" y="2317782"/>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5715000" y="28956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800600" y="334033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3581400" y="3810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320457" y="510539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Cloud"/>
          <p:cNvSpPr/>
          <p:nvPr/>
        </p:nvSpPr>
        <p:spPr>
          <a:xfrm>
            <a:off x="3909955" y="752375"/>
            <a:ext cx="1408681" cy="942981"/>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alpha val="15000"/>
            </a:schemeClr>
          </a:solidFill>
          <a:ln>
            <a:solidFill>
              <a:schemeClr val="accent1">
                <a:shade val="50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Cloud"/>
          <p:cNvSpPr/>
          <p:nvPr/>
        </p:nvSpPr>
        <p:spPr>
          <a:xfrm>
            <a:off x="2723583" y="749836"/>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20000"/>
            </a:schemeClr>
          </a:solidFill>
          <a:ln>
            <a:solidFill>
              <a:schemeClr val="accent1">
                <a:shade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Cloud"/>
          <p:cNvSpPr/>
          <p:nvPr/>
        </p:nvSpPr>
        <p:spPr>
          <a:xfrm>
            <a:off x="-86698" y="971807"/>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10000"/>
            </a:schemeClr>
          </a:solidFill>
          <a:ln>
            <a:solidFill>
              <a:schemeClr val="accent1">
                <a:shade val="50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9" name="Straight Connector 188"/>
          <p:cNvCxnSpPr>
            <a:endCxn id="131" idx="3"/>
          </p:cNvCxnSpPr>
          <p:nvPr/>
        </p:nvCxnSpPr>
        <p:spPr>
          <a:xfrm flipV="1">
            <a:off x="1905000" y="3961353"/>
            <a:ext cx="1702368" cy="35930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1" name="Oval 190"/>
          <p:cNvSpPr/>
          <p:nvPr/>
        </p:nvSpPr>
        <p:spPr>
          <a:xfrm>
            <a:off x="1905000" y="4191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2" name="Picture 191" descr="hikers_1600_clr_9598.png"/>
          <p:cNvPicPr>
            <a:picLocks noChangeAspect="1"/>
          </p:cNvPicPr>
          <p:nvPr/>
        </p:nvPicPr>
        <p:blipFill rotWithShape="1">
          <a:blip r:embed="rId2" cstate="print">
            <a:extLst>
              <a:ext uri="{28A0092B-C50C-407E-A947-70E740481C1C}">
                <a14:useLocalDpi xmlns:a14="http://schemas.microsoft.com/office/drawing/2010/main" val="0"/>
              </a:ext>
            </a:extLst>
          </a:blip>
          <a:srcRect l="64444"/>
          <a:stretch/>
        </p:blipFill>
        <p:spPr>
          <a:xfrm rot="20773679">
            <a:off x="5039955" y="942768"/>
            <a:ext cx="1137942" cy="2148309"/>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5867400" y="3200400"/>
            <a:ext cx="3124200" cy="3046413"/>
          </a:xfrm>
          <a:prstGeom prst="rect">
            <a:avLst/>
          </a:pr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b="1">
                <a:solidFill>
                  <a:schemeClr val="bg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dirty="0">
                <a:solidFill>
                  <a:srgbClr val="000000"/>
                </a:solidFill>
              </a:rPr>
              <a:t>Teaching and training is a </a:t>
            </a:r>
            <a:r>
              <a:rPr lang="en-US" dirty="0" smtClean="0">
                <a:solidFill>
                  <a:srgbClr val="000000"/>
                </a:solidFill>
              </a:rPr>
              <a:t>big part </a:t>
            </a:r>
            <a:r>
              <a:rPr lang="en-US" dirty="0">
                <a:solidFill>
                  <a:srgbClr val="000000"/>
                </a:solidFill>
              </a:rPr>
              <a:t>of </a:t>
            </a:r>
            <a:r>
              <a:rPr lang="en-US" dirty="0" smtClean="0">
                <a:solidFill>
                  <a:srgbClr val="000000"/>
                </a:solidFill>
              </a:rPr>
              <a:t>library </a:t>
            </a:r>
            <a:r>
              <a:rPr lang="en-US" dirty="0">
                <a:solidFill>
                  <a:srgbClr val="000000"/>
                </a:solidFill>
              </a:rPr>
              <a:t>roles </a:t>
            </a:r>
            <a:r>
              <a:rPr lang="en-US" dirty="0" smtClean="0">
                <a:solidFill>
                  <a:srgbClr val="000000"/>
                </a:solidFill>
              </a:rPr>
              <a:t>today because of:</a:t>
            </a:r>
          </a:p>
          <a:p>
            <a:pPr marL="342900" indent="-342900" algn="l">
              <a:buFont typeface="Arial"/>
              <a:buChar char="•"/>
            </a:pPr>
            <a:r>
              <a:rPr lang="en-US" dirty="0" smtClean="0">
                <a:solidFill>
                  <a:srgbClr val="000000"/>
                </a:solidFill>
              </a:rPr>
              <a:t>changes </a:t>
            </a:r>
            <a:r>
              <a:rPr lang="en-US" dirty="0">
                <a:solidFill>
                  <a:srgbClr val="000000"/>
                </a:solidFill>
              </a:rPr>
              <a:t>in resources </a:t>
            </a:r>
            <a:r>
              <a:rPr lang="en-US" dirty="0" smtClean="0">
                <a:solidFill>
                  <a:srgbClr val="000000"/>
                </a:solidFill>
              </a:rPr>
              <a:t>available </a:t>
            </a:r>
          </a:p>
          <a:p>
            <a:pPr marL="342900" indent="-342900" algn="l">
              <a:buFont typeface="Arial"/>
              <a:buChar char="•"/>
            </a:pPr>
            <a:r>
              <a:rPr lang="en-US" dirty="0" smtClean="0">
                <a:solidFill>
                  <a:srgbClr val="000000"/>
                </a:solidFill>
              </a:rPr>
              <a:t>changes </a:t>
            </a:r>
            <a:r>
              <a:rPr lang="en-US" dirty="0">
                <a:solidFill>
                  <a:srgbClr val="000000"/>
                </a:solidFill>
              </a:rPr>
              <a:t>in </a:t>
            </a:r>
            <a:r>
              <a:rPr lang="en-US" dirty="0" smtClean="0">
                <a:solidFill>
                  <a:srgbClr val="000000"/>
                </a:solidFill>
              </a:rPr>
              <a:t>technology </a:t>
            </a:r>
          </a:p>
          <a:p>
            <a:pPr marL="342900" indent="-342900" algn="l">
              <a:buFont typeface="Arial"/>
              <a:buChar char="•"/>
            </a:pPr>
            <a:r>
              <a:rPr lang="en-US" dirty="0" smtClean="0">
                <a:solidFill>
                  <a:srgbClr val="000000"/>
                </a:solidFill>
              </a:rPr>
              <a:t>changes </a:t>
            </a:r>
            <a:r>
              <a:rPr lang="en-US" dirty="0">
                <a:solidFill>
                  <a:srgbClr val="000000"/>
                </a:solidFill>
              </a:rPr>
              <a:t>in how </a:t>
            </a:r>
            <a:r>
              <a:rPr lang="en-US" dirty="0" smtClean="0">
                <a:solidFill>
                  <a:srgbClr val="000000"/>
                </a:solidFill>
              </a:rPr>
              <a:t>information </a:t>
            </a:r>
            <a:r>
              <a:rPr lang="en-US" dirty="0">
                <a:solidFill>
                  <a:srgbClr val="000000"/>
                </a:solidFill>
              </a:rPr>
              <a:t>is created, captured and </a:t>
            </a:r>
            <a:r>
              <a:rPr lang="en-US" dirty="0" smtClean="0">
                <a:solidFill>
                  <a:srgbClr val="000000"/>
                </a:solidFill>
              </a:rPr>
              <a:t>delivered</a:t>
            </a:r>
            <a:endParaRPr lang="en-US" dirty="0">
              <a:solidFill>
                <a:srgbClr val="000000"/>
              </a:solidFill>
            </a:endParaRPr>
          </a:p>
        </p:txBody>
      </p:sp>
      <p:grpSp>
        <p:nvGrpSpPr>
          <p:cNvPr id="91" name="Stop1"/>
          <p:cNvGrpSpPr>
            <a:grpSpLocks noChangeAspect="1"/>
          </p:cNvGrpSpPr>
          <p:nvPr/>
        </p:nvGrpSpPr>
        <p:grpSpPr>
          <a:xfrm>
            <a:off x="6477000" y="304800"/>
            <a:ext cx="2209800" cy="2685922"/>
            <a:chOff x="72625" y="3671672"/>
            <a:chExt cx="1054190" cy="1281326"/>
          </a:xfrm>
        </p:grpSpPr>
        <p:sp>
          <p:nvSpPr>
            <p:cNvPr id="95"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6"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7"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8" name="Rectangle 6"/>
            <p:cNvSpPr/>
            <p:nvPr/>
          </p:nvSpPr>
          <p:spPr>
            <a:xfrm>
              <a:off x="313264" y="3811043"/>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2">
                    <a:lumMod val="50000"/>
                  </a:schemeClr>
                </a:solidFill>
              </a:endParaRPr>
            </a:p>
            <a:p>
              <a:pPr algn="ctr"/>
              <a:r>
                <a:rPr lang="en-US" sz="2000" b="1" dirty="0">
                  <a:solidFill>
                    <a:srgbClr val="000000"/>
                  </a:solidFill>
                </a:rPr>
                <a:t>PRACTICE</a:t>
              </a:r>
            </a:p>
            <a:p>
              <a:pPr algn="ctr"/>
              <a:r>
                <a:rPr lang="en-US" sz="2000" b="1" dirty="0" smtClean="0">
                  <a:solidFill>
                    <a:srgbClr val="000000"/>
                  </a:solidFill>
                </a:rPr>
                <a:t>5</a:t>
              </a:r>
              <a:endParaRPr lang="en-US" sz="2000" b="1" dirty="0">
                <a:solidFill>
                  <a:srgbClr val="000000"/>
                </a:solidFill>
              </a:endParaRPr>
            </a:p>
            <a:p>
              <a:pPr algn="ctr"/>
              <a:r>
                <a:rPr lang="en-US" sz="2000" b="1" dirty="0" smtClean="0">
                  <a:solidFill>
                    <a:srgbClr val="000000"/>
                  </a:solidFill>
                </a:rPr>
                <a:t>Learn How To Teach and Learn</a:t>
              </a:r>
              <a:endParaRPr lang="en-US" sz="2000" b="1" dirty="0">
                <a:solidFill>
                  <a:srgbClr val="000000"/>
                </a:solidFill>
              </a:endParaRPr>
            </a:p>
          </p:txBody>
        </p:sp>
        <p:sp>
          <p:nvSpPr>
            <p:cNvPr id="99"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00"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grpSp>
        <p:nvGrpSpPr>
          <p:cNvPr id="30" name="Stop1"/>
          <p:cNvGrpSpPr>
            <a:grpSpLocks noChangeAspect="1"/>
          </p:cNvGrpSpPr>
          <p:nvPr/>
        </p:nvGrpSpPr>
        <p:grpSpPr>
          <a:xfrm>
            <a:off x="-25400" y="5181600"/>
            <a:ext cx="1191236" cy="1447901"/>
            <a:chOff x="72625" y="3671672"/>
            <a:chExt cx="1054190" cy="1281328"/>
          </a:xfrm>
        </p:grpSpPr>
        <p:sp>
          <p:nvSpPr>
            <p:cNvPr id="31"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2"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3"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4"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Understand Your Expertise</a:t>
              </a:r>
              <a:endParaRPr lang="en-US" sz="1200" dirty="0">
                <a:solidFill>
                  <a:schemeClr val="bg2">
                    <a:lumMod val="50000"/>
                  </a:schemeClr>
                </a:solidFill>
              </a:endParaRPr>
            </a:p>
          </p:txBody>
        </p:sp>
        <p:sp>
          <p:nvSpPr>
            <p:cNvPr id="35"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6"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37" name="Picture 36"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68500" y="4015053"/>
            <a:ext cx="572979" cy="1081721"/>
          </a:xfrm>
          <a:prstGeom prst="rect">
            <a:avLst/>
          </a:prstGeom>
          <a:ln>
            <a:noFill/>
          </a:ln>
          <a:effectLst>
            <a:outerShdw blurRad="292100" dist="139700" dir="2700000" algn="tl" rotWithShape="0">
              <a:srgbClr val="333333">
                <a:alpha val="65000"/>
              </a:srgbClr>
            </a:outerShdw>
          </a:effectLst>
        </p:spPr>
      </p:pic>
      <p:grpSp>
        <p:nvGrpSpPr>
          <p:cNvPr id="38" name="Stop1"/>
          <p:cNvGrpSpPr>
            <a:grpSpLocks noChangeAspect="1"/>
          </p:cNvGrpSpPr>
          <p:nvPr/>
        </p:nvGrpSpPr>
        <p:grpSpPr>
          <a:xfrm>
            <a:off x="1463842" y="4572000"/>
            <a:ext cx="1191236" cy="1447901"/>
            <a:chOff x="72625" y="3671672"/>
            <a:chExt cx="1054190" cy="1281328"/>
          </a:xfrm>
        </p:grpSpPr>
        <p:sp>
          <p:nvSpPr>
            <p:cNvPr id="39"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0"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1"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2"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Know </a:t>
              </a:r>
              <a:br>
                <a:rPr lang="en-US" sz="1200" dirty="0" smtClean="0">
                  <a:solidFill>
                    <a:schemeClr val="bg2">
                      <a:lumMod val="50000"/>
                    </a:schemeClr>
                  </a:solidFill>
                </a:rPr>
              </a:br>
              <a:r>
                <a:rPr lang="en-US" sz="1200" dirty="0" smtClean="0">
                  <a:solidFill>
                    <a:schemeClr val="bg2">
                      <a:lumMod val="50000"/>
                    </a:schemeClr>
                  </a:solidFill>
                </a:rPr>
                <a:t>Your </a:t>
              </a:r>
              <a:br>
                <a:rPr lang="en-US" sz="1200" dirty="0" smtClean="0">
                  <a:solidFill>
                    <a:schemeClr val="bg2">
                      <a:lumMod val="50000"/>
                    </a:schemeClr>
                  </a:solidFill>
                </a:rPr>
              </a:br>
              <a:r>
                <a:rPr lang="en-US" sz="1200" dirty="0" smtClean="0">
                  <a:solidFill>
                    <a:schemeClr val="bg2">
                      <a:lumMod val="50000"/>
                    </a:schemeClr>
                  </a:solidFill>
                </a:rPr>
                <a:t>Value</a:t>
              </a:r>
              <a:endParaRPr lang="en-US" sz="1200" dirty="0">
                <a:solidFill>
                  <a:schemeClr val="bg2">
                    <a:lumMod val="50000"/>
                  </a:schemeClr>
                </a:solidFill>
              </a:endParaRPr>
            </a:p>
          </p:txBody>
        </p:sp>
        <p:sp>
          <p:nvSpPr>
            <p:cNvPr id="43"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4"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45" name="Picture 44"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1644520" y="3100651"/>
            <a:ext cx="572979" cy="1081721"/>
          </a:xfrm>
          <a:prstGeom prst="rect">
            <a:avLst/>
          </a:prstGeom>
          <a:ln>
            <a:noFill/>
          </a:ln>
          <a:effectLst>
            <a:outerShdw blurRad="292100" dist="139700" dir="2700000" algn="tl" rotWithShape="0">
              <a:srgbClr val="333333">
                <a:alpha val="65000"/>
              </a:srgbClr>
            </a:outerShdw>
          </a:effectLst>
        </p:spPr>
      </p:pic>
      <p:pic>
        <p:nvPicPr>
          <p:cNvPr id="46" name="Picture 45"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3219320" y="2828026"/>
            <a:ext cx="572979" cy="1081721"/>
          </a:xfrm>
          <a:prstGeom prst="rect">
            <a:avLst/>
          </a:prstGeom>
          <a:ln>
            <a:noFill/>
          </a:ln>
          <a:effectLst>
            <a:outerShdw blurRad="292100" dist="139700" dir="2700000" algn="tl" rotWithShape="0">
              <a:srgbClr val="333333">
                <a:alpha val="65000"/>
              </a:srgbClr>
            </a:outerShdw>
          </a:effectLst>
        </p:spPr>
      </p:pic>
      <p:grpSp>
        <p:nvGrpSpPr>
          <p:cNvPr id="47" name="Stop1"/>
          <p:cNvGrpSpPr>
            <a:grpSpLocks noChangeAspect="1"/>
          </p:cNvGrpSpPr>
          <p:nvPr/>
        </p:nvGrpSpPr>
        <p:grpSpPr>
          <a:xfrm>
            <a:off x="3124200" y="3962400"/>
            <a:ext cx="1191236" cy="1447901"/>
            <a:chOff x="72625" y="3671672"/>
            <a:chExt cx="1054190" cy="1281328"/>
          </a:xfrm>
        </p:grpSpPr>
        <p:sp>
          <p:nvSpPr>
            <p:cNvPr id="48"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9"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0"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1"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See The</a:t>
              </a:r>
              <a:br>
                <a:rPr lang="en-US" sz="1200" dirty="0" smtClean="0">
                  <a:solidFill>
                    <a:schemeClr val="bg2">
                      <a:lumMod val="50000"/>
                    </a:schemeClr>
                  </a:solidFill>
                </a:rPr>
              </a:br>
              <a:r>
                <a:rPr lang="en-US" sz="1200" dirty="0" smtClean="0">
                  <a:solidFill>
                    <a:schemeClr val="bg2">
                      <a:lumMod val="50000"/>
                    </a:schemeClr>
                  </a:solidFill>
                </a:rPr>
                <a:t> Big Picture</a:t>
              </a:r>
              <a:endParaRPr lang="en-US" sz="1200" dirty="0">
                <a:solidFill>
                  <a:schemeClr val="bg2">
                    <a:lumMod val="50000"/>
                  </a:schemeClr>
                </a:solidFill>
              </a:endParaRPr>
            </a:p>
          </p:txBody>
        </p:sp>
        <p:sp>
          <p:nvSpPr>
            <p:cNvPr id="52"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3"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54" name="Picture 53"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4463920" y="2338653"/>
            <a:ext cx="572979" cy="1081721"/>
          </a:xfrm>
          <a:prstGeom prst="rect">
            <a:avLst/>
          </a:prstGeom>
          <a:ln>
            <a:noFill/>
          </a:ln>
          <a:effectLst>
            <a:outerShdw blurRad="292100" dist="139700" dir="2700000" algn="tl" rotWithShape="0">
              <a:srgbClr val="333333">
                <a:alpha val="65000"/>
              </a:srgbClr>
            </a:outerShdw>
          </a:effectLst>
        </p:spPr>
      </p:pic>
      <p:grpSp>
        <p:nvGrpSpPr>
          <p:cNvPr id="55" name="Stop1"/>
          <p:cNvGrpSpPr>
            <a:grpSpLocks noChangeAspect="1"/>
          </p:cNvGrpSpPr>
          <p:nvPr/>
        </p:nvGrpSpPr>
        <p:grpSpPr>
          <a:xfrm>
            <a:off x="4495800" y="3352800"/>
            <a:ext cx="1191236" cy="1447901"/>
            <a:chOff x="72625" y="3671672"/>
            <a:chExt cx="1054190" cy="1281328"/>
          </a:xfrm>
        </p:grpSpPr>
        <p:sp>
          <p:nvSpPr>
            <p:cNvPr id="56"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7"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8"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9"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Embrace Technology</a:t>
              </a:r>
              <a:endParaRPr lang="en-US" sz="1200" dirty="0">
                <a:solidFill>
                  <a:schemeClr val="bg2">
                    <a:lumMod val="50000"/>
                  </a:schemeClr>
                </a:solidFill>
              </a:endParaRPr>
            </a:p>
          </p:txBody>
        </p:sp>
        <p:sp>
          <p:nvSpPr>
            <p:cNvPr id="60"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61"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sp>
        <p:nvSpPr>
          <p:cNvPr id="4" name="TextBox 3"/>
          <p:cNvSpPr txBox="1"/>
          <p:nvPr/>
        </p:nvSpPr>
        <p:spPr>
          <a:xfrm>
            <a:off x="152400" y="990600"/>
            <a:ext cx="4572000" cy="1015663"/>
          </a:xfrm>
          <a:prstGeom prst="rect">
            <a:avLst/>
          </a:prstGeom>
          <a:noFill/>
        </p:spPr>
        <p:txBody>
          <a:bodyPr wrap="square" rtlCol="0">
            <a:spAutoFit/>
          </a:bodyPr>
          <a:lstStyle/>
          <a:p>
            <a:r>
              <a:rPr lang="en-US" sz="2000" b="1" i="1" dirty="0" smtClean="0">
                <a:solidFill>
                  <a:srgbClr val="000000"/>
                </a:solidFill>
              </a:rPr>
              <a:t>Librarians </a:t>
            </a:r>
            <a:r>
              <a:rPr lang="en-US" sz="2000" b="1" i="1" dirty="0">
                <a:solidFill>
                  <a:srgbClr val="000000"/>
                </a:solidFill>
              </a:rPr>
              <a:t>have </a:t>
            </a:r>
            <a:r>
              <a:rPr lang="en-US" sz="2000" b="1" i="1" dirty="0" smtClean="0">
                <a:solidFill>
                  <a:srgbClr val="000000"/>
                </a:solidFill>
              </a:rPr>
              <a:t>to be the TRANSLATORS to multiple audiences</a:t>
            </a:r>
            <a:r>
              <a:rPr lang="en-US" sz="2000" b="1" i="1" dirty="0" smtClean="0"/>
              <a:t> </a:t>
            </a:r>
            <a:r>
              <a:rPr lang="en-US" sz="2000" b="1" i="1" dirty="0" smtClean="0">
                <a:solidFill>
                  <a:srgbClr val="000000"/>
                </a:solidFill>
              </a:rPr>
              <a:t>of the changes in knowledge availability and delivery…</a:t>
            </a:r>
            <a:endParaRPr lang="en-US" sz="2000" b="1" i="1" dirty="0"/>
          </a:p>
        </p:txBody>
      </p:sp>
    </p:spTree>
    <p:extLst>
      <p:ext uri="{BB962C8B-B14F-4D97-AF65-F5344CB8AC3E}">
        <p14:creationId xmlns:p14="http://schemas.microsoft.com/office/powerpoint/2010/main" val="122859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par>
                                <p:cTn id="8" presetID="22" presetClass="entr" presetSubtype="4" fill="hold" nodeType="withEffect">
                                  <p:stCondLst>
                                    <p:cond delay="1000"/>
                                  </p:stCondLst>
                                  <p:childTnLst>
                                    <p:set>
                                      <p:cBhvr>
                                        <p:cTn id="9" dur="1" fill="hold">
                                          <p:stCondLst>
                                            <p:cond delay="0"/>
                                          </p:stCondLst>
                                        </p:cTn>
                                        <p:tgtEl>
                                          <p:spTgt spid="93"/>
                                        </p:tgtEl>
                                        <p:attrNameLst>
                                          <p:attrName>style.visibility</p:attrName>
                                        </p:attrNameLst>
                                      </p:cBhvr>
                                      <p:to>
                                        <p:strVal val="visible"/>
                                      </p:to>
                                    </p:set>
                                    <p:animEffect transition="in" filter="wipe(down)">
                                      <p:cBhvr>
                                        <p:cTn id="10" dur="500"/>
                                        <p:tgtEl>
                                          <p:spTgt spid="93"/>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31"/>
                                        </p:tgtEl>
                                        <p:attrNameLst>
                                          <p:attrName>style.visibility</p:attrName>
                                        </p:attrNameLst>
                                      </p:cBhvr>
                                      <p:to>
                                        <p:strVal val="visible"/>
                                      </p:to>
                                    </p:set>
                                    <p:animEffect transition="in" filter="fade">
                                      <p:cBhvr>
                                        <p:cTn id="13" dur="500"/>
                                        <p:tgtEl>
                                          <p:spTgt spid="131"/>
                                        </p:tgtEl>
                                      </p:cBhvr>
                                    </p:animEffect>
                                  </p:childTnLst>
                                </p:cTn>
                              </p:par>
                              <p:par>
                                <p:cTn id="14" presetID="22" presetClass="entr" presetSubtype="4" fill="hold" nodeType="withEffect">
                                  <p:stCondLst>
                                    <p:cond delay="2000"/>
                                  </p:stCondLst>
                                  <p:childTnLst>
                                    <p:set>
                                      <p:cBhvr>
                                        <p:cTn id="15" dur="1" fill="hold">
                                          <p:stCondLst>
                                            <p:cond delay="0"/>
                                          </p:stCondLst>
                                        </p:cTn>
                                        <p:tgtEl>
                                          <p:spTgt spid="94"/>
                                        </p:tgtEl>
                                        <p:attrNameLst>
                                          <p:attrName>style.visibility</p:attrName>
                                        </p:attrNameLst>
                                      </p:cBhvr>
                                      <p:to>
                                        <p:strVal val="visible"/>
                                      </p:to>
                                    </p:set>
                                    <p:animEffect transition="in" filter="wipe(down)">
                                      <p:cBhvr>
                                        <p:cTn id="16" dur="500"/>
                                        <p:tgtEl>
                                          <p:spTgt spid="94"/>
                                        </p:tgtEl>
                                      </p:cBhvr>
                                    </p:animEffect>
                                  </p:childTnLst>
                                </p:cTn>
                              </p:par>
                              <p:par>
                                <p:cTn id="17" presetID="10" presetClass="entr" presetSubtype="0" fill="hold" grpId="0" nodeType="withEffect">
                                  <p:stCondLst>
                                    <p:cond delay="2500"/>
                                  </p:stCondLst>
                                  <p:childTnLst>
                                    <p:set>
                                      <p:cBhvr>
                                        <p:cTn id="18" dur="1" fill="hold">
                                          <p:stCondLst>
                                            <p:cond delay="0"/>
                                          </p:stCondLst>
                                        </p:cTn>
                                        <p:tgtEl>
                                          <p:spTgt spid="130"/>
                                        </p:tgtEl>
                                        <p:attrNameLst>
                                          <p:attrName>style.visibility</p:attrName>
                                        </p:attrNameLst>
                                      </p:cBhvr>
                                      <p:to>
                                        <p:strVal val="visible"/>
                                      </p:to>
                                    </p:set>
                                    <p:animEffect transition="in" filter="fade">
                                      <p:cBhvr>
                                        <p:cTn id="19" dur="500"/>
                                        <p:tgtEl>
                                          <p:spTgt spid="130"/>
                                        </p:tgtEl>
                                      </p:cBhvr>
                                    </p:animEffect>
                                  </p:childTnLst>
                                </p:cTn>
                              </p:par>
                              <p:par>
                                <p:cTn id="20" presetID="22" presetClass="entr" presetSubtype="4" fill="hold" nodeType="withEffect">
                                  <p:stCondLst>
                                    <p:cond delay="3000"/>
                                  </p:stCondLst>
                                  <p:childTnLst>
                                    <p:set>
                                      <p:cBhvr>
                                        <p:cTn id="21" dur="1" fill="hold">
                                          <p:stCondLst>
                                            <p:cond delay="0"/>
                                          </p:stCondLst>
                                        </p:cTn>
                                        <p:tgtEl>
                                          <p:spTgt spid="92"/>
                                        </p:tgtEl>
                                        <p:attrNameLst>
                                          <p:attrName>style.visibility</p:attrName>
                                        </p:attrNameLst>
                                      </p:cBhvr>
                                      <p:to>
                                        <p:strVal val="visible"/>
                                      </p:to>
                                    </p:set>
                                    <p:animEffect transition="in" filter="wipe(down)">
                                      <p:cBhvr>
                                        <p:cTn id="22" dur="500"/>
                                        <p:tgtEl>
                                          <p:spTgt spid="92"/>
                                        </p:tgtEl>
                                      </p:cBhvr>
                                    </p:animEffect>
                                  </p:childTnLst>
                                </p:cTn>
                              </p:par>
                              <p:par>
                                <p:cTn id="23" presetID="10" presetClass="entr" presetSubtype="0" fill="hold" grpId="0" nodeType="withEffect">
                                  <p:stCondLst>
                                    <p:cond delay="3500"/>
                                  </p:stCondLst>
                                  <p:childTnLst>
                                    <p:set>
                                      <p:cBhvr>
                                        <p:cTn id="24" dur="1" fill="hold">
                                          <p:stCondLst>
                                            <p:cond delay="0"/>
                                          </p:stCondLst>
                                        </p:cTn>
                                        <p:tgtEl>
                                          <p:spTgt spid="129"/>
                                        </p:tgtEl>
                                        <p:attrNameLst>
                                          <p:attrName>style.visibility</p:attrName>
                                        </p:attrNameLst>
                                      </p:cBhvr>
                                      <p:to>
                                        <p:strVal val="visible"/>
                                      </p:to>
                                    </p:set>
                                    <p:animEffect transition="in" filter="fade">
                                      <p:cBhvr>
                                        <p:cTn id="25" dur="500"/>
                                        <p:tgtEl>
                                          <p:spTgt spid="129"/>
                                        </p:tgtEl>
                                      </p:cBhvr>
                                    </p:animEffect>
                                  </p:childTnLst>
                                </p:cTn>
                              </p:par>
                              <p:par>
                                <p:cTn id="26" presetID="22" presetClass="entr" presetSubtype="4" fill="hold" nodeType="withEffect">
                                  <p:stCondLst>
                                    <p:cond delay="4000"/>
                                  </p:stCondLst>
                                  <p:childTnLst>
                                    <p:set>
                                      <p:cBhvr>
                                        <p:cTn id="27" dur="1" fill="hold">
                                          <p:stCondLst>
                                            <p:cond delay="0"/>
                                          </p:stCondLst>
                                        </p:cTn>
                                        <p:tgtEl>
                                          <p:spTgt spid="90"/>
                                        </p:tgtEl>
                                        <p:attrNameLst>
                                          <p:attrName>style.visibility</p:attrName>
                                        </p:attrNameLst>
                                      </p:cBhvr>
                                      <p:to>
                                        <p:strVal val="visible"/>
                                      </p:to>
                                    </p:set>
                                    <p:animEffect transition="in" filter="wipe(down)">
                                      <p:cBhvr>
                                        <p:cTn id="28" dur="500"/>
                                        <p:tgtEl>
                                          <p:spTgt spid="90"/>
                                        </p:tgtEl>
                                      </p:cBhvr>
                                    </p:animEffect>
                                  </p:childTnLst>
                                </p:cTn>
                              </p:par>
                              <p:par>
                                <p:cTn id="29" presetID="10" presetClass="entr" presetSubtype="0" fill="hold" grpId="0" nodeType="withEffect">
                                  <p:stCondLst>
                                    <p:cond delay="4500"/>
                                  </p:stCondLst>
                                  <p:childTnLst>
                                    <p:set>
                                      <p:cBhvr>
                                        <p:cTn id="30" dur="1" fill="hold">
                                          <p:stCondLst>
                                            <p:cond delay="0"/>
                                          </p:stCondLst>
                                        </p:cTn>
                                        <p:tgtEl>
                                          <p:spTgt spid="128"/>
                                        </p:tgtEl>
                                        <p:attrNameLst>
                                          <p:attrName>style.visibility</p:attrName>
                                        </p:attrNameLst>
                                      </p:cBhvr>
                                      <p:to>
                                        <p:strVal val="visible"/>
                                      </p:to>
                                    </p:set>
                                    <p:animEffect transition="in" filter="fade">
                                      <p:cBhvr>
                                        <p:cTn id="31" dur="500"/>
                                        <p:tgtEl>
                                          <p:spTgt spid="128"/>
                                        </p:tgtEl>
                                      </p:cBhvr>
                                    </p:animEffect>
                                  </p:childTnLst>
                                </p:cTn>
                              </p:par>
                              <p:par>
                                <p:cTn id="32" presetID="22" presetClass="entr" presetSubtype="4" fill="hold" nodeType="withEffect">
                                  <p:stCondLst>
                                    <p:cond delay="5000"/>
                                  </p:stCondLst>
                                  <p:childTnLst>
                                    <p:set>
                                      <p:cBhvr>
                                        <p:cTn id="33" dur="1" fill="hold">
                                          <p:stCondLst>
                                            <p:cond delay="0"/>
                                          </p:stCondLst>
                                        </p:cTn>
                                        <p:tgtEl>
                                          <p:spTgt spid="89"/>
                                        </p:tgtEl>
                                        <p:attrNameLst>
                                          <p:attrName>style.visibility</p:attrName>
                                        </p:attrNameLst>
                                      </p:cBhvr>
                                      <p:to>
                                        <p:strVal val="visible"/>
                                      </p:to>
                                    </p:set>
                                    <p:animEffect transition="in" filter="wipe(down)">
                                      <p:cBhvr>
                                        <p:cTn id="34" dur="500"/>
                                        <p:tgtEl>
                                          <p:spTgt spid="89"/>
                                        </p:tgtEl>
                                      </p:cBhvr>
                                    </p:animEffect>
                                  </p:childTnLst>
                                </p:cTn>
                              </p:par>
                              <p:par>
                                <p:cTn id="35" presetID="10" presetClass="entr" presetSubtype="0" fill="hold" grpId="0" nodeType="withEffect">
                                  <p:stCondLst>
                                    <p:cond delay="5500"/>
                                  </p:stCondLst>
                                  <p:childTnLst>
                                    <p:set>
                                      <p:cBhvr>
                                        <p:cTn id="36" dur="1" fill="hold">
                                          <p:stCondLst>
                                            <p:cond delay="0"/>
                                          </p:stCondLst>
                                        </p:cTn>
                                        <p:tgtEl>
                                          <p:spTgt spid="127"/>
                                        </p:tgtEl>
                                        <p:attrNameLst>
                                          <p:attrName>style.visibility</p:attrName>
                                        </p:attrNameLst>
                                      </p:cBhvr>
                                      <p:to>
                                        <p:strVal val="visible"/>
                                      </p:to>
                                    </p:set>
                                    <p:animEffect transition="in" filter="fade">
                                      <p:cBhvr>
                                        <p:cTn id="37" dur="500"/>
                                        <p:tgtEl>
                                          <p:spTgt spid="127"/>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191"/>
                                        </p:tgtEl>
                                        <p:attrNameLst>
                                          <p:attrName>style.visibility</p:attrName>
                                        </p:attrNameLst>
                                      </p:cBhvr>
                                      <p:to>
                                        <p:strVal val="visible"/>
                                      </p:to>
                                    </p:set>
                                    <p:animEffect transition="in" filter="fade">
                                      <p:cBhvr>
                                        <p:cTn id="40" dur="500"/>
                                        <p:tgtEl>
                                          <p:spTgt spid="191"/>
                                        </p:tgtEl>
                                      </p:cBhvr>
                                    </p:animEffect>
                                  </p:childTnLst>
                                </p:cTn>
                              </p:par>
                              <p:par>
                                <p:cTn id="41" presetID="22" presetClass="entr" presetSubtype="4" fill="hold" nodeType="withEffect">
                                  <p:stCondLst>
                                    <p:cond delay="1000"/>
                                  </p:stCondLst>
                                  <p:childTnLst>
                                    <p:set>
                                      <p:cBhvr>
                                        <p:cTn id="42" dur="1" fill="hold">
                                          <p:stCondLst>
                                            <p:cond delay="0"/>
                                          </p:stCondLst>
                                        </p:cTn>
                                        <p:tgtEl>
                                          <p:spTgt spid="189"/>
                                        </p:tgtEl>
                                        <p:attrNameLst>
                                          <p:attrName>style.visibility</p:attrName>
                                        </p:attrNameLst>
                                      </p:cBhvr>
                                      <p:to>
                                        <p:strVal val="visible"/>
                                      </p:to>
                                    </p:set>
                                    <p:animEffect transition="in" filter="wipe(down)">
                                      <p:cBhvr>
                                        <p:cTn id="43" dur="5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8" grpId="0" animBg="1"/>
      <p:bldP spid="129" grpId="0" animBg="1"/>
      <p:bldP spid="130" grpId="0" animBg="1"/>
      <p:bldP spid="131" grpId="0" animBg="1"/>
      <p:bldP spid="132" grpId="0" animBg="1"/>
      <p:bldP spid="19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 y="76200"/>
            <a:ext cx="8991600" cy="685800"/>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r>
              <a:rPr lang="en-US" dirty="0" smtClean="0"/>
              <a:t>The past is not always the best guide for the future…</a:t>
            </a:r>
            <a:endParaRPr lang="en-US" dirty="0"/>
          </a:p>
        </p:txBody>
      </p:sp>
      <p:sp>
        <p:nvSpPr>
          <p:cNvPr id="5" name="TextBox 4"/>
          <p:cNvSpPr txBox="1"/>
          <p:nvPr/>
        </p:nvSpPr>
        <p:spPr>
          <a:xfrm>
            <a:off x="533400" y="4419600"/>
            <a:ext cx="3581400" cy="2246769"/>
          </a:xfrm>
          <a:prstGeom prst="rect">
            <a:avLst/>
          </a:prstGeom>
          <a:solidFill>
            <a:schemeClr val="bg2">
              <a:lumMod val="90000"/>
              <a:alpha val="70000"/>
            </a:schemeClr>
          </a:solidFill>
        </p:spPr>
        <p:txBody>
          <a:bodyPr wrap="square" rtlCol="0">
            <a:spAutoFit/>
          </a:bodyPr>
          <a:lstStyle/>
          <a:p>
            <a:r>
              <a:rPr lang="en-US" sz="2000" dirty="0" smtClean="0"/>
              <a:t>“</a:t>
            </a:r>
            <a:r>
              <a:rPr lang="en-US" sz="2000" dirty="0"/>
              <a:t>Trudging nose to butt up the ropes that had been fixed to the steep slope, </a:t>
            </a:r>
            <a:r>
              <a:rPr lang="en-US" sz="2000" dirty="0" smtClean="0"/>
              <a:t>[my </a:t>
            </a:r>
            <a:r>
              <a:rPr lang="en-US" sz="2000" dirty="0" err="1" smtClean="0"/>
              <a:t>sherpa</a:t>
            </a:r>
            <a:r>
              <a:rPr lang="en-US" sz="2000" dirty="0" smtClean="0"/>
              <a:t>] and </a:t>
            </a:r>
            <a:r>
              <a:rPr lang="en-US" sz="2000" dirty="0"/>
              <a:t>I were wedged between strangers above us and below </a:t>
            </a:r>
            <a:r>
              <a:rPr lang="en-US" sz="2000" dirty="0" smtClean="0"/>
              <a:t>us….</a:t>
            </a:r>
            <a:r>
              <a:rPr lang="en-US" sz="2000" dirty="0"/>
              <a:t> Above me were more than a hundred slow-moving </a:t>
            </a:r>
            <a:r>
              <a:rPr lang="en-US" sz="2000" dirty="0" smtClean="0"/>
              <a:t>climbers…</a:t>
            </a:r>
            <a:endParaRPr lang="en-US" sz="2000" dirty="0"/>
          </a:p>
        </p:txBody>
      </p:sp>
      <p:sp>
        <p:nvSpPr>
          <p:cNvPr id="8" name="TextBox 7"/>
          <p:cNvSpPr txBox="1"/>
          <p:nvPr/>
        </p:nvSpPr>
        <p:spPr>
          <a:xfrm>
            <a:off x="4495800" y="5150584"/>
            <a:ext cx="4495800" cy="1631216"/>
          </a:xfrm>
          <a:prstGeom prst="rect">
            <a:avLst/>
          </a:prstGeom>
          <a:solidFill>
            <a:schemeClr val="bg2">
              <a:lumMod val="90000"/>
              <a:alpha val="70000"/>
            </a:schemeClr>
          </a:solidFill>
        </p:spPr>
        <p:txBody>
          <a:bodyPr wrap="square" rtlCol="0">
            <a:spAutoFit/>
          </a:bodyPr>
          <a:lstStyle/>
          <a:p>
            <a:r>
              <a:rPr lang="en-US" sz="2000" dirty="0" smtClean="0"/>
              <a:t>…</a:t>
            </a:r>
            <a:r>
              <a:rPr lang="en-US" sz="2000" dirty="0"/>
              <a:t>the lead Sherpa of our </a:t>
            </a:r>
            <a:r>
              <a:rPr lang="en-US" sz="2000" dirty="0" smtClean="0"/>
              <a:t>team </a:t>
            </a:r>
            <a:r>
              <a:rPr lang="en-US" sz="2000" dirty="0"/>
              <a:t>and I unclipped from the lines, swerved out into open ice, and began soloing—for experienced mountaineers, a safer option</a:t>
            </a:r>
            <a:r>
              <a:rPr lang="en-US" sz="2000" dirty="0" smtClean="0"/>
              <a:t>.”</a:t>
            </a:r>
            <a:endParaRPr lang="en-US" sz="2000" dirty="0"/>
          </a:p>
        </p:txBody>
      </p:sp>
      <p:pic>
        <p:nvPicPr>
          <p:cNvPr id="2" name="Picture 1"/>
          <p:cNvPicPr>
            <a:picLocks noChangeAspect="1"/>
          </p:cNvPicPr>
          <p:nvPr/>
        </p:nvPicPr>
        <p:blipFill rotWithShape="1">
          <a:blip r:embed="rId2"/>
          <a:srcRect t="-4563" b="1"/>
          <a:stretch/>
        </p:blipFill>
        <p:spPr>
          <a:xfrm>
            <a:off x="457200" y="609600"/>
            <a:ext cx="3773226" cy="3732213"/>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3"/>
          <a:srcRect t="12379" b="-3679"/>
          <a:stretch/>
        </p:blipFill>
        <p:spPr>
          <a:xfrm>
            <a:off x="4495800" y="1216526"/>
            <a:ext cx="4445000" cy="39142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141265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8991600" cy="685800"/>
          </a:xfrm>
        </p:spPr>
        <p:txBody>
          <a:bodyPr>
            <a:normAutofit/>
          </a:bodyPr>
          <a:lstStyle/>
          <a:p>
            <a:r>
              <a:rPr lang="en-US" dirty="0" smtClean="0"/>
              <a:t>Forward motion requires creativity and innovation…</a:t>
            </a:r>
            <a:endParaRPr lang="en-US" dirty="0"/>
          </a:p>
        </p:txBody>
      </p:sp>
      <p:sp>
        <p:nvSpPr>
          <p:cNvPr id="88" name="Title 43"/>
          <p:cNvSpPr txBox="1">
            <a:spLocks/>
          </p:cNvSpPr>
          <p:nvPr/>
        </p:nvSpPr>
        <p:spPr>
          <a:xfrm>
            <a:off x="0" y="0"/>
            <a:ext cx="9144000" cy="708779"/>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endParaRPr lang="en-US" dirty="0"/>
          </a:p>
        </p:txBody>
      </p:sp>
      <p:cxnSp>
        <p:nvCxnSpPr>
          <p:cNvPr id="89" name="Straight Connector 88"/>
          <p:cNvCxnSpPr>
            <a:stCxn id="128" idx="7"/>
            <a:endCxn id="127" idx="3"/>
          </p:cNvCxnSpPr>
          <p:nvPr/>
        </p:nvCxnSpPr>
        <p:spPr>
          <a:xfrm flipV="1">
            <a:off x="6487373" y="1802832"/>
            <a:ext cx="1209874" cy="5409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stCxn id="129" idx="6"/>
            <a:endCxn id="128" idx="3"/>
          </p:cNvCxnSpPr>
          <p:nvPr/>
        </p:nvCxnSpPr>
        <p:spPr>
          <a:xfrm flipV="1">
            <a:off x="5892321" y="2469135"/>
            <a:ext cx="469667" cy="51512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130" idx="6"/>
            <a:endCxn id="129" idx="3"/>
          </p:cNvCxnSpPr>
          <p:nvPr/>
        </p:nvCxnSpPr>
        <p:spPr>
          <a:xfrm flipV="1">
            <a:off x="4977921" y="3046953"/>
            <a:ext cx="763047" cy="3820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endCxn id="191" idx="3"/>
          </p:cNvCxnSpPr>
          <p:nvPr/>
        </p:nvCxnSpPr>
        <p:spPr>
          <a:xfrm flipV="1">
            <a:off x="457200" y="4342353"/>
            <a:ext cx="1473768" cy="8662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131" idx="6"/>
            <a:endCxn id="130" idx="3"/>
          </p:cNvCxnSpPr>
          <p:nvPr/>
        </p:nvCxnSpPr>
        <p:spPr>
          <a:xfrm flipV="1">
            <a:off x="3758721" y="3491692"/>
            <a:ext cx="1067847" cy="4069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7" name="Oval 126"/>
          <p:cNvSpPr/>
          <p:nvPr/>
        </p:nvSpPr>
        <p:spPr>
          <a:xfrm>
            <a:off x="7671279" y="165147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6336020" y="2317782"/>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5715000" y="28956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800600" y="334033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3581400" y="3810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320457" y="510539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Cloud"/>
          <p:cNvSpPr/>
          <p:nvPr/>
        </p:nvSpPr>
        <p:spPr>
          <a:xfrm>
            <a:off x="3909955" y="752375"/>
            <a:ext cx="1408681" cy="942981"/>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alpha val="15000"/>
            </a:schemeClr>
          </a:solidFill>
          <a:ln>
            <a:solidFill>
              <a:schemeClr val="accent1">
                <a:shade val="50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Cloud"/>
          <p:cNvSpPr/>
          <p:nvPr/>
        </p:nvSpPr>
        <p:spPr>
          <a:xfrm>
            <a:off x="2723583" y="749836"/>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20000"/>
            </a:schemeClr>
          </a:solidFill>
          <a:ln>
            <a:solidFill>
              <a:schemeClr val="accent1">
                <a:shade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Cloud"/>
          <p:cNvSpPr/>
          <p:nvPr/>
        </p:nvSpPr>
        <p:spPr>
          <a:xfrm>
            <a:off x="-86698" y="971807"/>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10000"/>
            </a:schemeClr>
          </a:solidFill>
          <a:ln>
            <a:solidFill>
              <a:schemeClr val="accent1">
                <a:shade val="50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9" name="Straight Connector 188"/>
          <p:cNvCxnSpPr>
            <a:endCxn id="131" idx="3"/>
          </p:cNvCxnSpPr>
          <p:nvPr/>
        </p:nvCxnSpPr>
        <p:spPr>
          <a:xfrm flipV="1">
            <a:off x="1905000" y="3961353"/>
            <a:ext cx="1702368" cy="35930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1" name="Oval 190"/>
          <p:cNvSpPr/>
          <p:nvPr/>
        </p:nvSpPr>
        <p:spPr>
          <a:xfrm>
            <a:off x="1905000" y="4191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2" name="Picture 191" descr="hikers_1600_clr_9598.png"/>
          <p:cNvPicPr>
            <a:picLocks noChangeAspect="1"/>
          </p:cNvPicPr>
          <p:nvPr/>
        </p:nvPicPr>
        <p:blipFill rotWithShape="1">
          <a:blip r:embed="rId2" cstate="print">
            <a:extLst>
              <a:ext uri="{28A0092B-C50C-407E-A947-70E740481C1C}">
                <a14:useLocalDpi xmlns:a14="http://schemas.microsoft.com/office/drawing/2010/main" val="0"/>
              </a:ext>
            </a:extLst>
          </a:blip>
          <a:srcRect l="64444"/>
          <a:stretch/>
        </p:blipFill>
        <p:spPr>
          <a:xfrm rot="20773679">
            <a:off x="5785503" y="409367"/>
            <a:ext cx="1137942" cy="2148309"/>
          </a:xfrm>
          <a:prstGeom prst="rect">
            <a:avLst/>
          </a:prstGeom>
          <a:ln>
            <a:noFill/>
          </a:ln>
          <a:effectLst>
            <a:outerShdw blurRad="292100" dist="139700" dir="2700000" algn="tl" rotWithShape="0">
              <a:srgbClr val="333333">
                <a:alpha val="65000"/>
              </a:srgbClr>
            </a:outerShdw>
          </a:effectLst>
        </p:spPr>
      </p:pic>
      <p:grpSp>
        <p:nvGrpSpPr>
          <p:cNvPr id="91" name="Stop1"/>
          <p:cNvGrpSpPr>
            <a:grpSpLocks noChangeAspect="1"/>
          </p:cNvGrpSpPr>
          <p:nvPr/>
        </p:nvGrpSpPr>
        <p:grpSpPr>
          <a:xfrm>
            <a:off x="6781800" y="1752600"/>
            <a:ext cx="2209800" cy="2685922"/>
            <a:chOff x="72625" y="3671672"/>
            <a:chExt cx="1054190" cy="1281326"/>
          </a:xfrm>
        </p:grpSpPr>
        <p:sp>
          <p:nvSpPr>
            <p:cNvPr id="95"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6"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7"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8" name="Rectangle 6"/>
            <p:cNvSpPr/>
            <p:nvPr/>
          </p:nvSpPr>
          <p:spPr>
            <a:xfrm>
              <a:off x="313264" y="3811043"/>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2">
                    <a:lumMod val="50000"/>
                  </a:schemeClr>
                </a:solidFill>
              </a:endParaRPr>
            </a:p>
            <a:p>
              <a:pPr algn="ctr"/>
              <a:r>
                <a:rPr lang="en-US" sz="2000" b="1" dirty="0">
                  <a:solidFill>
                    <a:srgbClr val="000000"/>
                  </a:solidFill>
                </a:rPr>
                <a:t>PRACTICE</a:t>
              </a:r>
            </a:p>
            <a:p>
              <a:pPr algn="ctr"/>
              <a:r>
                <a:rPr lang="en-US" sz="2000" b="1" dirty="0" smtClean="0">
                  <a:solidFill>
                    <a:srgbClr val="000000"/>
                  </a:solidFill>
                </a:rPr>
                <a:t>6</a:t>
              </a:r>
              <a:endParaRPr lang="en-US" sz="2000" b="1" dirty="0">
                <a:solidFill>
                  <a:srgbClr val="000000"/>
                </a:solidFill>
              </a:endParaRPr>
            </a:p>
            <a:p>
              <a:pPr algn="ctr"/>
              <a:r>
                <a:rPr lang="en-US" sz="2000" b="1" dirty="0" smtClean="0">
                  <a:solidFill>
                    <a:srgbClr val="000000"/>
                  </a:solidFill>
                </a:rPr>
                <a:t>Get Out Of Your Comfort Zone</a:t>
              </a:r>
              <a:endParaRPr lang="en-US" sz="2000" b="1" dirty="0">
                <a:solidFill>
                  <a:srgbClr val="000000"/>
                </a:solidFill>
              </a:endParaRPr>
            </a:p>
          </p:txBody>
        </p:sp>
        <p:sp>
          <p:nvSpPr>
            <p:cNvPr id="99"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00"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grpSp>
        <p:nvGrpSpPr>
          <p:cNvPr id="30" name="Stop1"/>
          <p:cNvGrpSpPr>
            <a:grpSpLocks noChangeAspect="1"/>
          </p:cNvGrpSpPr>
          <p:nvPr/>
        </p:nvGrpSpPr>
        <p:grpSpPr>
          <a:xfrm>
            <a:off x="-25400" y="5181600"/>
            <a:ext cx="1191236" cy="1447901"/>
            <a:chOff x="72625" y="3671672"/>
            <a:chExt cx="1054190" cy="1281328"/>
          </a:xfrm>
        </p:grpSpPr>
        <p:sp>
          <p:nvSpPr>
            <p:cNvPr id="31"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2"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3"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4"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Understand Your Expertise</a:t>
              </a:r>
              <a:endParaRPr lang="en-US" sz="1200" dirty="0">
                <a:solidFill>
                  <a:schemeClr val="bg2">
                    <a:lumMod val="50000"/>
                  </a:schemeClr>
                </a:solidFill>
              </a:endParaRPr>
            </a:p>
          </p:txBody>
        </p:sp>
        <p:sp>
          <p:nvSpPr>
            <p:cNvPr id="35"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6"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37" name="Picture 36"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68500" y="4015053"/>
            <a:ext cx="572979" cy="1081721"/>
          </a:xfrm>
          <a:prstGeom prst="rect">
            <a:avLst/>
          </a:prstGeom>
          <a:ln>
            <a:noFill/>
          </a:ln>
          <a:effectLst>
            <a:outerShdw blurRad="292100" dist="139700" dir="2700000" algn="tl" rotWithShape="0">
              <a:srgbClr val="333333">
                <a:alpha val="65000"/>
              </a:srgbClr>
            </a:outerShdw>
          </a:effectLst>
        </p:spPr>
      </p:pic>
      <p:grpSp>
        <p:nvGrpSpPr>
          <p:cNvPr id="38" name="Stop1"/>
          <p:cNvGrpSpPr>
            <a:grpSpLocks noChangeAspect="1"/>
          </p:cNvGrpSpPr>
          <p:nvPr/>
        </p:nvGrpSpPr>
        <p:grpSpPr>
          <a:xfrm>
            <a:off x="1463842" y="4572000"/>
            <a:ext cx="1191236" cy="1447901"/>
            <a:chOff x="72625" y="3671672"/>
            <a:chExt cx="1054190" cy="1281328"/>
          </a:xfrm>
        </p:grpSpPr>
        <p:sp>
          <p:nvSpPr>
            <p:cNvPr id="39"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0"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1"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2"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Know </a:t>
              </a:r>
              <a:br>
                <a:rPr lang="en-US" sz="1200" dirty="0" smtClean="0">
                  <a:solidFill>
                    <a:schemeClr val="bg2">
                      <a:lumMod val="50000"/>
                    </a:schemeClr>
                  </a:solidFill>
                </a:rPr>
              </a:br>
              <a:r>
                <a:rPr lang="en-US" sz="1200" dirty="0" smtClean="0">
                  <a:solidFill>
                    <a:schemeClr val="bg2">
                      <a:lumMod val="50000"/>
                    </a:schemeClr>
                  </a:solidFill>
                </a:rPr>
                <a:t>Your </a:t>
              </a:r>
              <a:br>
                <a:rPr lang="en-US" sz="1200" dirty="0" smtClean="0">
                  <a:solidFill>
                    <a:schemeClr val="bg2">
                      <a:lumMod val="50000"/>
                    </a:schemeClr>
                  </a:solidFill>
                </a:rPr>
              </a:br>
              <a:r>
                <a:rPr lang="en-US" sz="1200" dirty="0" smtClean="0">
                  <a:solidFill>
                    <a:schemeClr val="bg2">
                      <a:lumMod val="50000"/>
                    </a:schemeClr>
                  </a:solidFill>
                </a:rPr>
                <a:t>Value</a:t>
              </a:r>
              <a:endParaRPr lang="en-US" sz="1200" dirty="0">
                <a:solidFill>
                  <a:schemeClr val="bg2">
                    <a:lumMod val="50000"/>
                  </a:schemeClr>
                </a:solidFill>
              </a:endParaRPr>
            </a:p>
          </p:txBody>
        </p:sp>
        <p:sp>
          <p:nvSpPr>
            <p:cNvPr id="43"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4"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45" name="Picture 44"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1644520" y="3100651"/>
            <a:ext cx="572979" cy="1081721"/>
          </a:xfrm>
          <a:prstGeom prst="rect">
            <a:avLst/>
          </a:prstGeom>
          <a:ln>
            <a:noFill/>
          </a:ln>
          <a:effectLst>
            <a:outerShdw blurRad="292100" dist="139700" dir="2700000" algn="tl" rotWithShape="0">
              <a:srgbClr val="333333">
                <a:alpha val="65000"/>
              </a:srgbClr>
            </a:outerShdw>
          </a:effectLst>
        </p:spPr>
      </p:pic>
      <p:pic>
        <p:nvPicPr>
          <p:cNvPr id="46" name="Picture 45"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3219320" y="2828026"/>
            <a:ext cx="572979" cy="1081721"/>
          </a:xfrm>
          <a:prstGeom prst="rect">
            <a:avLst/>
          </a:prstGeom>
          <a:ln>
            <a:noFill/>
          </a:ln>
          <a:effectLst>
            <a:outerShdw blurRad="292100" dist="139700" dir="2700000" algn="tl" rotWithShape="0">
              <a:srgbClr val="333333">
                <a:alpha val="65000"/>
              </a:srgbClr>
            </a:outerShdw>
          </a:effectLst>
        </p:spPr>
      </p:pic>
      <p:grpSp>
        <p:nvGrpSpPr>
          <p:cNvPr id="47" name="Stop1"/>
          <p:cNvGrpSpPr>
            <a:grpSpLocks noChangeAspect="1"/>
          </p:cNvGrpSpPr>
          <p:nvPr/>
        </p:nvGrpSpPr>
        <p:grpSpPr>
          <a:xfrm>
            <a:off x="2895600" y="4038600"/>
            <a:ext cx="1191236" cy="1447901"/>
            <a:chOff x="72625" y="3671672"/>
            <a:chExt cx="1054190" cy="1281328"/>
          </a:xfrm>
        </p:grpSpPr>
        <p:sp>
          <p:nvSpPr>
            <p:cNvPr id="48"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9"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0"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1"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See The</a:t>
              </a:r>
              <a:br>
                <a:rPr lang="en-US" sz="1200" dirty="0" smtClean="0">
                  <a:solidFill>
                    <a:schemeClr val="bg2">
                      <a:lumMod val="50000"/>
                    </a:schemeClr>
                  </a:solidFill>
                </a:rPr>
              </a:br>
              <a:r>
                <a:rPr lang="en-US" sz="1200" dirty="0" smtClean="0">
                  <a:solidFill>
                    <a:schemeClr val="bg2">
                      <a:lumMod val="50000"/>
                    </a:schemeClr>
                  </a:solidFill>
                </a:rPr>
                <a:t> Big Picture</a:t>
              </a:r>
              <a:endParaRPr lang="en-US" sz="1200" dirty="0">
                <a:solidFill>
                  <a:schemeClr val="bg2">
                    <a:lumMod val="50000"/>
                  </a:schemeClr>
                </a:solidFill>
              </a:endParaRPr>
            </a:p>
          </p:txBody>
        </p:sp>
        <p:sp>
          <p:nvSpPr>
            <p:cNvPr id="52"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3"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54" name="Picture 53"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4463920" y="2338653"/>
            <a:ext cx="572979" cy="1081721"/>
          </a:xfrm>
          <a:prstGeom prst="rect">
            <a:avLst/>
          </a:prstGeom>
          <a:ln>
            <a:noFill/>
          </a:ln>
          <a:effectLst>
            <a:outerShdw blurRad="292100" dist="139700" dir="2700000" algn="tl" rotWithShape="0">
              <a:srgbClr val="333333">
                <a:alpha val="65000"/>
              </a:srgbClr>
            </a:outerShdw>
          </a:effectLst>
        </p:spPr>
      </p:pic>
      <p:grpSp>
        <p:nvGrpSpPr>
          <p:cNvPr id="55" name="Stop1"/>
          <p:cNvGrpSpPr>
            <a:grpSpLocks noChangeAspect="1"/>
          </p:cNvGrpSpPr>
          <p:nvPr/>
        </p:nvGrpSpPr>
        <p:grpSpPr>
          <a:xfrm>
            <a:off x="4267200" y="3429000"/>
            <a:ext cx="1191236" cy="1447901"/>
            <a:chOff x="72625" y="3671672"/>
            <a:chExt cx="1054190" cy="1281328"/>
          </a:xfrm>
        </p:grpSpPr>
        <p:sp>
          <p:nvSpPr>
            <p:cNvPr id="56"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7"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8"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9"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Embrace Technology</a:t>
              </a:r>
              <a:endParaRPr lang="en-US" sz="1200" dirty="0">
                <a:solidFill>
                  <a:schemeClr val="bg2">
                    <a:lumMod val="50000"/>
                  </a:schemeClr>
                </a:solidFill>
              </a:endParaRPr>
            </a:p>
          </p:txBody>
        </p:sp>
        <p:sp>
          <p:nvSpPr>
            <p:cNvPr id="60"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61"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sp>
        <p:nvSpPr>
          <p:cNvPr id="4" name="TextBox 3"/>
          <p:cNvSpPr txBox="1"/>
          <p:nvPr/>
        </p:nvSpPr>
        <p:spPr>
          <a:xfrm>
            <a:off x="228600" y="990600"/>
            <a:ext cx="4876800" cy="1015663"/>
          </a:xfrm>
          <a:prstGeom prst="rect">
            <a:avLst/>
          </a:prstGeom>
          <a:noFill/>
        </p:spPr>
        <p:txBody>
          <a:bodyPr wrap="square" rtlCol="0">
            <a:spAutoFit/>
          </a:bodyPr>
          <a:lstStyle/>
          <a:p>
            <a:r>
              <a:rPr lang="en-US" sz="2000" b="1" i="1" dirty="0"/>
              <a:t>Sometimes the way to </a:t>
            </a:r>
            <a:r>
              <a:rPr lang="en-US" sz="2000" b="1" i="1" dirty="0" smtClean="0"/>
              <a:t>get your climbers </a:t>
            </a:r>
            <a:r>
              <a:rPr lang="en-US" sz="2000" b="1" i="1" dirty="0"/>
              <a:t>to the top is NOT path you’ve followed in the past or everyone else you know is </a:t>
            </a:r>
            <a:r>
              <a:rPr lang="en-US" sz="2000" b="1" i="1" dirty="0" smtClean="0"/>
              <a:t>taking…</a:t>
            </a:r>
            <a:endParaRPr lang="en-US" sz="2000" b="1" i="1" dirty="0"/>
          </a:p>
        </p:txBody>
      </p:sp>
      <p:grpSp>
        <p:nvGrpSpPr>
          <p:cNvPr id="62" name="Stop1"/>
          <p:cNvGrpSpPr>
            <a:grpSpLocks noChangeAspect="1"/>
          </p:cNvGrpSpPr>
          <p:nvPr/>
        </p:nvGrpSpPr>
        <p:grpSpPr>
          <a:xfrm>
            <a:off x="5562600" y="2895600"/>
            <a:ext cx="1191236" cy="1447901"/>
            <a:chOff x="72625" y="3671672"/>
            <a:chExt cx="1054190" cy="1281328"/>
          </a:xfrm>
        </p:grpSpPr>
        <p:sp>
          <p:nvSpPr>
            <p:cNvPr id="63"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64"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65"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66"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Learn How To Teach and Learn</a:t>
              </a:r>
              <a:endParaRPr lang="en-US" sz="1200" dirty="0">
                <a:solidFill>
                  <a:schemeClr val="bg2">
                    <a:lumMod val="50000"/>
                  </a:schemeClr>
                </a:solidFill>
              </a:endParaRPr>
            </a:p>
          </p:txBody>
        </p:sp>
        <p:sp>
          <p:nvSpPr>
            <p:cNvPr id="67"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68"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69" name="Picture 68" descr="hikers_1600_clr_9598.png"/>
          <p:cNvPicPr>
            <a:picLocks noChangeAspect="1"/>
          </p:cNvPicPr>
          <p:nvPr/>
        </p:nvPicPr>
        <p:blipFill rotWithShape="1">
          <a:blip r:embed="rId3" cstate="print">
            <a:extLst>
              <a:ext uri="{28A0092B-C50C-407E-A947-70E740481C1C}">
                <a14:useLocalDpi xmlns:a14="http://schemas.microsoft.com/office/drawing/2010/main" val="0"/>
              </a:ext>
            </a:extLst>
          </a:blip>
          <a:srcRect l="64444"/>
          <a:stretch/>
        </p:blipFill>
        <p:spPr>
          <a:xfrm rot="20773679">
            <a:off x="5378320" y="1881451"/>
            <a:ext cx="572979" cy="1081721"/>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4343400" y="4495800"/>
            <a:ext cx="4648200" cy="2329910"/>
          </a:xfrm>
          <a:prstGeom prst="rect">
            <a:avLst/>
          </a:pr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b="1">
                <a:solidFill>
                  <a:schemeClr val="bg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indent="-285750" algn="l">
              <a:buFont typeface="Arial"/>
              <a:buChar char="•"/>
            </a:pPr>
            <a:r>
              <a:rPr lang="en-US" sz="1800" dirty="0" smtClean="0">
                <a:solidFill>
                  <a:srgbClr val="000000"/>
                </a:solidFill>
              </a:rPr>
              <a:t>Engage with </a:t>
            </a:r>
            <a:r>
              <a:rPr lang="en-US" sz="1800" dirty="0">
                <a:solidFill>
                  <a:srgbClr val="000000"/>
                </a:solidFill>
              </a:rPr>
              <a:t>the </a:t>
            </a:r>
            <a:r>
              <a:rPr lang="en-US" sz="1800" dirty="0" smtClean="0">
                <a:solidFill>
                  <a:srgbClr val="000000"/>
                </a:solidFill>
              </a:rPr>
              <a:t>organizations and people important to your institution</a:t>
            </a:r>
          </a:p>
          <a:p>
            <a:pPr marL="285750" indent="-285750" algn="l">
              <a:buFont typeface="Arial"/>
              <a:buChar char="•"/>
            </a:pPr>
            <a:r>
              <a:rPr lang="en-US" sz="1800" dirty="0" smtClean="0">
                <a:solidFill>
                  <a:srgbClr val="000000"/>
                </a:solidFill>
              </a:rPr>
              <a:t>Get </a:t>
            </a:r>
            <a:r>
              <a:rPr lang="en-US" sz="1800" dirty="0">
                <a:solidFill>
                  <a:srgbClr val="000000"/>
                </a:solidFill>
              </a:rPr>
              <a:t>out of the library </a:t>
            </a:r>
            <a:r>
              <a:rPr lang="en-US" sz="1800" dirty="0" smtClean="0">
                <a:solidFill>
                  <a:srgbClr val="000000"/>
                </a:solidFill>
              </a:rPr>
              <a:t>– </a:t>
            </a:r>
            <a:r>
              <a:rPr lang="en-US" sz="1800" dirty="0">
                <a:solidFill>
                  <a:srgbClr val="000000"/>
                </a:solidFill>
              </a:rPr>
              <a:t>in </a:t>
            </a:r>
            <a:r>
              <a:rPr lang="en-US" sz="1800" dirty="0" smtClean="0">
                <a:solidFill>
                  <a:srgbClr val="000000"/>
                </a:solidFill>
              </a:rPr>
              <a:t>your community become a </a:t>
            </a:r>
            <a:r>
              <a:rPr lang="en-US" sz="1800" dirty="0">
                <a:solidFill>
                  <a:srgbClr val="000000"/>
                </a:solidFill>
              </a:rPr>
              <a:t>true </a:t>
            </a:r>
            <a:r>
              <a:rPr lang="en-US" sz="1800" dirty="0" smtClean="0">
                <a:solidFill>
                  <a:srgbClr val="000000"/>
                </a:solidFill>
              </a:rPr>
              <a:t>advocate for your organization and </a:t>
            </a:r>
            <a:r>
              <a:rPr lang="en-US" sz="1800" dirty="0">
                <a:solidFill>
                  <a:srgbClr val="000000"/>
                </a:solidFill>
              </a:rPr>
              <a:t>help others see how the library can help people’s success</a:t>
            </a:r>
          </a:p>
          <a:p>
            <a:pPr marL="285750" indent="-285750" algn="l">
              <a:buFont typeface="Arial"/>
              <a:buChar char="•"/>
            </a:pPr>
            <a:r>
              <a:rPr lang="en-US" sz="1800" dirty="0">
                <a:solidFill>
                  <a:srgbClr val="000000"/>
                </a:solidFill>
              </a:rPr>
              <a:t>Represent the institution – build relationships for </a:t>
            </a:r>
            <a:r>
              <a:rPr lang="en-US" sz="1800" dirty="0" smtClean="0">
                <a:solidFill>
                  <a:srgbClr val="000000"/>
                </a:solidFill>
              </a:rPr>
              <a:t>your institution</a:t>
            </a:r>
            <a:endParaRPr lang="en-US" sz="1800" dirty="0">
              <a:solidFill>
                <a:srgbClr val="000000"/>
              </a:solidFill>
            </a:endParaRPr>
          </a:p>
        </p:txBody>
      </p:sp>
    </p:spTree>
    <p:extLst>
      <p:ext uri="{BB962C8B-B14F-4D97-AF65-F5344CB8AC3E}">
        <p14:creationId xmlns:p14="http://schemas.microsoft.com/office/powerpoint/2010/main" val="357618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par>
                                <p:cTn id="8" presetID="22" presetClass="entr" presetSubtype="4" fill="hold" nodeType="withEffect">
                                  <p:stCondLst>
                                    <p:cond delay="1000"/>
                                  </p:stCondLst>
                                  <p:childTnLst>
                                    <p:set>
                                      <p:cBhvr>
                                        <p:cTn id="9" dur="1" fill="hold">
                                          <p:stCondLst>
                                            <p:cond delay="0"/>
                                          </p:stCondLst>
                                        </p:cTn>
                                        <p:tgtEl>
                                          <p:spTgt spid="93"/>
                                        </p:tgtEl>
                                        <p:attrNameLst>
                                          <p:attrName>style.visibility</p:attrName>
                                        </p:attrNameLst>
                                      </p:cBhvr>
                                      <p:to>
                                        <p:strVal val="visible"/>
                                      </p:to>
                                    </p:set>
                                    <p:animEffect transition="in" filter="wipe(down)">
                                      <p:cBhvr>
                                        <p:cTn id="10" dur="500"/>
                                        <p:tgtEl>
                                          <p:spTgt spid="93"/>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31"/>
                                        </p:tgtEl>
                                        <p:attrNameLst>
                                          <p:attrName>style.visibility</p:attrName>
                                        </p:attrNameLst>
                                      </p:cBhvr>
                                      <p:to>
                                        <p:strVal val="visible"/>
                                      </p:to>
                                    </p:set>
                                    <p:animEffect transition="in" filter="fade">
                                      <p:cBhvr>
                                        <p:cTn id="13" dur="500"/>
                                        <p:tgtEl>
                                          <p:spTgt spid="131"/>
                                        </p:tgtEl>
                                      </p:cBhvr>
                                    </p:animEffect>
                                  </p:childTnLst>
                                </p:cTn>
                              </p:par>
                              <p:par>
                                <p:cTn id="14" presetID="22" presetClass="entr" presetSubtype="4" fill="hold" nodeType="withEffect">
                                  <p:stCondLst>
                                    <p:cond delay="2000"/>
                                  </p:stCondLst>
                                  <p:childTnLst>
                                    <p:set>
                                      <p:cBhvr>
                                        <p:cTn id="15" dur="1" fill="hold">
                                          <p:stCondLst>
                                            <p:cond delay="0"/>
                                          </p:stCondLst>
                                        </p:cTn>
                                        <p:tgtEl>
                                          <p:spTgt spid="94"/>
                                        </p:tgtEl>
                                        <p:attrNameLst>
                                          <p:attrName>style.visibility</p:attrName>
                                        </p:attrNameLst>
                                      </p:cBhvr>
                                      <p:to>
                                        <p:strVal val="visible"/>
                                      </p:to>
                                    </p:set>
                                    <p:animEffect transition="in" filter="wipe(down)">
                                      <p:cBhvr>
                                        <p:cTn id="16" dur="500"/>
                                        <p:tgtEl>
                                          <p:spTgt spid="94"/>
                                        </p:tgtEl>
                                      </p:cBhvr>
                                    </p:animEffect>
                                  </p:childTnLst>
                                </p:cTn>
                              </p:par>
                              <p:par>
                                <p:cTn id="17" presetID="10" presetClass="entr" presetSubtype="0" fill="hold" grpId="0" nodeType="withEffect">
                                  <p:stCondLst>
                                    <p:cond delay="2500"/>
                                  </p:stCondLst>
                                  <p:childTnLst>
                                    <p:set>
                                      <p:cBhvr>
                                        <p:cTn id="18" dur="1" fill="hold">
                                          <p:stCondLst>
                                            <p:cond delay="0"/>
                                          </p:stCondLst>
                                        </p:cTn>
                                        <p:tgtEl>
                                          <p:spTgt spid="130"/>
                                        </p:tgtEl>
                                        <p:attrNameLst>
                                          <p:attrName>style.visibility</p:attrName>
                                        </p:attrNameLst>
                                      </p:cBhvr>
                                      <p:to>
                                        <p:strVal val="visible"/>
                                      </p:to>
                                    </p:set>
                                    <p:animEffect transition="in" filter="fade">
                                      <p:cBhvr>
                                        <p:cTn id="19" dur="500"/>
                                        <p:tgtEl>
                                          <p:spTgt spid="130"/>
                                        </p:tgtEl>
                                      </p:cBhvr>
                                    </p:animEffect>
                                  </p:childTnLst>
                                </p:cTn>
                              </p:par>
                              <p:par>
                                <p:cTn id="20" presetID="22" presetClass="entr" presetSubtype="4" fill="hold" nodeType="withEffect">
                                  <p:stCondLst>
                                    <p:cond delay="3000"/>
                                  </p:stCondLst>
                                  <p:childTnLst>
                                    <p:set>
                                      <p:cBhvr>
                                        <p:cTn id="21" dur="1" fill="hold">
                                          <p:stCondLst>
                                            <p:cond delay="0"/>
                                          </p:stCondLst>
                                        </p:cTn>
                                        <p:tgtEl>
                                          <p:spTgt spid="92"/>
                                        </p:tgtEl>
                                        <p:attrNameLst>
                                          <p:attrName>style.visibility</p:attrName>
                                        </p:attrNameLst>
                                      </p:cBhvr>
                                      <p:to>
                                        <p:strVal val="visible"/>
                                      </p:to>
                                    </p:set>
                                    <p:animEffect transition="in" filter="wipe(down)">
                                      <p:cBhvr>
                                        <p:cTn id="22" dur="500"/>
                                        <p:tgtEl>
                                          <p:spTgt spid="92"/>
                                        </p:tgtEl>
                                      </p:cBhvr>
                                    </p:animEffect>
                                  </p:childTnLst>
                                </p:cTn>
                              </p:par>
                              <p:par>
                                <p:cTn id="23" presetID="10" presetClass="entr" presetSubtype="0" fill="hold" grpId="0" nodeType="withEffect">
                                  <p:stCondLst>
                                    <p:cond delay="3500"/>
                                  </p:stCondLst>
                                  <p:childTnLst>
                                    <p:set>
                                      <p:cBhvr>
                                        <p:cTn id="24" dur="1" fill="hold">
                                          <p:stCondLst>
                                            <p:cond delay="0"/>
                                          </p:stCondLst>
                                        </p:cTn>
                                        <p:tgtEl>
                                          <p:spTgt spid="129"/>
                                        </p:tgtEl>
                                        <p:attrNameLst>
                                          <p:attrName>style.visibility</p:attrName>
                                        </p:attrNameLst>
                                      </p:cBhvr>
                                      <p:to>
                                        <p:strVal val="visible"/>
                                      </p:to>
                                    </p:set>
                                    <p:animEffect transition="in" filter="fade">
                                      <p:cBhvr>
                                        <p:cTn id="25" dur="500"/>
                                        <p:tgtEl>
                                          <p:spTgt spid="129"/>
                                        </p:tgtEl>
                                      </p:cBhvr>
                                    </p:animEffect>
                                  </p:childTnLst>
                                </p:cTn>
                              </p:par>
                              <p:par>
                                <p:cTn id="26" presetID="22" presetClass="entr" presetSubtype="4" fill="hold" nodeType="withEffect">
                                  <p:stCondLst>
                                    <p:cond delay="4000"/>
                                  </p:stCondLst>
                                  <p:childTnLst>
                                    <p:set>
                                      <p:cBhvr>
                                        <p:cTn id="27" dur="1" fill="hold">
                                          <p:stCondLst>
                                            <p:cond delay="0"/>
                                          </p:stCondLst>
                                        </p:cTn>
                                        <p:tgtEl>
                                          <p:spTgt spid="90"/>
                                        </p:tgtEl>
                                        <p:attrNameLst>
                                          <p:attrName>style.visibility</p:attrName>
                                        </p:attrNameLst>
                                      </p:cBhvr>
                                      <p:to>
                                        <p:strVal val="visible"/>
                                      </p:to>
                                    </p:set>
                                    <p:animEffect transition="in" filter="wipe(down)">
                                      <p:cBhvr>
                                        <p:cTn id="28" dur="500"/>
                                        <p:tgtEl>
                                          <p:spTgt spid="90"/>
                                        </p:tgtEl>
                                      </p:cBhvr>
                                    </p:animEffect>
                                  </p:childTnLst>
                                </p:cTn>
                              </p:par>
                              <p:par>
                                <p:cTn id="29" presetID="10" presetClass="entr" presetSubtype="0" fill="hold" grpId="0" nodeType="withEffect">
                                  <p:stCondLst>
                                    <p:cond delay="4500"/>
                                  </p:stCondLst>
                                  <p:childTnLst>
                                    <p:set>
                                      <p:cBhvr>
                                        <p:cTn id="30" dur="1" fill="hold">
                                          <p:stCondLst>
                                            <p:cond delay="0"/>
                                          </p:stCondLst>
                                        </p:cTn>
                                        <p:tgtEl>
                                          <p:spTgt spid="128"/>
                                        </p:tgtEl>
                                        <p:attrNameLst>
                                          <p:attrName>style.visibility</p:attrName>
                                        </p:attrNameLst>
                                      </p:cBhvr>
                                      <p:to>
                                        <p:strVal val="visible"/>
                                      </p:to>
                                    </p:set>
                                    <p:animEffect transition="in" filter="fade">
                                      <p:cBhvr>
                                        <p:cTn id="31" dur="500"/>
                                        <p:tgtEl>
                                          <p:spTgt spid="128"/>
                                        </p:tgtEl>
                                      </p:cBhvr>
                                    </p:animEffect>
                                  </p:childTnLst>
                                </p:cTn>
                              </p:par>
                              <p:par>
                                <p:cTn id="32" presetID="22" presetClass="entr" presetSubtype="4" fill="hold" nodeType="withEffect">
                                  <p:stCondLst>
                                    <p:cond delay="5000"/>
                                  </p:stCondLst>
                                  <p:childTnLst>
                                    <p:set>
                                      <p:cBhvr>
                                        <p:cTn id="33" dur="1" fill="hold">
                                          <p:stCondLst>
                                            <p:cond delay="0"/>
                                          </p:stCondLst>
                                        </p:cTn>
                                        <p:tgtEl>
                                          <p:spTgt spid="89"/>
                                        </p:tgtEl>
                                        <p:attrNameLst>
                                          <p:attrName>style.visibility</p:attrName>
                                        </p:attrNameLst>
                                      </p:cBhvr>
                                      <p:to>
                                        <p:strVal val="visible"/>
                                      </p:to>
                                    </p:set>
                                    <p:animEffect transition="in" filter="wipe(down)">
                                      <p:cBhvr>
                                        <p:cTn id="34" dur="500"/>
                                        <p:tgtEl>
                                          <p:spTgt spid="89"/>
                                        </p:tgtEl>
                                      </p:cBhvr>
                                    </p:animEffect>
                                  </p:childTnLst>
                                </p:cTn>
                              </p:par>
                              <p:par>
                                <p:cTn id="35" presetID="10" presetClass="entr" presetSubtype="0" fill="hold" grpId="0" nodeType="withEffect">
                                  <p:stCondLst>
                                    <p:cond delay="5500"/>
                                  </p:stCondLst>
                                  <p:childTnLst>
                                    <p:set>
                                      <p:cBhvr>
                                        <p:cTn id="36" dur="1" fill="hold">
                                          <p:stCondLst>
                                            <p:cond delay="0"/>
                                          </p:stCondLst>
                                        </p:cTn>
                                        <p:tgtEl>
                                          <p:spTgt spid="127"/>
                                        </p:tgtEl>
                                        <p:attrNameLst>
                                          <p:attrName>style.visibility</p:attrName>
                                        </p:attrNameLst>
                                      </p:cBhvr>
                                      <p:to>
                                        <p:strVal val="visible"/>
                                      </p:to>
                                    </p:set>
                                    <p:animEffect transition="in" filter="fade">
                                      <p:cBhvr>
                                        <p:cTn id="37" dur="500"/>
                                        <p:tgtEl>
                                          <p:spTgt spid="127"/>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191"/>
                                        </p:tgtEl>
                                        <p:attrNameLst>
                                          <p:attrName>style.visibility</p:attrName>
                                        </p:attrNameLst>
                                      </p:cBhvr>
                                      <p:to>
                                        <p:strVal val="visible"/>
                                      </p:to>
                                    </p:set>
                                    <p:animEffect transition="in" filter="fade">
                                      <p:cBhvr>
                                        <p:cTn id="40" dur="500"/>
                                        <p:tgtEl>
                                          <p:spTgt spid="191"/>
                                        </p:tgtEl>
                                      </p:cBhvr>
                                    </p:animEffect>
                                  </p:childTnLst>
                                </p:cTn>
                              </p:par>
                              <p:par>
                                <p:cTn id="41" presetID="22" presetClass="entr" presetSubtype="4" fill="hold" nodeType="withEffect">
                                  <p:stCondLst>
                                    <p:cond delay="1000"/>
                                  </p:stCondLst>
                                  <p:childTnLst>
                                    <p:set>
                                      <p:cBhvr>
                                        <p:cTn id="42" dur="1" fill="hold">
                                          <p:stCondLst>
                                            <p:cond delay="0"/>
                                          </p:stCondLst>
                                        </p:cTn>
                                        <p:tgtEl>
                                          <p:spTgt spid="189"/>
                                        </p:tgtEl>
                                        <p:attrNameLst>
                                          <p:attrName>style.visibility</p:attrName>
                                        </p:attrNameLst>
                                      </p:cBhvr>
                                      <p:to>
                                        <p:strVal val="visible"/>
                                      </p:to>
                                    </p:set>
                                    <p:animEffect transition="in" filter="wipe(down)">
                                      <p:cBhvr>
                                        <p:cTn id="43" dur="5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8" grpId="0" animBg="1"/>
      <p:bldP spid="129" grpId="0" animBg="1"/>
      <p:bldP spid="130" grpId="0" animBg="1"/>
      <p:bldP spid="131" grpId="0" animBg="1"/>
      <p:bldP spid="132" grpId="0" animBg="1"/>
      <p:bldP spid="19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 y="76200"/>
            <a:ext cx="8991600" cy="685800"/>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r>
              <a:rPr lang="en-US" dirty="0" smtClean="0"/>
              <a:t>We can make the climb better for everyone…</a:t>
            </a:r>
            <a:endParaRPr lang="en-US" dirty="0"/>
          </a:p>
        </p:txBody>
      </p:sp>
      <p:sp>
        <p:nvSpPr>
          <p:cNvPr id="8" name="TextBox 7"/>
          <p:cNvSpPr txBox="1"/>
          <p:nvPr/>
        </p:nvSpPr>
        <p:spPr>
          <a:xfrm>
            <a:off x="838200" y="4800600"/>
            <a:ext cx="7543800" cy="1938992"/>
          </a:xfrm>
          <a:prstGeom prst="rect">
            <a:avLst/>
          </a:prstGeom>
          <a:solidFill>
            <a:schemeClr val="bg2">
              <a:lumMod val="90000"/>
              <a:alpha val="70000"/>
            </a:schemeClr>
          </a:solidFill>
        </p:spPr>
        <p:txBody>
          <a:bodyPr wrap="square" rtlCol="0">
            <a:spAutoFit/>
          </a:bodyPr>
          <a:lstStyle/>
          <a:p>
            <a:r>
              <a:rPr lang="en-US" sz="2000" dirty="0" smtClean="0"/>
              <a:t>“The </a:t>
            </a:r>
            <a:r>
              <a:rPr lang="en-US" sz="2000" dirty="0" err="1" smtClean="0"/>
              <a:t>sherpas</a:t>
            </a:r>
            <a:r>
              <a:rPr lang="en-US" sz="2000" dirty="0" smtClean="0"/>
              <a:t> are the ones who make the climb to the summit possible.  They are the ones who take up all the equipment, set up all the ladders [across the crevasses] and the ropes, and guide climbers across the ever shifting face of the mountain. They pay it forward – often with their lives – every day so that people can experience Everest. Without them, scaling Everest is unimaginable.”</a:t>
            </a:r>
            <a:endParaRPr lang="en-US" sz="2000" dirty="0"/>
          </a:p>
        </p:txBody>
      </p:sp>
      <p:pic>
        <p:nvPicPr>
          <p:cNvPr id="7" name="Picture 6"/>
          <p:cNvPicPr>
            <a:picLocks noChangeAspect="1"/>
          </p:cNvPicPr>
          <p:nvPr/>
        </p:nvPicPr>
        <p:blipFill>
          <a:blip r:embed="rId2"/>
          <a:stretch>
            <a:fillRect/>
          </a:stretch>
        </p:blipFill>
        <p:spPr>
          <a:xfrm>
            <a:off x="838200" y="825500"/>
            <a:ext cx="7493000" cy="38989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95013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76200"/>
            <a:ext cx="8991600" cy="685800"/>
          </a:xfrm>
        </p:spPr>
        <p:txBody>
          <a:bodyPr>
            <a:normAutofit/>
          </a:bodyPr>
          <a:lstStyle/>
          <a:p>
            <a:r>
              <a:rPr lang="en-US" dirty="0" smtClean="0"/>
              <a:t>Look for opportunities to help with the climb…</a:t>
            </a:r>
            <a:endParaRPr lang="en-US" dirty="0"/>
          </a:p>
        </p:txBody>
      </p:sp>
      <p:sp>
        <p:nvSpPr>
          <p:cNvPr id="88" name="Title 43"/>
          <p:cNvSpPr txBox="1">
            <a:spLocks/>
          </p:cNvSpPr>
          <p:nvPr/>
        </p:nvSpPr>
        <p:spPr>
          <a:xfrm>
            <a:off x="0" y="0"/>
            <a:ext cx="9144000" cy="708779"/>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endParaRPr lang="en-US" dirty="0"/>
          </a:p>
        </p:txBody>
      </p:sp>
      <p:cxnSp>
        <p:nvCxnSpPr>
          <p:cNvPr id="89" name="Straight Connector 88"/>
          <p:cNvCxnSpPr>
            <a:stCxn id="128" idx="7"/>
            <a:endCxn id="127" idx="3"/>
          </p:cNvCxnSpPr>
          <p:nvPr/>
        </p:nvCxnSpPr>
        <p:spPr>
          <a:xfrm flipV="1">
            <a:off x="6487373" y="1802832"/>
            <a:ext cx="1209874" cy="5409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stCxn id="129" idx="6"/>
            <a:endCxn id="128" idx="3"/>
          </p:cNvCxnSpPr>
          <p:nvPr/>
        </p:nvCxnSpPr>
        <p:spPr>
          <a:xfrm flipV="1">
            <a:off x="5892321" y="2469135"/>
            <a:ext cx="469667" cy="51512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130" idx="6"/>
            <a:endCxn id="129" idx="3"/>
          </p:cNvCxnSpPr>
          <p:nvPr/>
        </p:nvCxnSpPr>
        <p:spPr>
          <a:xfrm flipV="1">
            <a:off x="4977921" y="3046953"/>
            <a:ext cx="763047" cy="3820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endCxn id="191" idx="3"/>
          </p:cNvCxnSpPr>
          <p:nvPr/>
        </p:nvCxnSpPr>
        <p:spPr>
          <a:xfrm flipV="1">
            <a:off x="457200" y="4342353"/>
            <a:ext cx="1473768" cy="8662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131" idx="6"/>
            <a:endCxn id="130" idx="3"/>
          </p:cNvCxnSpPr>
          <p:nvPr/>
        </p:nvCxnSpPr>
        <p:spPr>
          <a:xfrm flipV="1">
            <a:off x="3758721" y="3491692"/>
            <a:ext cx="1067847" cy="4069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7" name="Oval 126"/>
          <p:cNvSpPr/>
          <p:nvPr/>
        </p:nvSpPr>
        <p:spPr>
          <a:xfrm>
            <a:off x="7671279" y="165147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6336020" y="2317782"/>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5715000" y="28956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800600" y="334033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3581400" y="3810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320457" y="5105399"/>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Cloud"/>
          <p:cNvSpPr/>
          <p:nvPr/>
        </p:nvSpPr>
        <p:spPr>
          <a:xfrm>
            <a:off x="3909955" y="752375"/>
            <a:ext cx="1408681" cy="942981"/>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alpha val="15000"/>
            </a:schemeClr>
          </a:solidFill>
          <a:ln>
            <a:solidFill>
              <a:schemeClr val="accent1">
                <a:shade val="50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Cloud"/>
          <p:cNvSpPr/>
          <p:nvPr/>
        </p:nvSpPr>
        <p:spPr>
          <a:xfrm>
            <a:off x="2723583" y="749836"/>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20000"/>
            </a:schemeClr>
          </a:solidFill>
          <a:ln>
            <a:solidFill>
              <a:schemeClr val="accent1">
                <a:shade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Cloud"/>
          <p:cNvSpPr/>
          <p:nvPr/>
        </p:nvSpPr>
        <p:spPr>
          <a:xfrm>
            <a:off x="-86698" y="971807"/>
            <a:ext cx="1113814" cy="74559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6293 w 1403225"/>
              <a:gd name="connsiteY0" fmla="*/ 1943510 h 940161"/>
              <a:gd name="connsiteX1" fmla="*/ -9823 w 1403225"/>
              <a:gd name="connsiteY1" fmla="*/ 1969626 h 940161"/>
              <a:gd name="connsiteX2" fmla="*/ -35939 w 1403225"/>
              <a:gd name="connsiteY2" fmla="*/ 1943510 h 940161"/>
              <a:gd name="connsiteX3" fmla="*/ -9823 w 1403225"/>
              <a:gd name="connsiteY3" fmla="*/ 1917394 h 940161"/>
              <a:gd name="connsiteX4" fmla="*/ 16293 w 1403225"/>
              <a:gd name="connsiteY4" fmla="*/ 1943510 h 940161"/>
              <a:gd name="connsiteX0" fmla="*/ 199998 w 1403225"/>
              <a:gd name="connsiteY0" fmla="*/ 1617132 h 940161"/>
              <a:gd name="connsiteX1" fmla="*/ 147767 w 1403225"/>
              <a:gd name="connsiteY1" fmla="*/ 1669363 h 940161"/>
              <a:gd name="connsiteX2" fmla="*/ 95536 w 1403225"/>
              <a:gd name="connsiteY2" fmla="*/ 1617132 h 940161"/>
              <a:gd name="connsiteX3" fmla="*/ 147767 w 1403225"/>
              <a:gd name="connsiteY3" fmla="*/ 1564901 h 940161"/>
              <a:gd name="connsiteX4" fmla="*/ 199998 w 1403225"/>
              <a:gd name="connsiteY4" fmla="*/ 1617132 h 940161"/>
              <a:gd name="connsiteX0" fmla="*/ 406414 w 1403225"/>
              <a:gd name="connsiteY0" fmla="*/ 1243718 h 940161"/>
              <a:gd name="connsiteX1" fmla="*/ 328067 w 1403225"/>
              <a:gd name="connsiteY1" fmla="*/ 1322065 h 940161"/>
              <a:gd name="connsiteX2" fmla="*/ 249720 w 1403225"/>
              <a:gd name="connsiteY2" fmla="*/ 1243718 h 940161"/>
              <a:gd name="connsiteX3" fmla="*/ 328067 w 1403225"/>
              <a:gd name="connsiteY3" fmla="*/ 1165371 h 940161"/>
              <a:gd name="connsiteX4" fmla="*/ 406414 w 1403225"/>
              <a:gd name="connsiteY4" fmla="*/ 1243718 h 940161"/>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364006 w 1439814"/>
              <a:gd name="connsiteY0" fmla="*/ 1162302 h 1966557"/>
              <a:gd name="connsiteX1" fmla="*/ 364006 w 1439814"/>
              <a:gd name="connsiteY1" fmla="*/ 1318996 h 1966557"/>
              <a:gd name="connsiteX2" fmla="*/ 285659 w 1439814"/>
              <a:gd name="connsiteY2" fmla="*/ 1240649 h 1966557"/>
              <a:gd name="connsiteX3" fmla="*/ 364006 w 1439814"/>
              <a:gd name="connsiteY3" fmla="*/ 1162302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2"/>
              <a:gd name="connsiteX1" fmla="*/ 6729 w 44326"/>
              <a:gd name="connsiteY1" fmla="*/ 6766 h 90362"/>
              <a:gd name="connsiteX2" fmla="*/ 15111 w 44326"/>
              <a:gd name="connsiteY2" fmla="*/ 5061 h 90362"/>
              <a:gd name="connsiteX3" fmla="*/ 23562 w 44326"/>
              <a:gd name="connsiteY3" fmla="*/ 3291 h 90362"/>
              <a:gd name="connsiteX4" fmla="*/ 26855 w 44326"/>
              <a:gd name="connsiteY4" fmla="*/ 59 h 90362"/>
              <a:gd name="connsiteX5" fmla="*/ 30939 w 44326"/>
              <a:gd name="connsiteY5" fmla="*/ 2340 h 90362"/>
              <a:gd name="connsiteX6" fmla="*/ 36569 w 44326"/>
              <a:gd name="connsiteY6" fmla="*/ 549 h 90362"/>
              <a:gd name="connsiteX7" fmla="*/ 39424 w 44326"/>
              <a:gd name="connsiteY7" fmla="*/ 5435 h 90362"/>
              <a:gd name="connsiteX8" fmla="*/ 43088 w 44326"/>
              <a:gd name="connsiteY8" fmla="*/ 10177 h 90362"/>
              <a:gd name="connsiteX9" fmla="*/ 42924 w 44326"/>
              <a:gd name="connsiteY9" fmla="*/ 15319 h 90362"/>
              <a:gd name="connsiteX10" fmla="*/ 44122 w 44326"/>
              <a:gd name="connsiteY10" fmla="*/ 23181 h 90362"/>
              <a:gd name="connsiteX11" fmla="*/ 38510 w 44326"/>
              <a:gd name="connsiteY11" fmla="*/ 30063 h 90362"/>
              <a:gd name="connsiteX12" fmla="*/ 36501 w 44326"/>
              <a:gd name="connsiteY12" fmla="*/ 35960 h 90362"/>
              <a:gd name="connsiteX13" fmla="*/ 29661 w 44326"/>
              <a:gd name="connsiteY13" fmla="*/ 36674 h 90362"/>
              <a:gd name="connsiteX14" fmla="*/ 24773 w 44326"/>
              <a:gd name="connsiteY14" fmla="*/ 42965 h 90362"/>
              <a:gd name="connsiteX15" fmla="*/ 17586 w 44326"/>
              <a:gd name="connsiteY15" fmla="*/ 39125 h 90362"/>
              <a:gd name="connsiteX16" fmla="*/ 6910 w 44326"/>
              <a:gd name="connsiteY16" fmla="*/ 35331 h 90362"/>
              <a:gd name="connsiteX17" fmla="*/ 2216 w 44326"/>
              <a:gd name="connsiteY17" fmla="*/ 31109 h 90362"/>
              <a:gd name="connsiteX18" fmla="*/ 3219 w 44326"/>
              <a:gd name="connsiteY18" fmla="*/ 25410 h 90362"/>
              <a:gd name="connsiteX19" fmla="*/ 1101 w 44326"/>
              <a:gd name="connsiteY19" fmla="*/ 19563 h 90362"/>
              <a:gd name="connsiteX20" fmla="*/ 4969 w 44326"/>
              <a:gd name="connsiteY20" fmla="*/ 14366 h 90362"/>
              <a:gd name="connsiteX21" fmla="*/ 5006 w 44326"/>
              <a:gd name="connsiteY21" fmla="*/ 14229 h 90362"/>
              <a:gd name="connsiteX0" fmla="*/ 52232 w 1439814"/>
              <a:gd name="connsiteY0" fmla="*/ 1940441 h 1966557"/>
              <a:gd name="connsiteX1" fmla="*/ 26116 w 1439814"/>
              <a:gd name="connsiteY1" fmla="*/ 1966557 h 1966557"/>
              <a:gd name="connsiteX2" fmla="*/ 0 w 1439814"/>
              <a:gd name="connsiteY2" fmla="*/ 1940441 h 1966557"/>
              <a:gd name="connsiteX3" fmla="*/ 26116 w 1439814"/>
              <a:gd name="connsiteY3" fmla="*/ 1914325 h 1966557"/>
              <a:gd name="connsiteX4" fmla="*/ 52232 w 1439814"/>
              <a:gd name="connsiteY4" fmla="*/ 1940441 h 1966557"/>
              <a:gd name="connsiteX0" fmla="*/ 235937 w 1439814"/>
              <a:gd name="connsiteY0" fmla="*/ 1614063 h 1966557"/>
              <a:gd name="connsiteX1" fmla="*/ 183706 w 1439814"/>
              <a:gd name="connsiteY1" fmla="*/ 1666294 h 1966557"/>
              <a:gd name="connsiteX2" fmla="*/ 131475 w 1439814"/>
              <a:gd name="connsiteY2" fmla="*/ 1614063 h 1966557"/>
              <a:gd name="connsiteX3" fmla="*/ 183706 w 1439814"/>
              <a:gd name="connsiteY3" fmla="*/ 1561832 h 1966557"/>
              <a:gd name="connsiteX4" fmla="*/ 235937 w 1439814"/>
              <a:gd name="connsiteY4" fmla="*/ 1614063 h 1966557"/>
              <a:gd name="connsiteX0" fmla="*/ 285659 w 1439814"/>
              <a:gd name="connsiteY0" fmla="*/ 1240649 h 1966557"/>
              <a:gd name="connsiteX1" fmla="*/ 364006 w 1439814"/>
              <a:gd name="connsiteY1" fmla="*/ 1318996 h 1966557"/>
              <a:gd name="connsiteX2" fmla="*/ 285659 w 1439814"/>
              <a:gd name="connsiteY2" fmla="*/ 1240649 h 1966557"/>
              <a:gd name="connsiteX0" fmla="*/ 5799 w 44326"/>
              <a:gd name="connsiteY0" fmla="*/ 26036 h 90362"/>
              <a:gd name="connsiteX1" fmla="*/ 3266 w 44326"/>
              <a:gd name="connsiteY1" fmla="*/ 25239 h 90362"/>
              <a:gd name="connsiteX2" fmla="*/ 8034 w 44326"/>
              <a:gd name="connsiteY2" fmla="*/ 34758 h 90362"/>
              <a:gd name="connsiteX3" fmla="*/ 6926 w 44326"/>
              <a:gd name="connsiteY3" fmla="*/ 35139 h 90362"/>
              <a:gd name="connsiteX4" fmla="*/ 17584 w 44326"/>
              <a:gd name="connsiteY4" fmla="*/ 38949 h 90362"/>
              <a:gd name="connsiteX5" fmla="*/ 16916 w 44326"/>
              <a:gd name="connsiteY5" fmla="*/ 37209 h 90362"/>
              <a:gd name="connsiteX6" fmla="*/ 29933 w 44326"/>
              <a:gd name="connsiteY6" fmla="*/ 34610 h 90362"/>
              <a:gd name="connsiteX7" fmla="*/ 29666 w 44326"/>
              <a:gd name="connsiteY7" fmla="*/ 36519 h 90362"/>
              <a:gd name="connsiteX8" fmla="*/ 35235 w 44326"/>
              <a:gd name="connsiteY8" fmla="*/ 22813 h 90362"/>
              <a:gd name="connsiteX9" fmla="*/ 38486 w 44326"/>
              <a:gd name="connsiteY9" fmla="*/ 29949 h 90362"/>
              <a:gd name="connsiteX10" fmla="*/ 42904 w 44326"/>
              <a:gd name="connsiteY10" fmla="*/ 15213 h 90362"/>
              <a:gd name="connsiteX11" fmla="*/ 41456 w 44326"/>
              <a:gd name="connsiteY11" fmla="*/ 17889 h 90362"/>
              <a:gd name="connsiteX12" fmla="*/ 39430 w 44326"/>
              <a:gd name="connsiteY12" fmla="*/ 5285 h 90362"/>
              <a:gd name="connsiteX13" fmla="*/ 39506 w 44326"/>
              <a:gd name="connsiteY13" fmla="*/ 6549 h 90362"/>
              <a:gd name="connsiteX14" fmla="*/ 30184 w 44326"/>
              <a:gd name="connsiteY14" fmla="*/ 3811 h 90362"/>
              <a:gd name="connsiteX15" fmla="*/ 30926 w 44326"/>
              <a:gd name="connsiteY15" fmla="*/ 2199 h 90362"/>
              <a:gd name="connsiteX16" fmla="*/ 23247 w 44326"/>
              <a:gd name="connsiteY16" fmla="*/ 4579 h 90362"/>
              <a:gd name="connsiteX17" fmla="*/ 23606 w 44326"/>
              <a:gd name="connsiteY17" fmla="*/ 3189 h 90362"/>
              <a:gd name="connsiteX18" fmla="*/ 15106 w 44326"/>
              <a:gd name="connsiteY18" fmla="*/ 5051 h 90362"/>
              <a:gd name="connsiteX19" fmla="*/ 16406 w 44326"/>
              <a:gd name="connsiteY19" fmla="*/ 6399 h 90362"/>
              <a:gd name="connsiteX20" fmla="*/ 5233 w 44326"/>
              <a:gd name="connsiteY20" fmla="*/ 15648 h 90362"/>
              <a:gd name="connsiteX21" fmla="*/ 5006 w 44326"/>
              <a:gd name="connsiteY21" fmla="*/ 14229 h 90362"/>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52232 w 1439814"/>
              <a:gd name="connsiteY0" fmla="*/ 1940441 h 1966670"/>
              <a:gd name="connsiteX1" fmla="*/ 49920 w 1439814"/>
              <a:gd name="connsiteY1" fmla="*/ 1949554 h 1966670"/>
              <a:gd name="connsiteX2" fmla="*/ 26116 w 1439814"/>
              <a:gd name="connsiteY2" fmla="*/ 1966557 h 1966670"/>
              <a:gd name="connsiteX3" fmla="*/ 0 w 1439814"/>
              <a:gd name="connsiteY3" fmla="*/ 1940441 h 1966670"/>
              <a:gd name="connsiteX4" fmla="*/ 26116 w 1439814"/>
              <a:gd name="connsiteY4" fmla="*/ 1914325 h 1966670"/>
              <a:gd name="connsiteX5" fmla="*/ 52232 w 1439814"/>
              <a:gd name="connsiteY5" fmla="*/ 1940441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447 w 44767"/>
              <a:gd name="connsiteY0" fmla="*/ 14229 h 90367"/>
              <a:gd name="connsiteX1" fmla="*/ 7170 w 44767"/>
              <a:gd name="connsiteY1" fmla="*/ 6766 h 90367"/>
              <a:gd name="connsiteX2" fmla="*/ 15552 w 44767"/>
              <a:gd name="connsiteY2" fmla="*/ 5061 h 90367"/>
              <a:gd name="connsiteX3" fmla="*/ 24003 w 44767"/>
              <a:gd name="connsiteY3" fmla="*/ 3291 h 90367"/>
              <a:gd name="connsiteX4" fmla="*/ 27296 w 44767"/>
              <a:gd name="connsiteY4" fmla="*/ 59 h 90367"/>
              <a:gd name="connsiteX5" fmla="*/ 31380 w 44767"/>
              <a:gd name="connsiteY5" fmla="*/ 2340 h 90367"/>
              <a:gd name="connsiteX6" fmla="*/ 37010 w 44767"/>
              <a:gd name="connsiteY6" fmla="*/ 549 h 90367"/>
              <a:gd name="connsiteX7" fmla="*/ 39865 w 44767"/>
              <a:gd name="connsiteY7" fmla="*/ 5435 h 90367"/>
              <a:gd name="connsiteX8" fmla="*/ 43529 w 44767"/>
              <a:gd name="connsiteY8" fmla="*/ 10177 h 90367"/>
              <a:gd name="connsiteX9" fmla="*/ 43365 w 44767"/>
              <a:gd name="connsiteY9" fmla="*/ 15319 h 90367"/>
              <a:gd name="connsiteX10" fmla="*/ 44563 w 44767"/>
              <a:gd name="connsiteY10" fmla="*/ 23181 h 90367"/>
              <a:gd name="connsiteX11" fmla="*/ 38951 w 44767"/>
              <a:gd name="connsiteY11" fmla="*/ 30063 h 90367"/>
              <a:gd name="connsiteX12" fmla="*/ 36942 w 44767"/>
              <a:gd name="connsiteY12" fmla="*/ 35960 h 90367"/>
              <a:gd name="connsiteX13" fmla="*/ 30102 w 44767"/>
              <a:gd name="connsiteY13" fmla="*/ 36674 h 90367"/>
              <a:gd name="connsiteX14" fmla="*/ 25214 w 44767"/>
              <a:gd name="connsiteY14" fmla="*/ 42965 h 90367"/>
              <a:gd name="connsiteX15" fmla="*/ 18027 w 44767"/>
              <a:gd name="connsiteY15" fmla="*/ 39125 h 90367"/>
              <a:gd name="connsiteX16" fmla="*/ 7351 w 44767"/>
              <a:gd name="connsiteY16" fmla="*/ 35331 h 90367"/>
              <a:gd name="connsiteX17" fmla="*/ 2657 w 44767"/>
              <a:gd name="connsiteY17" fmla="*/ 31109 h 90367"/>
              <a:gd name="connsiteX18" fmla="*/ 3660 w 44767"/>
              <a:gd name="connsiteY18" fmla="*/ 25410 h 90367"/>
              <a:gd name="connsiteX19" fmla="*/ 1542 w 44767"/>
              <a:gd name="connsiteY19" fmla="*/ 19563 h 90367"/>
              <a:gd name="connsiteX20" fmla="*/ 5410 w 44767"/>
              <a:gd name="connsiteY20" fmla="*/ 14366 h 90367"/>
              <a:gd name="connsiteX21" fmla="*/ 5447 w 44767"/>
              <a:gd name="connsiteY21" fmla="*/ 14229 h 90367"/>
              <a:gd name="connsiteX0" fmla="*/ 445179 w 1454142"/>
              <a:gd name="connsiteY0" fmla="*/ 1680884 h 1966670"/>
              <a:gd name="connsiteX1" fmla="*/ 64248 w 1454142"/>
              <a:gd name="connsiteY1" fmla="*/ 1949554 h 1966670"/>
              <a:gd name="connsiteX2" fmla="*/ 40444 w 1454142"/>
              <a:gd name="connsiteY2" fmla="*/ 1966557 h 1966670"/>
              <a:gd name="connsiteX3" fmla="*/ 14328 w 1454142"/>
              <a:gd name="connsiteY3" fmla="*/ 1940441 h 1966670"/>
              <a:gd name="connsiteX4" fmla="*/ 40444 w 1454142"/>
              <a:gd name="connsiteY4" fmla="*/ 1914325 h 1966670"/>
              <a:gd name="connsiteX5" fmla="*/ 445179 w 1454142"/>
              <a:gd name="connsiteY5" fmla="*/ 1680884 h 1966670"/>
              <a:gd name="connsiteX0" fmla="*/ 250265 w 1454142"/>
              <a:gd name="connsiteY0" fmla="*/ 1614063 h 1966670"/>
              <a:gd name="connsiteX1" fmla="*/ 198034 w 1454142"/>
              <a:gd name="connsiteY1" fmla="*/ 1666294 h 1966670"/>
              <a:gd name="connsiteX2" fmla="*/ 145803 w 1454142"/>
              <a:gd name="connsiteY2" fmla="*/ 1614063 h 1966670"/>
              <a:gd name="connsiteX3" fmla="*/ 198034 w 1454142"/>
              <a:gd name="connsiteY3" fmla="*/ 1561832 h 1966670"/>
              <a:gd name="connsiteX4" fmla="*/ 250265 w 1454142"/>
              <a:gd name="connsiteY4" fmla="*/ 1614063 h 1966670"/>
              <a:gd name="connsiteX0" fmla="*/ 299987 w 1454142"/>
              <a:gd name="connsiteY0" fmla="*/ 1240649 h 1966670"/>
              <a:gd name="connsiteX1" fmla="*/ 378334 w 1454142"/>
              <a:gd name="connsiteY1" fmla="*/ 1318996 h 1966670"/>
              <a:gd name="connsiteX2" fmla="*/ 299987 w 1454142"/>
              <a:gd name="connsiteY2" fmla="*/ 1240649 h 1966670"/>
              <a:gd name="connsiteX0" fmla="*/ 6240 w 44767"/>
              <a:gd name="connsiteY0" fmla="*/ 26036 h 90367"/>
              <a:gd name="connsiteX1" fmla="*/ 3707 w 44767"/>
              <a:gd name="connsiteY1" fmla="*/ 25239 h 90367"/>
              <a:gd name="connsiteX2" fmla="*/ 8475 w 44767"/>
              <a:gd name="connsiteY2" fmla="*/ 34758 h 90367"/>
              <a:gd name="connsiteX3" fmla="*/ 7367 w 44767"/>
              <a:gd name="connsiteY3" fmla="*/ 35139 h 90367"/>
              <a:gd name="connsiteX4" fmla="*/ 18025 w 44767"/>
              <a:gd name="connsiteY4" fmla="*/ 38949 h 90367"/>
              <a:gd name="connsiteX5" fmla="*/ 17357 w 44767"/>
              <a:gd name="connsiteY5" fmla="*/ 37209 h 90367"/>
              <a:gd name="connsiteX6" fmla="*/ 30374 w 44767"/>
              <a:gd name="connsiteY6" fmla="*/ 34610 h 90367"/>
              <a:gd name="connsiteX7" fmla="*/ 30107 w 44767"/>
              <a:gd name="connsiteY7" fmla="*/ 36519 h 90367"/>
              <a:gd name="connsiteX8" fmla="*/ 35676 w 44767"/>
              <a:gd name="connsiteY8" fmla="*/ 22813 h 90367"/>
              <a:gd name="connsiteX9" fmla="*/ 38927 w 44767"/>
              <a:gd name="connsiteY9" fmla="*/ 29949 h 90367"/>
              <a:gd name="connsiteX10" fmla="*/ 43345 w 44767"/>
              <a:gd name="connsiteY10" fmla="*/ 15213 h 90367"/>
              <a:gd name="connsiteX11" fmla="*/ 41897 w 44767"/>
              <a:gd name="connsiteY11" fmla="*/ 17889 h 90367"/>
              <a:gd name="connsiteX12" fmla="*/ 39871 w 44767"/>
              <a:gd name="connsiteY12" fmla="*/ 5285 h 90367"/>
              <a:gd name="connsiteX13" fmla="*/ 39947 w 44767"/>
              <a:gd name="connsiteY13" fmla="*/ 6549 h 90367"/>
              <a:gd name="connsiteX14" fmla="*/ 30625 w 44767"/>
              <a:gd name="connsiteY14" fmla="*/ 3811 h 90367"/>
              <a:gd name="connsiteX15" fmla="*/ 31367 w 44767"/>
              <a:gd name="connsiteY15" fmla="*/ 2199 h 90367"/>
              <a:gd name="connsiteX16" fmla="*/ 23688 w 44767"/>
              <a:gd name="connsiteY16" fmla="*/ 4579 h 90367"/>
              <a:gd name="connsiteX17" fmla="*/ 24047 w 44767"/>
              <a:gd name="connsiteY17" fmla="*/ 3189 h 90367"/>
              <a:gd name="connsiteX18" fmla="*/ 15547 w 44767"/>
              <a:gd name="connsiteY18" fmla="*/ 5051 h 90367"/>
              <a:gd name="connsiteX19" fmla="*/ 16847 w 44767"/>
              <a:gd name="connsiteY19" fmla="*/ 6399 h 90367"/>
              <a:gd name="connsiteX20" fmla="*/ 5674 w 44767"/>
              <a:gd name="connsiteY20" fmla="*/ 15648 h 90367"/>
              <a:gd name="connsiteX21" fmla="*/ 5447 w 44767"/>
              <a:gd name="connsiteY21" fmla="*/ 14229 h 90367"/>
              <a:gd name="connsiteX0" fmla="*/ 5006 w 44326"/>
              <a:gd name="connsiteY0" fmla="*/ 14229 h 90367"/>
              <a:gd name="connsiteX1" fmla="*/ 6729 w 44326"/>
              <a:gd name="connsiteY1" fmla="*/ 6766 h 90367"/>
              <a:gd name="connsiteX2" fmla="*/ 15111 w 44326"/>
              <a:gd name="connsiteY2" fmla="*/ 5061 h 90367"/>
              <a:gd name="connsiteX3" fmla="*/ 23562 w 44326"/>
              <a:gd name="connsiteY3" fmla="*/ 3291 h 90367"/>
              <a:gd name="connsiteX4" fmla="*/ 26855 w 44326"/>
              <a:gd name="connsiteY4" fmla="*/ 59 h 90367"/>
              <a:gd name="connsiteX5" fmla="*/ 30939 w 44326"/>
              <a:gd name="connsiteY5" fmla="*/ 2340 h 90367"/>
              <a:gd name="connsiteX6" fmla="*/ 36569 w 44326"/>
              <a:gd name="connsiteY6" fmla="*/ 549 h 90367"/>
              <a:gd name="connsiteX7" fmla="*/ 39424 w 44326"/>
              <a:gd name="connsiteY7" fmla="*/ 5435 h 90367"/>
              <a:gd name="connsiteX8" fmla="*/ 43088 w 44326"/>
              <a:gd name="connsiteY8" fmla="*/ 10177 h 90367"/>
              <a:gd name="connsiteX9" fmla="*/ 42924 w 44326"/>
              <a:gd name="connsiteY9" fmla="*/ 15319 h 90367"/>
              <a:gd name="connsiteX10" fmla="*/ 44122 w 44326"/>
              <a:gd name="connsiteY10" fmla="*/ 23181 h 90367"/>
              <a:gd name="connsiteX11" fmla="*/ 38510 w 44326"/>
              <a:gd name="connsiteY11" fmla="*/ 30063 h 90367"/>
              <a:gd name="connsiteX12" fmla="*/ 36501 w 44326"/>
              <a:gd name="connsiteY12" fmla="*/ 35960 h 90367"/>
              <a:gd name="connsiteX13" fmla="*/ 29661 w 44326"/>
              <a:gd name="connsiteY13" fmla="*/ 36674 h 90367"/>
              <a:gd name="connsiteX14" fmla="*/ 24773 w 44326"/>
              <a:gd name="connsiteY14" fmla="*/ 42965 h 90367"/>
              <a:gd name="connsiteX15" fmla="*/ 17586 w 44326"/>
              <a:gd name="connsiteY15" fmla="*/ 39125 h 90367"/>
              <a:gd name="connsiteX16" fmla="*/ 6910 w 44326"/>
              <a:gd name="connsiteY16" fmla="*/ 35331 h 90367"/>
              <a:gd name="connsiteX17" fmla="*/ 2216 w 44326"/>
              <a:gd name="connsiteY17" fmla="*/ 31109 h 90367"/>
              <a:gd name="connsiteX18" fmla="*/ 3219 w 44326"/>
              <a:gd name="connsiteY18" fmla="*/ 25410 h 90367"/>
              <a:gd name="connsiteX19" fmla="*/ 1101 w 44326"/>
              <a:gd name="connsiteY19" fmla="*/ 19563 h 90367"/>
              <a:gd name="connsiteX20" fmla="*/ 4969 w 44326"/>
              <a:gd name="connsiteY20" fmla="*/ 14366 h 90367"/>
              <a:gd name="connsiteX21" fmla="*/ 5006 w 44326"/>
              <a:gd name="connsiteY21" fmla="*/ 14229 h 90367"/>
              <a:gd name="connsiteX0" fmla="*/ 430851 w 1439814"/>
              <a:gd name="connsiteY0" fmla="*/ 1680884 h 1966670"/>
              <a:gd name="connsiteX1" fmla="*/ 49920 w 1439814"/>
              <a:gd name="connsiteY1" fmla="*/ 1949554 h 1966670"/>
              <a:gd name="connsiteX2" fmla="*/ 26116 w 1439814"/>
              <a:gd name="connsiteY2" fmla="*/ 1966557 h 1966670"/>
              <a:gd name="connsiteX3" fmla="*/ 0 w 1439814"/>
              <a:gd name="connsiteY3" fmla="*/ 1940441 h 1966670"/>
              <a:gd name="connsiteX4" fmla="*/ 240429 w 1439814"/>
              <a:gd name="connsiteY4" fmla="*/ 1628575 h 1966670"/>
              <a:gd name="connsiteX5" fmla="*/ 430851 w 1439814"/>
              <a:gd name="connsiteY5" fmla="*/ 1680884 h 1966670"/>
              <a:gd name="connsiteX0" fmla="*/ 235937 w 1439814"/>
              <a:gd name="connsiteY0" fmla="*/ 1614063 h 1966670"/>
              <a:gd name="connsiteX1" fmla="*/ 183706 w 1439814"/>
              <a:gd name="connsiteY1" fmla="*/ 1666294 h 1966670"/>
              <a:gd name="connsiteX2" fmla="*/ 131475 w 1439814"/>
              <a:gd name="connsiteY2" fmla="*/ 1614063 h 1966670"/>
              <a:gd name="connsiteX3" fmla="*/ 183706 w 1439814"/>
              <a:gd name="connsiteY3" fmla="*/ 1561832 h 1966670"/>
              <a:gd name="connsiteX4" fmla="*/ 235937 w 1439814"/>
              <a:gd name="connsiteY4" fmla="*/ 1614063 h 1966670"/>
              <a:gd name="connsiteX0" fmla="*/ 285659 w 1439814"/>
              <a:gd name="connsiteY0" fmla="*/ 1240649 h 1966670"/>
              <a:gd name="connsiteX1" fmla="*/ 364006 w 1439814"/>
              <a:gd name="connsiteY1" fmla="*/ 1318996 h 1966670"/>
              <a:gd name="connsiteX2" fmla="*/ 285659 w 1439814"/>
              <a:gd name="connsiteY2" fmla="*/ 1240649 h 1966670"/>
              <a:gd name="connsiteX0" fmla="*/ 5799 w 44326"/>
              <a:gd name="connsiteY0" fmla="*/ 26036 h 90367"/>
              <a:gd name="connsiteX1" fmla="*/ 3266 w 44326"/>
              <a:gd name="connsiteY1" fmla="*/ 25239 h 90367"/>
              <a:gd name="connsiteX2" fmla="*/ 8034 w 44326"/>
              <a:gd name="connsiteY2" fmla="*/ 34758 h 90367"/>
              <a:gd name="connsiteX3" fmla="*/ 6926 w 44326"/>
              <a:gd name="connsiteY3" fmla="*/ 35139 h 90367"/>
              <a:gd name="connsiteX4" fmla="*/ 17584 w 44326"/>
              <a:gd name="connsiteY4" fmla="*/ 38949 h 90367"/>
              <a:gd name="connsiteX5" fmla="*/ 16916 w 44326"/>
              <a:gd name="connsiteY5" fmla="*/ 37209 h 90367"/>
              <a:gd name="connsiteX6" fmla="*/ 29933 w 44326"/>
              <a:gd name="connsiteY6" fmla="*/ 34610 h 90367"/>
              <a:gd name="connsiteX7" fmla="*/ 29666 w 44326"/>
              <a:gd name="connsiteY7" fmla="*/ 36519 h 90367"/>
              <a:gd name="connsiteX8" fmla="*/ 35235 w 44326"/>
              <a:gd name="connsiteY8" fmla="*/ 22813 h 90367"/>
              <a:gd name="connsiteX9" fmla="*/ 38486 w 44326"/>
              <a:gd name="connsiteY9" fmla="*/ 29949 h 90367"/>
              <a:gd name="connsiteX10" fmla="*/ 42904 w 44326"/>
              <a:gd name="connsiteY10" fmla="*/ 15213 h 90367"/>
              <a:gd name="connsiteX11" fmla="*/ 41456 w 44326"/>
              <a:gd name="connsiteY11" fmla="*/ 17889 h 90367"/>
              <a:gd name="connsiteX12" fmla="*/ 39430 w 44326"/>
              <a:gd name="connsiteY12" fmla="*/ 5285 h 90367"/>
              <a:gd name="connsiteX13" fmla="*/ 39506 w 44326"/>
              <a:gd name="connsiteY13" fmla="*/ 6549 h 90367"/>
              <a:gd name="connsiteX14" fmla="*/ 30184 w 44326"/>
              <a:gd name="connsiteY14" fmla="*/ 3811 h 90367"/>
              <a:gd name="connsiteX15" fmla="*/ 30926 w 44326"/>
              <a:gd name="connsiteY15" fmla="*/ 2199 h 90367"/>
              <a:gd name="connsiteX16" fmla="*/ 23247 w 44326"/>
              <a:gd name="connsiteY16" fmla="*/ 4579 h 90367"/>
              <a:gd name="connsiteX17" fmla="*/ 23606 w 44326"/>
              <a:gd name="connsiteY17" fmla="*/ 3189 h 90367"/>
              <a:gd name="connsiteX18" fmla="*/ 15106 w 44326"/>
              <a:gd name="connsiteY18" fmla="*/ 5051 h 90367"/>
              <a:gd name="connsiteX19" fmla="*/ 16406 w 44326"/>
              <a:gd name="connsiteY19" fmla="*/ 6399 h 90367"/>
              <a:gd name="connsiteX20" fmla="*/ 5233 w 44326"/>
              <a:gd name="connsiteY20" fmla="*/ 15648 h 90367"/>
              <a:gd name="connsiteX21" fmla="*/ 5006 w 44326"/>
              <a:gd name="connsiteY21" fmla="*/ 14229 h 90367"/>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30851 w 1439814"/>
              <a:gd name="connsiteY0" fmla="*/ 1680884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30851 w 1439814"/>
              <a:gd name="connsiteY6" fmla="*/ 1680884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423777 w 1439814"/>
              <a:gd name="connsiteY1" fmla="*/ 16923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240429 w 1439814"/>
              <a:gd name="connsiteY5" fmla="*/ 1628575 h 1975953"/>
              <a:gd name="connsiteX6" fmla="*/ 440376 w 1439814"/>
              <a:gd name="connsiteY6" fmla="*/ 1959490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5" fmla="*/ 331869 w 1439814"/>
              <a:gd name="connsiteY5" fmla="*/ 1720015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40376 w 1439814"/>
              <a:gd name="connsiteY0" fmla="*/ 1959490 h 1975953"/>
              <a:gd name="connsiteX1" fmla="*/ 221371 w 1439814"/>
              <a:gd name="connsiteY1" fmla="*/ 1920978 h 1975953"/>
              <a:gd name="connsiteX2" fmla="*/ 49920 w 1439814"/>
              <a:gd name="connsiteY2" fmla="*/ 1949554 h 1975953"/>
              <a:gd name="connsiteX3" fmla="*/ 26116 w 1439814"/>
              <a:gd name="connsiteY3" fmla="*/ 1966557 h 1975953"/>
              <a:gd name="connsiteX4" fmla="*/ 0 w 1439814"/>
              <a:gd name="connsiteY4"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221371 w 1439814"/>
              <a:gd name="connsiteY0" fmla="*/ 1920978 h 1975953"/>
              <a:gd name="connsiteX1" fmla="*/ 49920 w 1439814"/>
              <a:gd name="connsiteY1" fmla="*/ 1949554 h 1975953"/>
              <a:gd name="connsiteX2" fmla="*/ 26116 w 1439814"/>
              <a:gd name="connsiteY2" fmla="*/ 1966557 h 1975953"/>
              <a:gd name="connsiteX3" fmla="*/ 0 w 1439814"/>
              <a:gd name="connsiteY3"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90794"/>
              <a:gd name="connsiteX1" fmla="*/ 6729 w 44326"/>
              <a:gd name="connsiteY1" fmla="*/ 6766 h 90794"/>
              <a:gd name="connsiteX2" fmla="*/ 15111 w 44326"/>
              <a:gd name="connsiteY2" fmla="*/ 5061 h 90794"/>
              <a:gd name="connsiteX3" fmla="*/ 23562 w 44326"/>
              <a:gd name="connsiteY3" fmla="*/ 3291 h 90794"/>
              <a:gd name="connsiteX4" fmla="*/ 26855 w 44326"/>
              <a:gd name="connsiteY4" fmla="*/ 59 h 90794"/>
              <a:gd name="connsiteX5" fmla="*/ 30939 w 44326"/>
              <a:gd name="connsiteY5" fmla="*/ 2340 h 90794"/>
              <a:gd name="connsiteX6" fmla="*/ 36569 w 44326"/>
              <a:gd name="connsiteY6" fmla="*/ 549 h 90794"/>
              <a:gd name="connsiteX7" fmla="*/ 39424 w 44326"/>
              <a:gd name="connsiteY7" fmla="*/ 5435 h 90794"/>
              <a:gd name="connsiteX8" fmla="*/ 43088 w 44326"/>
              <a:gd name="connsiteY8" fmla="*/ 10177 h 90794"/>
              <a:gd name="connsiteX9" fmla="*/ 42924 w 44326"/>
              <a:gd name="connsiteY9" fmla="*/ 15319 h 90794"/>
              <a:gd name="connsiteX10" fmla="*/ 44122 w 44326"/>
              <a:gd name="connsiteY10" fmla="*/ 23181 h 90794"/>
              <a:gd name="connsiteX11" fmla="*/ 38510 w 44326"/>
              <a:gd name="connsiteY11" fmla="*/ 30063 h 90794"/>
              <a:gd name="connsiteX12" fmla="*/ 36501 w 44326"/>
              <a:gd name="connsiteY12" fmla="*/ 35960 h 90794"/>
              <a:gd name="connsiteX13" fmla="*/ 29661 w 44326"/>
              <a:gd name="connsiteY13" fmla="*/ 36674 h 90794"/>
              <a:gd name="connsiteX14" fmla="*/ 24773 w 44326"/>
              <a:gd name="connsiteY14" fmla="*/ 42965 h 90794"/>
              <a:gd name="connsiteX15" fmla="*/ 17586 w 44326"/>
              <a:gd name="connsiteY15" fmla="*/ 39125 h 90794"/>
              <a:gd name="connsiteX16" fmla="*/ 6910 w 44326"/>
              <a:gd name="connsiteY16" fmla="*/ 35331 h 90794"/>
              <a:gd name="connsiteX17" fmla="*/ 2216 w 44326"/>
              <a:gd name="connsiteY17" fmla="*/ 31109 h 90794"/>
              <a:gd name="connsiteX18" fmla="*/ 3219 w 44326"/>
              <a:gd name="connsiteY18" fmla="*/ 25410 h 90794"/>
              <a:gd name="connsiteX19" fmla="*/ 1101 w 44326"/>
              <a:gd name="connsiteY19" fmla="*/ 19563 h 90794"/>
              <a:gd name="connsiteX20" fmla="*/ 4969 w 44326"/>
              <a:gd name="connsiteY20" fmla="*/ 14366 h 90794"/>
              <a:gd name="connsiteX21" fmla="*/ 5006 w 44326"/>
              <a:gd name="connsiteY21" fmla="*/ 14229 h 90794"/>
              <a:gd name="connsiteX0" fmla="*/ 49920 w 1439814"/>
              <a:gd name="connsiteY0" fmla="*/ 1949554 h 1975953"/>
              <a:gd name="connsiteX1" fmla="*/ 26116 w 1439814"/>
              <a:gd name="connsiteY1" fmla="*/ 1966557 h 1975953"/>
              <a:gd name="connsiteX2" fmla="*/ 0 w 1439814"/>
              <a:gd name="connsiteY2" fmla="*/ 1940441 h 1975953"/>
              <a:gd name="connsiteX0" fmla="*/ 235937 w 1439814"/>
              <a:gd name="connsiteY0" fmla="*/ 1614063 h 1975953"/>
              <a:gd name="connsiteX1" fmla="*/ 183706 w 1439814"/>
              <a:gd name="connsiteY1" fmla="*/ 1666294 h 1975953"/>
              <a:gd name="connsiteX2" fmla="*/ 131475 w 1439814"/>
              <a:gd name="connsiteY2" fmla="*/ 1614063 h 1975953"/>
              <a:gd name="connsiteX3" fmla="*/ 183706 w 1439814"/>
              <a:gd name="connsiteY3" fmla="*/ 1561832 h 1975953"/>
              <a:gd name="connsiteX4" fmla="*/ 235937 w 1439814"/>
              <a:gd name="connsiteY4" fmla="*/ 1614063 h 1975953"/>
              <a:gd name="connsiteX0" fmla="*/ 285659 w 1439814"/>
              <a:gd name="connsiteY0" fmla="*/ 1240649 h 1975953"/>
              <a:gd name="connsiteX1" fmla="*/ 364006 w 1439814"/>
              <a:gd name="connsiteY1" fmla="*/ 1318996 h 1975953"/>
              <a:gd name="connsiteX2" fmla="*/ 285659 w 1439814"/>
              <a:gd name="connsiteY2" fmla="*/ 1240649 h 1975953"/>
              <a:gd name="connsiteX0" fmla="*/ 5799 w 44326"/>
              <a:gd name="connsiteY0" fmla="*/ 26036 h 90794"/>
              <a:gd name="connsiteX1" fmla="*/ 3266 w 44326"/>
              <a:gd name="connsiteY1" fmla="*/ 25239 h 90794"/>
              <a:gd name="connsiteX2" fmla="*/ 8034 w 44326"/>
              <a:gd name="connsiteY2" fmla="*/ 34758 h 90794"/>
              <a:gd name="connsiteX3" fmla="*/ 6926 w 44326"/>
              <a:gd name="connsiteY3" fmla="*/ 35139 h 90794"/>
              <a:gd name="connsiteX4" fmla="*/ 17584 w 44326"/>
              <a:gd name="connsiteY4" fmla="*/ 38949 h 90794"/>
              <a:gd name="connsiteX5" fmla="*/ 16916 w 44326"/>
              <a:gd name="connsiteY5" fmla="*/ 37209 h 90794"/>
              <a:gd name="connsiteX6" fmla="*/ 29933 w 44326"/>
              <a:gd name="connsiteY6" fmla="*/ 34610 h 90794"/>
              <a:gd name="connsiteX7" fmla="*/ 29666 w 44326"/>
              <a:gd name="connsiteY7" fmla="*/ 36519 h 90794"/>
              <a:gd name="connsiteX8" fmla="*/ 35235 w 44326"/>
              <a:gd name="connsiteY8" fmla="*/ 22813 h 90794"/>
              <a:gd name="connsiteX9" fmla="*/ 38486 w 44326"/>
              <a:gd name="connsiteY9" fmla="*/ 29949 h 90794"/>
              <a:gd name="connsiteX10" fmla="*/ 42904 w 44326"/>
              <a:gd name="connsiteY10" fmla="*/ 15213 h 90794"/>
              <a:gd name="connsiteX11" fmla="*/ 41456 w 44326"/>
              <a:gd name="connsiteY11" fmla="*/ 17889 h 90794"/>
              <a:gd name="connsiteX12" fmla="*/ 39430 w 44326"/>
              <a:gd name="connsiteY12" fmla="*/ 5285 h 90794"/>
              <a:gd name="connsiteX13" fmla="*/ 39506 w 44326"/>
              <a:gd name="connsiteY13" fmla="*/ 6549 h 90794"/>
              <a:gd name="connsiteX14" fmla="*/ 30184 w 44326"/>
              <a:gd name="connsiteY14" fmla="*/ 3811 h 90794"/>
              <a:gd name="connsiteX15" fmla="*/ 30926 w 44326"/>
              <a:gd name="connsiteY15" fmla="*/ 2199 h 90794"/>
              <a:gd name="connsiteX16" fmla="*/ 23247 w 44326"/>
              <a:gd name="connsiteY16" fmla="*/ 4579 h 90794"/>
              <a:gd name="connsiteX17" fmla="*/ 23606 w 44326"/>
              <a:gd name="connsiteY17" fmla="*/ 3189 h 90794"/>
              <a:gd name="connsiteX18" fmla="*/ 15106 w 44326"/>
              <a:gd name="connsiteY18" fmla="*/ 5051 h 90794"/>
              <a:gd name="connsiteX19" fmla="*/ 16406 w 44326"/>
              <a:gd name="connsiteY19" fmla="*/ 6399 h 90794"/>
              <a:gd name="connsiteX20" fmla="*/ 5233 w 44326"/>
              <a:gd name="connsiteY20" fmla="*/ 15648 h 90794"/>
              <a:gd name="connsiteX21" fmla="*/ 5006 w 44326"/>
              <a:gd name="connsiteY21" fmla="*/ 14229 h 90794"/>
              <a:gd name="connsiteX0" fmla="*/ 5006 w 44326"/>
              <a:gd name="connsiteY0" fmla="*/ 14229 h 89786"/>
              <a:gd name="connsiteX1" fmla="*/ 6729 w 44326"/>
              <a:gd name="connsiteY1" fmla="*/ 6766 h 89786"/>
              <a:gd name="connsiteX2" fmla="*/ 15111 w 44326"/>
              <a:gd name="connsiteY2" fmla="*/ 5061 h 89786"/>
              <a:gd name="connsiteX3" fmla="*/ 23562 w 44326"/>
              <a:gd name="connsiteY3" fmla="*/ 3291 h 89786"/>
              <a:gd name="connsiteX4" fmla="*/ 26855 w 44326"/>
              <a:gd name="connsiteY4" fmla="*/ 59 h 89786"/>
              <a:gd name="connsiteX5" fmla="*/ 30939 w 44326"/>
              <a:gd name="connsiteY5" fmla="*/ 2340 h 89786"/>
              <a:gd name="connsiteX6" fmla="*/ 36569 w 44326"/>
              <a:gd name="connsiteY6" fmla="*/ 549 h 89786"/>
              <a:gd name="connsiteX7" fmla="*/ 39424 w 44326"/>
              <a:gd name="connsiteY7" fmla="*/ 5435 h 89786"/>
              <a:gd name="connsiteX8" fmla="*/ 43088 w 44326"/>
              <a:gd name="connsiteY8" fmla="*/ 10177 h 89786"/>
              <a:gd name="connsiteX9" fmla="*/ 42924 w 44326"/>
              <a:gd name="connsiteY9" fmla="*/ 15319 h 89786"/>
              <a:gd name="connsiteX10" fmla="*/ 44122 w 44326"/>
              <a:gd name="connsiteY10" fmla="*/ 23181 h 89786"/>
              <a:gd name="connsiteX11" fmla="*/ 38510 w 44326"/>
              <a:gd name="connsiteY11" fmla="*/ 30063 h 89786"/>
              <a:gd name="connsiteX12" fmla="*/ 36501 w 44326"/>
              <a:gd name="connsiteY12" fmla="*/ 35960 h 89786"/>
              <a:gd name="connsiteX13" fmla="*/ 29661 w 44326"/>
              <a:gd name="connsiteY13" fmla="*/ 36674 h 89786"/>
              <a:gd name="connsiteX14" fmla="*/ 24773 w 44326"/>
              <a:gd name="connsiteY14" fmla="*/ 42965 h 89786"/>
              <a:gd name="connsiteX15" fmla="*/ 17586 w 44326"/>
              <a:gd name="connsiteY15" fmla="*/ 39125 h 89786"/>
              <a:gd name="connsiteX16" fmla="*/ 6910 w 44326"/>
              <a:gd name="connsiteY16" fmla="*/ 35331 h 89786"/>
              <a:gd name="connsiteX17" fmla="*/ 2216 w 44326"/>
              <a:gd name="connsiteY17" fmla="*/ 31109 h 89786"/>
              <a:gd name="connsiteX18" fmla="*/ 3219 w 44326"/>
              <a:gd name="connsiteY18" fmla="*/ 25410 h 89786"/>
              <a:gd name="connsiteX19" fmla="*/ 1101 w 44326"/>
              <a:gd name="connsiteY19" fmla="*/ 19563 h 89786"/>
              <a:gd name="connsiteX20" fmla="*/ 4969 w 44326"/>
              <a:gd name="connsiteY20" fmla="*/ 14366 h 89786"/>
              <a:gd name="connsiteX21" fmla="*/ 5006 w 44326"/>
              <a:gd name="connsiteY21" fmla="*/ 14229 h 89786"/>
              <a:gd name="connsiteX0" fmla="*/ 49920 w 1439814"/>
              <a:gd name="connsiteY0" fmla="*/ 1949554 h 1954019"/>
              <a:gd name="connsiteX1" fmla="*/ 273766 w 1439814"/>
              <a:gd name="connsiteY1" fmla="*/ 1673663 h 1954019"/>
              <a:gd name="connsiteX2" fmla="*/ 0 w 1439814"/>
              <a:gd name="connsiteY2" fmla="*/ 1940441 h 1954019"/>
              <a:gd name="connsiteX0" fmla="*/ 235937 w 1439814"/>
              <a:gd name="connsiteY0" fmla="*/ 1614063 h 1954019"/>
              <a:gd name="connsiteX1" fmla="*/ 183706 w 1439814"/>
              <a:gd name="connsiteY1" fmla="*/ 1666294 h 1954019"/>
              <a:gd name="connsiteX2" fmla="*/ 131475 w 1439814"/>
              <a:gd name="connsiteY2" fmla="*/ 1614063 h 1954019"/>
              <a:gd name="connsiteX3" fmla="*/ 183706 w 1439814"/>
              <a:gd name="connsiteY3" fmla="*/ 1561832 h 1954019"/>
              <a:gd name="connsiteX4" fmla="*/ 235937 w 1439814"/>
              <a:gd name="connsiteY4" fmla="*/ 1614063 h 1954019"/>
              <a:gd name="connsiteX0" fmla="*/ 285659 w 1439814"/>
              <a:gd name="connsiteY0" fmla="*/ 1240649 h 1954019"/>
              <a:gd name="connsiteX1" fmla="*/ 364006 w 1439814"/>
              <a:gd name="connsiteY1" fmla="*/ 1318996 h 1954019"/>
              <a:gd name="connsiteX2" fmla="*/ 285659 w 1439814"/>
              <a:gd name="connsiteY2" fmla="*/ 1240649 h 1954019"/>
              <a:gd name="connsiteX0" fmla="*/ 5799 w 44326"/>
              <a:gd name="connsiteY0" fmla="*/ 26036 h 89786"/>
              <a:gd name="connsiteX1" fmla="*/ 3266 w 44326"/>
              <a:gd name="connsiteY1" fmla="*/ 25239 h 89786"/>
              <a:gd name="connsiteX2" fmla="*/ 8034 w 44326"/>
              <a:gd name="connsiteY2" fmla="*/ 34758 h 89786"/>
              <a:gd name="connsiteX3" fmla="*/ 6926 w 44326"/>
              <a:gd name="connsiteY3" fmla="*/ 35139 h 89786"/>
              <a:gd name="connsiteX4" fmla="*/ 17584 w 44326"/>
              <a:gd name="connsiteY4" fmla="*/ 38949 h 89786"/>
              <a:gd name="connsiteX5" fmla="*/ 16916 w 44326"/>
              <a:gd name="connsiteY5" fmla="*/ 37209 h 89786"/>
              <a:gd name="connsiteX6" fmla="*/ 29933 w 44326"/>
              <a:gd name="connsiteY6" fmla="*/ 34610 h 89786"/>
              <a:gd name="connsiteX7" fmla="*/ 29666 w 44326"/>
              <a:gd name="connsiteY7" fmla="*/ 36519 h 89786"/>
              <a:gd name="connsiteX8" fmla="*/ 35235 w 44326"/>
              <a:gd name="connsiteY8" fmla="*/ 22813 h 89786"/>
              <a:gd name="connsiteX9" fmla="*/ 38486 w 44326"/>
              <a:gd name="connsiteY9" fmla="*/ 29949 h 89786"/>
              <a:gd name="connsiteX10" fmla="*/ 42904 w 44326"/>
              <a:gd name="connsiteY10" fmla="*/ 15213 h 89786"/>
              <a:gd name="connsiteX11" fmla="*/ 41456 w 44326"/>
              <a:gd name="connsiteY11" fmla="*/ 17889 h 89786"/>
              <a:gd name="connsiteX12" fmla="*/ 39430 w 44326"/>
              <a:gd name="connsiteY12" fmla="*/ 5285 h 89786"/>
              <a:gd name="connsiteX13" fmla="*/ 39506 w 44326"/>
              <a:gd name="connsiteY13" fmla="*/ 6549 h 89786"/>
              <a:gd name="connsiteX14" fmla="*/ 30184 w 44326"/>
              <a:gd name="connsiteY14" fmla="*/ 3811 h 89786"/>
              <a:gd name="connsiteX15" fmla="*/ 30926 w 44326"/>
              <a:gd name="connsiteY15" fmla="*/ 2199 h 89786"/>
              <a:gd name="connsiteX16" fmla="*/ 23247 w 44326"/>
              <a:gd name="connsiteY16" fmla="*/ 4579 h 89786"/>
              <a:gd name="connsiteX17" fmla="*/ 23606 w 44326"/>
              <a:gd name="connsiteY17" fmla="*/ 3189 h 89786"/>
              <a:gd name="connsiteX18" fmla="*/ 15106 w 44326"/>
              <a:gd name="connsiteY18" fmla="*/ 5051 h 89786"/>
              <a:gd name="connsiteX19" fmla="*/ 16406 w 44326"/>
              <a:gd name="connsiteY19" fmla="*/ 6399 h 89786"/>
              <a:gd name="connsiteX20" fmla="*/ 5233 w 44326"/>
              <a:gd name="connsiteY20" fmla="*/ 15648 h 89786"/>
              <a:gd name="connsiteX21" fmla="*/ 5006 w 44326"/>
              <a:gd name="connsiteY21" fmla="*/ 14229 h 89786"/>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5006 w 44326"/>
              <a:gd name="connsiteY0" fmla="*/ 14229 h 89581"/>
              <a:gd name="connsiteX1" fmla="*/ 6729 w 44326"/>
              <a:gd name="connsiteY1" fmla="*/ 6766 h 89581"/>
              <a:gd name="connsiteX2" fmla="*/ 15111 w 44326"/>
              <a:gd name="connsiteY2" fmla="*/ 5061 h 89581"/>
              <a:gd name="connsiteX3" fmla="*/ 23562 w 44326"/>
              <a:gd name="connsiteY3" fmla="*/ 3291 h 89581"/>
              <a:gd name="connsiteX4" fmla="*/ 26855 w 44326"/>
              <a:gd name="connsiteY4" fmla="*/ 59 h 89581"/>
              <a:gd name="connsiteX5" fmla="*/ 30939 w 44326"/>
              <a:gd name="connsiteY5" fmla="*/ 2340 h 89581"/>
              <a:gd name="connsiteX6" fmla="*/ 36569 w 44326"/>
              <a:gd name="connsiteY6" fmla="*/ 549 h 89581"/>
              <a:gd name="connsiteX7" fmla="*/ 39424 w 44326"/>
              <a:gd name="connsiteY7" fmla="*/ 5435 h 89581"/>
              <a:gd name="connsiteX8" fmla="*/ 43088 w 44326"/>
              <a:gd name="connsiteY8" fmla="*/ 10177 h 89581"/>
              <a:gd name="connsiteX9" fmla="*/ 42924 w 44326"/>
              <a:gd name="connsiteY9" fmla="*/ 15319 h 89581"/>
              <a:gd name="connsiteX10" fmla="*/ 44122 w 44326"/>
              <a:gd name="connsiteY10" fmla="*/ 23181 h 89581"/>
              <a:gd name="connsiteX11" fmla="*/ 38510 w 44326"/>
              <a:gd name="connsiteY11" fmla="*/ 30063 h 89581"/>
              <a:gd name="connsiteX12" fmla="*/ 36501 w 44326"/>
              <a:gd name="connsiteY12" fmla="*/ 35960 h 89581"/>
              <a:gd name="connsiteX13" fmla="*/ 29661 w 44326"/>
              <a:gd name="connsiteY13" fmla="*/ 36674 h 89581"/>
              <a:gd name="connsiteX14" fmla="*/ 24773 w 44326"/>
              <a:gd name="connsiteY14" fmla="*/ 42965 h 89581"/>
              <a:gd name="connsiteX15" fmla="*/ 17586 w 44326"/>
              <a:gd name="connsiteY15" fmla="*/ 39125 h 89581"/>
              <a:gd name="connsiteX16" fmla="*/ 6910 w 44326"/>
              <a:gd name="connsiteY16" fmla="*/ 35331 h 89581"/>
              <a:gd name="connsiteX17" fmla="*/ 2216 w 44326"/>
              <a:gd name="connsiteY17" fmla="*/ 31109 h 89581"/>
              <a:gd name="connsiteX18" fmla="*/ 3219 w 44326"/>
              <a:gd name="connsiteY18" fmla="*/ 25410 h 89581"/>
              <a:gd name="connsiteX19" fmla="*/ 1101 w 44326"/>
              <a:gd name="connsiteY19" fmla="*/ 19563 h 89581"/>
              <a:gd name="connsiteX20" fmla="*/ 4969 w 44326"/>
              <a:gd name="connsiteY20" fmla="*/ 14366 h 89581"/>
              <a:gd name="connsiteX21" fmla="*/ 5006 w 44326"/>
              <a:gd name="connsiteY21" fmla="*/ 14229 h 89581"/>
              <a:gd name="connsiteX0" fmla="*/ 49920 w 1439814"/>
              <a:gd name="connsiteY0" fmla="*/ 1949554 h 1949554"/>
              <a:gd name="connsiteX1" fmla="*/ 0 w 1439814"/>
              <a:gd name="connsiteY1" fmla="*/ 1940441 h 1949554"/>
              <a:gd name="connsiteX2" fmla="*/ 49920 w 1439814"/>
              <a:gd name="connsiteY2" fmla="*/ 1949554 h 1949554"/>
              <a:gd name="connsiteX0" fmla="*/ 235937 w 1439814"/>
              <a:gd name="connsiteY0" fmla="*/ 1614063 h 1949554"/>
              <a:gd name="connsiteX1" fmla="*/ 183706 w 1439814"/>
              <a:gd name="connsiteY1" fmla="*/ 1666294 h 1949554"/>
              <a:gd name="connsiteX2" fmla="*/ 131475 w 1439814"/>
              <a:gd name="connsiteY2" fmla="*/ 1614063 h 1949554"/>
              <a:gd name="connsiteX3" fmla="*/ 183706 w 1439814"/>
              <a:gd name="connsiteY3" fmla="*/ 1561832 h 1949554"/>
              <a:gd name="connsiteX4" fmla="*/ 235937 w 1439814"/>
              <a:gd name="connsiteY4" fmla="*/ 1614063 h 1949554"/>
              <a:gd name="connsiteX0" fmla="*/ 285659 w 1439814"/>
              <a:gd name="connsiteY0" fmla="*/ 1240649 h 1949554"/>
              <a:gd name="connsiteX1" fmla="*/ 364006 w 1439814"/>
              <a:gd name="connsiteY1" fmla="*/ 1318996 h 1949554"/>
              <a:gd name="connsiteX2" fmla="*/ 285659 w 1439814"/>
              <a:gd name="connsiteY2" fmla="*/ 1240649 h 1949554"/>
              <a:gd name="connsiteX0" fmla="*/ 5799 w 44326"/>
              <a:gd name="connsiteY0" fmla="*/ 26036 h 89581"/>
              <a:gd name="connsiteX1" fmla="*/ 3266 w 44326"/>
              <a:gd name="connsiteY1" fmla="*/ 25239 h 89581"/>
              <a:gd name="connsiteX2" fmla="*/ 8034 w 44326"/>
              <a:gd name="connsiteY2" fmla="*/ 34758 h 89581"/>
              <a:gd name="connsiteX3" fmla="*/ 6926 w 44326"/>
              <a:gd name="connsiteY3" fmla="*/ 35139 h 89581"/>
              <a:gd name="connsiteX4" fmla="*/ 17584 w 44326"/>
              <a:gd name="connsiteY4" fmla="*/ 38949 h 89581"/>
              <a:gd name="connsiteX5" fmla="*/ 16916 w 44326"/>
              <a:gd name="connsiteY5" fmla="*/ 37209 h 89581"/>
              <a:gd name="connsiteX6" fmla="*/ 29933 w 44326"/>
              <a:gd name="connsiteY6" fmla="*/ 34610 h 89581"/>
              <a:gd name="connsiteX7" fmla="*/ 29666 w 44326"/>
              <a:gd name="connsiteY7" fmla="*/ 36519 h 89581"/>
              <a:gd name="connsiteX8" fmla="*/ 35235 w 44326"/>
              <a:gd name="connsiteY8" fmla="*/ 22813 h 89581"/>
              <a:gd name="connsiteX9" fmla="*/ 38486 w 44326"/>
              <a:gd name="connsiteY9" fmla="*/ 29949 h 89581"/>
              <a:gd name="connsiteX10" fmla="*/ 42904 w 44326"/>
              <a:gd name="connsiteY10" fmla="*/ 15213 h 89581"/>
              <a:gd name="connsiteX11" fmla="*/ 41456 w 44326"/>
              <a:gd name="connsiteY11" fmla="*/ 17889 h 89581"/>
              <a:gd name="connsiteX12" fmla="*/ 39430 w 44326"/>
              <a:gd name="connsiteY12" fmla="*/ 5285 h 89581"/>
              <a:gd name="connsiteX13" fmla="*/ 39506 w 44326"/>
              <a:gd name="connsiteY13" fmla="*/ 6549 h 89581"/>
              <a:gd name="connsiteX14" fmla="*/ 30184 w 44326"/>
              <a:gd name="connsiteY14" fmla="*/ 3811 h 89581"/>
              <a:gd name="connsiteX15" fmla="*/ 30926 w 44326"/>
              <a:gd name="connsiteY15" fmla="*/ 2199 h 89581"/>
              <a:gd name="connsiteX16" fmla="*/ 23247 w 44326"/>
              <a:gd name="connsiteY16" fmla="*/ 4579 h 89581"/>
              <a:gd name="connsiteX17" fmla="*/ 23606 w 44326"/>
              <a:gd name="connsiteY17" fmla="*/ 3189 h 89581"/>
              <a:gd name="connsiteX18" fmla="*/ 15106 w 44326"/>
              <a:gd name="connsiteY18" fmla="*/ 5051 h 89581"/>
              <a:gd name="connsiteX19" fmla="*/ 16406 w 44326"/>
              <a:gd name="connsiteY19" fmla="*/ 6399 h 89581"/>
              <a:gd name="connsiteX20" fmla="*/ 5233 w 44326"/>
              <a:gd name="connsiteY20" fmla="*/ 15648 h 89581"/>
              <a:gd name="connsiteX21" fmla="*/ 5006 w 44326"/>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201213 w 1405090"/>
              <a:gd name="connsiteY0" fmla="*/ 1614063 h 1949554"/>
              <a:gd name="connsiteX1" fmla="*/ 148982 w 1405090"/>
              <a:gd name="connsiteY1" fmla="*/ 1666294 h 1949554"/>
              <a:gd name="connsiteX2" fmla="*/ 96751 w 1405090"/>
              <a:gd name="connsiteY2" fmla="*/ 1614063 h 1949554"/>
              <a:gd name="connsiteX3" fmla="*/ 148982 w 1405090"/>
              <a:gd name="connsiteY3" fmla="*/ 1561832 h 1949554"/>
              <a:gd name="connsiteX4" fmla="*/ 201213 w 1405090"/>
              <a:gd name="connsiteY4"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48982 w 1405090"/>
              <a:gd name="connsiteY0" fmla="*/ 1561832 h 1949554"/>
              <a:gd name="connsiteX1" fmla="*/ 148982 w 1405090"/>
              <a:gd name="connsiteY1" fmla="*/ 1666294 h 1949554"/>
              <a:gd name="connsiteX2" fmla="*/ 96751 w 1405090"/>
              <a:gd name="connsiteY2" fmla="*/ 1614063 h 1949554"/>
              <a:gd name="connsiteX3" fmla="*/ 148982 w 1405090"/>
              <a:gd name="connsiteY3" fmla="*/ 1561832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329282 w 1405090"/>
              <a:gd name="connsiteY1" fmla="*/ 1318996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250935 w 1405090"/>
              <a:gd name="connsiteY0" fmla="*/ 1240649 h 1949554"/>
              <a:gd name="connsiteX1" fmla="*/ 626939 w 1405090"/>
              <a:gd name="connsiteY1" fmla="*/ 659390 h 1949554"/>
              <a:gd name="connsiteX2" fmla="*/ 250935 w 1405090"/>
              <a:gd name="connsiteY2" fmla="*/ 1240649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62878 w 1405090"/>
              <a:gd name="connsiteY0" fmla="*/ 531036 h 1949554"/>
              <a:gd name="connsiteX1" fmla="*/ 626939 w 1405090"/>
              <a:gd name="connsiteY1" fmla="*/ 659390 h 1949554"/>
              <a:gd name="connsiteX2" fmla="*/ 562878 w 1405090"/>
              <a:gd name="connsiteY2" fmla="*/ 531036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626939 w 1405090"/>
              <a:gd name="connsiteY1" fmla="*/ 659390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6751 w 1405090"/>
              <a:gd name="connsiteY0" fmla="*/ 1614063 h 1949554"/>
              <a:gd name="connsiteX1" fmla="*/ 148982 w 1405090"/>
              <a:gd name="connsiteY1" fmla="*/ 1666294 h 1949554"/>
              <a:gd name="connsiteX2" fmla="*/ 96751 w 1405090"/>
              <a:gd name="connsiteY2" fmla="*/ 161406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48982 w 1405090"/>
              <a:gd name="connsiteY1" fmla="*/ 166629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37176 w 1405090"/>
              <a:gd name="connsiteY1" fmla="*/ 639975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1137201 w 1405090"/>
              <a:gd name="connsiteY1" fmla="*/ 53996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18126 w 1405090"/>
              <a:gd name="connsiteY1" fmla="*/ 528056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27651 w 1405090"/>
              <a:gd name="connsiteY1" fmla="*/ 618544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42095 w 1405090"/>
              <a:gd name="connsiteY0" fmla="*/ 749670 h 1949554"/>
              <a:gd name="connsiteX1" fmla="*/ 953845 w 1405090"/>
              <a:gd name="connsiteY1" fmla="*/ 673312 h 1949554"/>
              <a:gd name="connsiteX2" fmla="*/ 942095 w 1405090"/>
              <a:gd name="connsiteY2" fmla="*/ 749670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53845 w 1405090"/>
              <a:gd name="connsiteY1" fmla="*/ 673312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1061158 w 1405090"/>
              <a:gd name="connsiteY0" fmla="*/ 690138 h 1949554"/>
              <a:gd name="connsiteX1" fmla="*/ 937177 w 1405090"/>
              <a:gd name="connsiteY1" fmla="*/ 568537 h 1949554"/>
              <a:gd name="connsiteX2" fmla="*/ 1061158 w 1405090"/>
              <a:gd name="connsiteY2" fmla="*/ 690138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37177 w 1405090"/>
              <a:gd name="connsiteY1" fmla="*/ 568537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1940 w 1405090"/>
              <a:gd name="connsiteY1" fmla="*/ 6590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864 w 43257"/>
              <a:gd name="connsiteY6" fmla="*/ 3461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937 w 43257"/>
              <a:gd name="connsiteY6" fmla="*/ 34829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9743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455813 w 1405090"/>
              <a:gd name="connsiteY1" fmla="*/ 1657073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89581"/>
              <a:gd name="connsiteX1" fmla="*/ 5660 w 43257"/>
              <a:gd name="connsiteY1" fmla="*/ 6766 h 89581"/>
              <a:gd name="connsiteX2" fmla="*/ 14042 w 43257"/>
              <a:gd name="connsiteY2" fmla="*/ 5061 h 89581"/>
              <a:gd name="connsiteX3" fmla="*/ 22493 w 43257"/>
              <a:gd name="connsiteY3" fmla="*/ 3291 h 89581"/>
              <a:gd name="connsiteX4" fmla="*/ 25786 w 43257"/>
              <a:gd name="connsiteY4" fmla="*/ 59 h 89581"/>
              <a:gd name="connsiteX5" fmla="*/ 29870 w 43257"/>
              <a:gd name="connsiteY5" fmla="*/ 2340 h 89581"/>
              <a:gd name="connsiteX6" fmla="*/ 35500 w 43257"/>
              <a:gd name="connsiteY6" fmla="*/ 549 h 89581"/>
              <a:gd name="connsiteX7" fmla="*/ 38355 w 43257"/>
              <a:gd name="connsiteY7" fmla="*/ 5435 h 89581"/>
              <a:gd name="connsiteX8" fmla="*/ 42019 w 43257"/>
              <a:gd name="connsiteY8" fmla="*/ 10177 h 89581"/>
              <a:gd name="connsiteX9" fmla="*/ 41855 w 43257"/>
              <a:gd name="connsiteY9" fmla="*/ 15319 h 89581"/>
              <a:gd name="connsiteX10" fmla="*/ 43053 w 43257"/>
              <a:gd name="connsiteY10" fmla="*/ 23181 h 89581"/>
              <a:gd name="connsiteX11" fmla="*/ 37441 w 43257"/>
              <a:gd name="connsiteY11" fmla="*/ 30063 h 89581"/>
              <a:gd name="connsiteX12" fmla="*/ 35432 w 43257"/>
              <a:gd name="connsiteY12" fmla="*/ 35960 h 89581"/>
              <a:gd name="connsiteX13" fmla="*/ 28592 w 43257"/>
              <a:gd name="connsiteY13" fmla="*/ 36674 h 89581"/>
              <a:gd name="connsiteX14" fmla="*/ 23704 w 43257"/>
              <a:gd name="connsiteY14" fmla="*/ 42965 h 89581"/>
              <a:gd name="connsiteX15" fmla="*/ 16517 w 43257"/>
              <a:gd name="connsiteY15" fmla="*/ 39125 h 89581"/>
              <a:gd name="connsiteX16" fmla="*/ 5841 w 43257"/>
              <a:gd name="connsiteY16" fmla="*/ 35331 h 89581"/>
              <a:gd name="connsiteX17" fmla="*/ 1147 w 43257"/>
              <a:gd name="connsiteY17" fmla="*/ 31109 h 89581"/>
              <a:gd name="connsiteX18" fmla="*/ 2150 w 43257"/>
              <a:gd name="connsiteY18" fmla="*/ 25410 h 89581"/>
              <a:gd name="connsiteX19" fmla="*/ 32 w 43257"/>
              <a:gd name="connsiteY19" fmla="*/ 19563 h 89581"/>
              <a:gd name="connsiteX20" fmla="*/ 3900 w 43257"/>
              <a:gd name="connsiteY20" fmla="*/ 14366 h 89581"/>
              <a:gd name="connsiteX21" fmla="*/ 3937 w 43257"/>
              <a:gd name="connsiteY21" fmla="*/ 14229 h 89581"/>
              <a:gd name="connsiteX0" fmla="*/ 15196 w 1405090"/>
              <a:gd name="connsiteY0" fmla="*/ 1949554 h 1949554"/>
              <a:gd name="connsiteX1" fmla="*/ 217688 w 1405090"/>
              <a:gd name="connsiteY1" fmla="*/ 759341 h 1949554"/>
              <a:gd name="connsiteX2" fmla="*/ 15196 w 1405090"/>
              <a:gd name="connsiteY2" fmla="*/ 1949554 h 1949554"/>
              <a:gd name="connsiteX0" fmla="*/ 932570 w 1405090"/>
              <a:gd name="connsiteY0" fmla="*/ 756813 h 1949554"/>
              <a:gd name="connsiteX1" fmla="*/ 946703 w 1405090"/>
              <a:gd name="connsiteY1" fmla="*/ 697125 h 1949554"/>
              <a:gd name="connsiteX2" fmla="*/ 932570 w 1405090"/>
              <a:gd name="connsiteY2" fmla="*/ 756813 h 1949554"/>
              <a:gd name="connsiteX0" fmla="*/ 515253 w 1405090"/>
              <a:gd name="connsiteY0" fmla="*/ 807261 h 1949554"/>
              <a:gd name="connsiteX1" fmla="*/ 491207 w 1405090"/>
              <a:gd name="connsiteY1" fmla="*/ 783215 h 1949554"/>
              <a:gd name="connsiteX2" fmla="*/ 515253 w 1405090"/>
              <a:gd name="connsiteY2" fmla="*/ 807261 h 1949554"/>
              <a:gd name="connsiteX0" fmla="*/ 4730 w 43257"/>
              <a:gd name="connsiteY0" fmla="*/ 26036 h 89581"/>
              <a:gd name="connsiteX1" fmla="*/ 2197 w 43257"/>
              <a:gd name="connsiteY1" fmla="*/ 25239 h 89581"/>
              <a:gd name="connsiteX2" fmla="*/ 6965 w 43257"/>
              <a:gd name="connsiteY2" fmla="*/ 34758 h 89581"/>
              <a:gd name="connsiteX3" fmla="*/ 5857 w 43257"/>
              <a:gd name="connsiteY3" fmla="*/ 35139 h 89581"/>
              <a:gd name="connsiteX4" fmla="*/ 16515 w 43257"/>
              <a:gd name="connsiteY4" fmla="*/ 38949 h 89581"/>
              <a:gd name="connsiteX5" fmla="*/ 15847 w 43257"/>
              <a:gd name="connsiteY5" fmla="*/ 37209 h 89581"/>
              <a:gd name="connsiteX6" fmla="*/ 28790 w 43257"/>
              <a:gd name="connsiteY6" fmla="*/ 34720 h 89581"/>
              <a:gd name="connsiteX7" fmla="*/ 28597 w 43257"/>
              <a:gd name="connsiteY7" fmla="*/ 36519 h 89581"/>
              <a:gd name="connsiteX8" fmla="*/ 34166 w 43257"/>
              <a:gd name="connsiteY8" fmla="*/ 22813 h 89581"/>
              <a:gd name="connsiteX9" fmla="*/ 37417 w 43257"/>
              <a:gd name="connsiteY9" fmla="*/ 29949 h 89581"/>
              <a:gd name="connsiteX10" fmla="*/ 41835 w 43257"/>
              <a:gd name="connsiteY10" fmla="*/ 15213 h 89581"/>
              <a:gd name="connsiteX11" fmla="*/ 40387 w 43257"/>
              <a:gd name="connsiteY11" fmla="*/ 17889 h 89581"/>
              <a:gd name="connsiteX12" fmla="*/ 38361 w 43257"/>
              <a:gd name="connsiteY12" fmla="*/ 5285 h 89581"/>
              <a:gd name="connsiteX13" fmla="*/ 38437 w 43257"/>
              <a:gd name="connsiteY13" fmla="*/ 6549 h 89581"/>
              <a:gd name="connsiteX14" fmla="*/ 29115 w 43257"/>
              <a:gd name="connsiteY14" fmla="*/ 3811 h 89581"/>
              <a:gd name="connsiteX15" fmla="*/ 29857 w 43257"/>
              <a:gd name="connsiteY15" fmla="*/ 2199 h 89581"/>
              <a:gd name="connsiteX16" fmla="*/ 22178 w 43257"/>
              <a:gd name="connsiteY16" fmla="*/ 4579 h 89581"/>
              <a:gd name="connsiteX17" fmla="*/ 22537 w 43257"/>
              <a:gd name="connsiteY17" fmla="*/ 3189 h 89581"/>
              <a:gd name="connsiteX18" fmla="*/ 14037 w 43257"/>
              <a:gd name="connsiteY18" fmla="*/ 5051 h 89581"/>
              <a:gd name="connsiteX19" fmla="*/ 15337 w 43257"/>
              <a:gd name="connsiteY19" fmla="*/ 6399 h 89581"/>
              <a:gd name="connsiteX20" fmla="*/ 4164 w 43257"/>
              <a:gd name="connsiteY20" fmla="*/ 15648 h 89581"/>
              <a:gd name="connsiteX21" fmla="*/ 3937 w 43257"/>
              <a:gd name="connsiteY21" fmla="*/ 14229 h 89581"/>
              <a:gd name="connsiteX0" fmla="*/ 3937 w 43257"/>
              <a:gd name="connsiteY0" fmla="*/ 14229 h 43219"/>
              <a:gd name="connsiteX1" fmla="*/ 5660 w 43257"/>
              <a:gd name="connsiteY1" fmla="*/ 6766 h 43219"/>
              <a:gd name="connsiteX2" fmla="*/ 14042 w 43257"/>
              <a:gd name="connsiteY2" fmla="*/ 5061 h 43219"/>
              <a:gd name="connsiteX3" fmla="*/ 22493 w 43257"/>
              <a:gd name="connsiteY3" fmla="*/ 3291 h 43219"/>
              <a:gd name="connsiteX4" fmla="*/ 25786 w 43257"/>
              <a:gd name="connsiteY4" fmla="*/ 59 h 43219"/>
              <a:gd name="connsiteX5" fmla="*/ 29870 w 43257"/>
              <a:gd name="connsiteY5" fmla="*/ 2340 h 43219"/>
              <a:gd name="connsiteX6" fmla="*/ 35500 w 43257"/>
              <a:gd name="connsiteY6" fmla="*/ 549 h 43219"/>
              <a:gd name="connsiteX7" fmla="*/ 38355 w 43257"/>
              <a:gd name="connsiteY7" fmla="*/ 5435 h 43219"/>
              <a:gd name="connsiteX8" fmla="*/ 42019 w 43257"/>
              <a:gd name="connsiteY8" fmla="*/ 10177 h 43219"/>
              <a:gd name="connsiteX9" fmla="*/ 41855 w 43257"/>
              <a:gd name="connsiteY9" fmla="*/ 15319 h 43219"/>
              <a:gd name="connsiteX10" fmla="*/ 43053 w 43257"/>
              <a:gd name="connsiteY10" fmla="*/ 23181 h 43219"/>
              <a:gd name="connsiteX11" fmla="*/ 37441 w 43257"/>
              <a:gd name="connsiteY11" fmla="*/ 30063 h 43219"/>
              <a:gd name="connsiteX12" fmla="*/ 35432 w 43257"/>
              <a:gd name="connsiteY12" fmla="*/ 35960 h 43219"/>
              <a:gd name="connsiteX13" fmla="*/ 28592 w 43257"/>
              <a:gd name="connsiteY13" fmla="*/ 36674 h 43219"/>
              <a:gd name="connsiteX14" fmla="*/ 23704 w 43257"/>
              <a:gd name="connsiteY14" fmla="*/ 42965 h 43219"/>
              <a:gd name="connsiteX15" fmla="*/ 16517 w 43257"/>
              <a:gd name="connsiteY15" fmla="*/ 39125 h 43219"/>
              <a:gd name="connsiteX16" fmla="*/ 5841 w 43257"/>
              <a:gd name="connsiteY16" fmla="*/ 35331 h 43219"/>
              <a:gd name="connsiteX17" fmla="*/ 1147 w 43257"/>
              <a:gd name="connsiteY17" fmla="*/ 31109 h 43219"/>
              <a:gd name="connsiteX18" fmla="*/ 2150 w 43257"/>
              <a:gd name="connsiteY18" fmla="*/ 25410 h 43219"/>
              <a:gd name="connsiteX19" fmla="*/ 32 w 43257"/>
              <a:gd name="connsiteY19" fmla="*/ 19563 h 43219"/>
              <a:gd name="connsiteX20" fmla="*/ 3900 w 43257"/>
              <a:gd name="connsiteY20" fmla="*/ 14366 h 43219"/>
              <a:gd name="connsiteX21" fmla="*/ 3937 w 43257"/>
              <a:gd name="connsiteY21" fmla="*/ 14229 h 43219"/>
              <a:gd name="connsiteX0" fmla="*/ 272371 w 1405090"/>
              <a:gd name="connsiteY0" fmla="*/ 749404 h 940576"/>
              <a:gd name="connsiteX1" fmla="*/ 217688 w 1405090"/>
              <a:gd name="connsiteY1" fmla="*/ 759341 h 940576"/>
              <a:gd name="connsiteX2" fmla="*/ 272371 w 1405090"/>
              <a:gd name="connsiteY2" fmla="*/ 749404 h 940576"/>
              <a:gd name="connsiteX0" fmla="*/ 932570 w 1405090"/>
              <a:gd name="connsiteY0" fmla="*/ 756813 h 940576"/>
              <a:gd name="connsiteX1" fmla="*/ 946703 w 1405090"/>
              <a:gd name="connsiteY1" fmla="*/ 697125 h 940576"/>
              <a:gd name="connsiteX2" fmla="*/ 932570 w 1405090"/>
              <a:gd name="connsiteY2" fmla="*/ 756813 h 940576"/>
              <a:gd name="connsiteX0" fmla="*/ 515253 w 1405090"/>
              <a:gd name="connsiteY0" fmla="*/ 807261 h 940576"/>
              <a:gd name="connsiteX1" fmla="*/ 491207 w 1405090"/>
              <a:gd name="connsiteY1" fmla="*/ 783215 h 940576"/>
              <a:gd name="connsiteX2" fmla="*/ 515253 w 1405090"/>
              <a:gd name="connsiteY2" fmla="*/ 807261 h 940576"/>
              <a:gd name="connsiteX0" fmla="*/ 4730 w 43257"/>
              <a:gd name="connsiteY0" fmla="*/ 26036 h 43219"/>
              <a:gd name="connsiteX1" fmla="*/ 2197 w 43257"/>
              <a:gd name="connsiteY1" fmla="*/ 25239 h 43219"/>
              <a:gd name="connsiteX2" fmla="*/ 6965 w 43257"/>
              <a:gd name="connsiteY2" fmla="*/ 34758 h 43219"/>
              <a:gd name="connsiteX3" fmla="*/ 5857 w 43257"/>
              <a:gd name="connsiteY3" fmla="*/ 35139 h 43219"/>
              <a:gd name="connsiteX4" fmla="*/ 16515 w 43257"/>
              <a:gd name="connsiteY4" fmla="*/ 38949 h 43219"/>
              <a:gd name="connsiteX5" fmla="*/ 15847 w 43257"/>
              <a:gd name="connsiteY5" fmla="*/ 37209 h 43219"/>
              <a:gd name="connsiteX6" fmla="*/ 28790 w 43257"/>
              <a:gd name="connsiteY6" fmla="*/ 34720 h 43219"/>
              <a:gd name="connsiteX7" fmla="*/ 28597 w 43257"/>
              <a:gd name="connsiteY7" fmla="*/ 36519 h 43219"/>
              <a:gd name="connsiteX8" fmla="*/ 34166 w 43257"/>
              <a:gd name="connsiteY8" fmla="*/ 22813 h 43219"/>
              <a:gd name="connsiteX9" fmla="*/ 37417 w 43257"/>
              <a:gd name="connsiteY9" fmla="*/ 29949 h 43219"/>
              <a:gd name="connsiteX10" fmla="*/ 41835 w 43257"/>
              <a:gd name="connsiteY10" fmla="*/ 15213 h 43219"/>
              <a:gd name="connsiteX11" fmla="*/ 40387 w 43257"/>
              <a:gd name="connsiteY11" fmla="*/ 17889 h 43219"/>
              <a:gd name="connsiteX12" fmla="*/ 38361 w 43257"/>
              <a:gd name="connsiteY12" fmla="*/ 5285 h 43219"/>
              <a:gd name="connsiteX13" fmla="*/ 38437 w 43257"/>
              <a:gd name="connsiteY13" fmla="*/ 6549 h 43219"/>
              <a:gd name="connsiteX14" fmla="*/ 29115 w 43257"/>
              <a:gd name="connsiteY14" fmla="*/ 3811 h 43219"/>
              <a:gd name="connsiteX15" fmla="*/ 29857 w 43257"/>
              <a:gd name="connsiteY15" fmla="*/ 2199 h 43219"/>
              <a:gd name="connsiteX16" fmla="*/ 22178 w 43257"/>
              <a:gd name="connsiteY16" fmla="*/ 4579 h 43219"/>
              <a:gd name="connsiteX17" fmla="*/ 22537 w 43257"/>
              <a:gd name="connsiteY17" fmla="*/ 3189 h 43219"/>
              <a:gd name="connsiteX18" fmla="*/ 14037 w 43257"/>
              <a:gd name="connsiteY18" fmla="*/ 5051 h 43219"/>
              <a:gd name="connsiteX19" fmla="*/ 15337 w 43257"/>
              <a:gd name="connsiteY19" fmla="*/ 6399 h 43219"/>
              <a:gd name="connsiteX20" fmla="*/ 4164 w 43257"/>
              <a:gd name="connsiteY20" fmla="*/ 15648 h 43219"/>
              <a:gd name="connsiteX21" fmla="*/ 3937 w 43257"/>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43219">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405090" h="940576">
                <a:moveTo>
                  <a:pt x="272371" y="749404"/>
                </a:moveTo>
                <a:lnTo>
                  <a:pt x="217688" y="759341"/>
                </a:lnTo>
                <a:lnTo>
                  <a:pt x="272371" y="749404"/>
                </a:lnTo>
                <a:close/>
              </a:path>
              <a:path w="1405090" h="940576">
                <a:moveTo>
                  <a:pt x="932570" y="756813"/>
                </a:moveTo>
                <a:cubicBezTo>
                  <a:pt x="935693" y="721836"/>
                  <a:pt x="943580" y="744010"/>
                  <a:pt x="946703" y="697125"/>
                </a:cubicBezTo>
                <a:lnTo>
                  <a:pt x="932570" y="756813"/>
                </a:lnTo>
                <a:close/>
              </a:path>
              <a:path w="1405090" h="940576">
                <a:moveTo>
                  <a:pt x="515253" y="807261"/>
                </a:moveTo>
                <a:lnTo>
                  <a:pt x="491207" y="783215"/>
                </a:lnTo>
                <a:lnTo>
                  <a:pt x="515253" y="807261"/>
                </a:lnTo>
                <a:close/>
              </a:path>
              <a:path w="43257" h="43219"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790" y="34720"/>
                </a:moveTo>
                <a:cubicBezTo>
                  <a:pt x="28751" y="3536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chemeClr val="accent1">
              <a:lumMod val="40000"/>
              <a:lumOff val="60000"/>
              <a:alpha val="10000"/>
            </a:schemeClr>
          </a:solidFill>
          <a:ln>
            <a:solidFill>
              <a:schemeClr val="accent1">
                <a:shade val="50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9" name="Straight Connector 188"/>
          <p:cNvCxnSpPr>
            <a:endCxn id="131" idx="3"/>
          </p:cNvCxnSpPr>
          <p:nvPr/>
        </p:nvCxnSpPr>
        <p:spPr>
          <a:xfrm flipV="1">
            <a:off x="1905000" y="3961353"/>
            <a:ext cx="1702368" cy="35930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1" name="Oval 190"/>
          <p:cNvSpPr/>
          <p:nvPr/>
        </p:nvSpPr>
        <p:spPr>
          <a:xfrm>
            <a:off x="1905000" y="4191000"/>
            <a:ext cx="177321" cy="17732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 name="Stop1"/>
          <p:cNvGrpSpPr>
            <a:grpSpLocks noChangeAspect="1"/>
          </p:cNvGrpSpPr>
          <p:nvPr/>
        </p:nvGrpSpPr>
        <p:grpSpPr>
          <a:xfrm>
            <a:off x="6858000" y="1600200"/>
            <a:ext cx="2209800" cy="2685922"/>
            <a:chOff x="72625" y="3671672"/>
            <a:chExt cx="1054190" cy="1281326"/>
          </a:xfrm>
        </p:grpSpPr>
        <p:sp>
          <p:nvSpPr>
            <p:cNvPr id="95"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6"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7"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98" name="Rectangle 6"/>
            <p:cNvSpPr/>
            <p:nvPr/>
          </p:nvSpPr>
          <p:spPr>
            <a:xfrm>
              <a:off x="313264" y="3811043"/>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2">
                    <a:lumMod val="50000"/>
                  </a:schemeClr>
                </a:solidFill>
              </a:endParaRPr>
            </a:p>
            <a:p>
              <a:pPr algn="ctr"/>
              <a:r>
                <a:rPr lang="en-US" sz="2000" b="1" dirty="0">
                  <a:solidFill>
                    <a:srgbClr val="000000"/>
                  </a:solidFill>
                </a:rPr>
                <a:t>PRACTICE</a:t>
              </a:r>
            </a:p>
            <a:p>
              <a:pPr algn="ctr"/>
              <a:r>
                <a:rPr lang="en-US" sz="2000" b="1" dirty="0" smtClean="0">
                  <a:solidFill>
                    <a:srgbClr val="000000"/>
                  </a:solidFill>
                </a:rPr>
                <a:t>7</a:t>
              </a:r>
              <a:endParaRPr lang="en-US" sz="2000" b="1" dirty="0">
                <a:solidFill>
                  <a:srgbClr val="000000"/>
                </a:solidFill>
              </a:endParaRPr>
            </a:p>
            <a:p>
              <a:pPr algn="ctr"/>
              <a:r>
                <a:rPr lang="en-US" sz="2000" b="1" dirty="0" smtClean="0">
                  <a:solidFill>
                    <a:srgbClr val="000000"/>
                  </a:solidFill>
                </a:rPr>
                <a:t>Make Contributions</a:t>
              </a:r>
              <a:endParaRPr lang="en-US" sz="2000" b="1" dirty="0">
                <a:solidFill>
                  <a:srgbClr val="000000"/>
                </a:solidFill>
              </a:endParaRPr>
            </a:p>
          </p:txBody>
        </p:sp>
        <p:sp>
          <p:nvSpPr>
            <p:cNvPr id="99"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100"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grpSp>
        <p:nvGrpSpPr>
          <p:cNvPr id="30" name="Stop1"/>
          <p:cNvGrpSpPr>
            <a:grpSpLocks noChangeAspect="1"/>
          </p:cNvGrpSpPr>
          <p:nvPr/>
        </p:nvGrpSpPr>
        <p:grpSpPr>
          <a:xfrm>
            <a:off x="-25400" y="5181600"/>
            <a:ext cx="1191236" cy="1447901"/>
            <a:chOff x="72625" y="3671672"/>
            <a:chExt cx="1054190" cy="1281328"/>
          </a:xfrm>
        </p:grpSpPr>
        <p:sp>
          <p:nvSpPr>
            <p:cNvPr id="31"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2"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3"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4"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Understand Your Expertise</a:t>
              </a:r>
              <a:endParaRPr lang="en-US" sz="1200" dirty="0">
                <a:solidFill>
                  <a:schemeClr val="bg2">
                    <a:lumMod val="50000"/>
                  </a:schemeClr>
                </a:solidFill>
              </a:endParaRPr>
            </a:p>
          </p:txBody>
        </p:sp>
        <p:sp>
          <p:nvSpPr>
            <p:cNvPr id="35"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36"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37" name="Picture 36" descr="hikers_1600_clr_9598.png"/>
          <p:cNvPicPr>
            <a:picLocks noChangeAspect="1"/>
          </p:cNvPicPr>
          <p:nvPr/>
        </p:nvPicPr>
        <p:blipFill rotWithShape="1">
          <a:blip r:embed="rId2" cstate="print">
            <a:extLst>
              <a:ext uri="{28A0092B-C50C-407E-A947-70E740481C1C}">
                <a14:useLocalDpi xmlns:a14="http://schemas.microsoft.com/office/drawing/2010/main" val="0"/>
              </a:ext>
            </a:extLst>
          </a:blip>
          <a:srcRect l="64444"/>
          <a:stretch/>
        </p:blipFill>
        <p:spPr>
          <a:xfrm rot="20773679">
            <a:off x="68500" y="4015053"/>
            <a:ext cx="572979" cy="1081721"/>
          </a:xfrm>
          <a:prstGeom prst="rect">
            <a:avLst/>
          </a:prstGeom>
          <a:ln>
            <a:noFill/>
          </a:ln>
          <a:effectLst>
            <a:outerShdw blurRad="292100" dist="139700" dir="2700000" algn="tl" rotWithShape="0">
              <a:srgbClr val="333333">
                <a:alpha val="65000"/>
              </a:srgbClr>
            </a:outerShdw>
          </a:effectLst>
        </p:spPr>
      </p:pic>
      <p:grpSp>
        <p:nvGrpSpPr>
          <p:cNvPr id="38" name="Stop1"/>
          <p:cNvGrpSpPr>
            <a:grpSpLocks noChangeAspect="1"/>
          </p:cNvGrpSpPr>
          <p:nvPr/>
        </p:nvGrpSpPr>
        <p:grpSpPr>
          <a:xfrm>
            <a:off x="1143000" y="4419600"/>
            <a:ext cx="1191236" cy="1447901"/>
            <a:chOff x="72625" y="3671672"/>
            <a:chExt cx="1054190" cy="1281328"/>
          </a:xfrm>
        </p:grpSpPr>
        <p:sp>
          <p:nvSpPr>
            <p:cNvPr id="39"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0"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1"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2"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Know </a:t>
              </a:r>
              <a:br>
                <a:rPr lang="en-US" sz="1200" dirty="0" smtClean="0">
                  <a:solidFill>
                    <a:schemeClr val="bg2">
                      <a:lumMod val="50000"/>
                    </a:schemeClr>
                  </a:solidFill>
                </a:rPr>
              </a:br>
              <a:r>
                <a:rPr lang="en-US" sz="1200" dirty="0" smtClean="0">
                  <a:solidFill>
                    <a:schemeClr val="bg2">
                      <a:lumMod val="50000"/>
                    </a:schemeClr>
                  </a:solidFill>
                </a:rPr>
                <a:t>Your </a:t>
              </a:r>
              <a:br>
                <a:rPr lang="en-US" sz="1200" dirty="0" smtClean="0">
                  <a:solidFill>
                    <a:schemeClr val="bg2">
                      <a:lumMod val="50000"/>
                    </a:schemeClr>
                  </a:solidFill>
                </a:rPr>
              </a:br>
              <a:r>
                <a:rPr lang="en-US" sz="1200" dirty="0" smtClean="0">
                  <a:solidFill>
                    <a:schemeClr val="bg2">
                      <a:lumMod val="50000"/>
                    </a:schemeClr>
                  </a:solidFill>
                </a:rPr>
                <a:t>Value</a:t>
              </a:r>
              <a:endParaRPr lang="en-US" sz="1200" dirty="0">
                <a:solidFill>
                  <a:schemeClr val="bg2">
                    <a:lumMod val="50000"/>
                  </a:schemeClr>
                </a:solidFill>
              </a:endParaRPr>
            </a:p>
          </p:txBody>
        </p:sp>
        <p:sp>
          <p:nvSpPr>
            <p:cNvPr id="43"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4"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45" name="Picture 44" descr="hikers_1600_clr_9598.png"/>
          <p:cNvPicPr>
            <a:picLocks noChangeAspect="1"/>
          </p:cNvPicPr>
          <p:nvPr/>
        </p:nvPicPr>
        <p:blipFill rotWithShape="1">
          <a:blip r:embed="rId2" cstate="print">
            <a:extLst>
              <a:ext uri="{28A0092B-C50C-407E-A947-70E740481C1C}">
                <a14:useLocalDpi xmlns:a14="http://schemas.microsoft.com/office/drawing/2010/main" val="0"/>
              </a:ext>
            </a:extLst>
          </a:blip>
          <a:srcRect l="64444"/>
          <a:stretch/>
        </p:blipFill>
        <p:spPr>
          <a:xfrm rot="20773679">
            <a:off x="1644520" y="3100651"/>
            <a:ext cx="572979" cy="1081721"/>
          </a:xfrm>
          <a:prstGeom prst="rect">
            <a:avLst/>
          </a:prstGeom>
          <a:ln>
            <a:noFill/>
          </a:ln>
          <a:effectLst>
            <a:outerShdw blurRad="292100" dist="139700" dir="2700000" algn="tl" rotWithShape="0">
              <a:srgbClr val="333333">
                <a:alpha val="65000"/>
              </a:srgbClr>
            </a:outerShdw>
          </a:effectLst>
        </p:spPr>
      </p:pic>
      <p:pic>
        <p:nvPicPr>
          <p:cNvPr id="46" name="Picture 45" descr="hikers_1600_clr_9598.png"/>
          <p:cNvPicPr>
            <a:picLocks noChangeAspect="1"/>
          </p:cNvPicPr>
          <p:nvPr/>
        </p:nvPicPr>
        <p:blipFill rotWithShape="1">
          <a:blip r:embed="rId2" cstate="print">
            <a:extLst>
              <a:ext uri="{28A0092B-C50C-407E-A947-70E740481C1C}">
                <a14:useLocalDpi xmlns:a14="http://schemas.microsoft.com/office/drawing/2010/main" val="0"/>
              </a:ext>
            </a:extLst>
          </a:blip>
          <a:srcRect l="64444"/>
          <a:stretch/>
        </p:blipFill>
        <p:spPr>
          <a:xfrm rot="20773679">
            <a:off x="3219320" y="2828026"/>
            <a:ext cx="572979" cy="1081721"/>
          </a:xfrm>
          <a:prstGeom prst="rect">
            <a:avLst/>
          </a:prstGeom>
          <a:ln>
            <a:noFill/>
          </a:ln>
          <a:effectLst>
            <a:outerShdw blurRad="292100" dist="139700" dir="2700000" algn="tl" rotWithShape="0">
              <a:srgbClr val="333333">
                <a:alpha val="65000"/>
              </a:srgbClr>
            </a:outerShdw>
          </a:effectLst>
        </p:spPr>
      </p:pic>
      <p:grpSp>
        <p:nvGrpSpPr>
          <p:cNvPr id="47" name="Stop1"/>
          <p:cNvGrpSpPr>
            <a:grpSpLocks noChangeAspect="1"/>
          </p:cNvGrpSpPr>
          <p:nvPr/>
        </p:nvGrpSpPr>
        <p:grpSpPr>
          <a:xfrm>
            <a:off x="2362200" y="3962400"/>
            <a:ext cx="1191236" cy="1447901"/>
            <a:chOff x="72625" y="3671672"/>
            <a:chExt cx="1054190" cy="1281328"/>
          </a:xfrm>
        </p:grpSpPr>
        <p:sp>
          <p:nvSpPr>
            <p:cNvPr id="48"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49"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0"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1"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See The</a:t>
              </a:r>
              <a:br>
                <a:rPr lang="en-US" sz="1200" dirty="0" smtClean="0">
                  <a:solidFill>
                    <a:schemeClr val="bg2">
                      <a:lumMod val="50000"/>
                    </a:schemeClr>
                  </a:solidFill>
                </a:rPr>
              </a:br>
              <a:r>
                <a:rPr lang="en-US" sz="1200" dirty="0" smtClean="0">
                  <a:solidFill>
                    <a:schemeClr val="bg2">
                      <a:lumMod val="50000"/>
                    </a:schemeClr>
                  </a:solidFill>
                </a:rPr>
                <a:t> Big Picture</a:t>
              </a:r>
              <a:endParaRPr lang="en-US" sz="1200" dirty="0">
                <a:solidFill>
                  <a:schemeClr val="bg2">
                    <a:lumMod val="50000"/>
                  </a:schemeClr>
                </a:solidFill>
              </a:endParaRPr>
            </a:p>
          </p:txBody>
        </p:sp>
        <p:sp>
          <p:nvSpPr>
            <p:cNvPr id="52"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3"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54" name="Picture 53" descr="hikers_1600_clr_9598.png"/>
          <p:cNvPicPr>
            <a:picLocks noChangeAspect="1"/>
          </p:cNvPicPr>
          <p:nvPr/>
        </p:nvPicPr>
        <p:blipFill rotWithShape="1">
          <a:blip r:embed="rId2" cstate="print">
            <a:extLst>
              <a:ext uri="{28A0092B-C50C-407E-A947-70E740481C1C}">
                <a14:useLocalDpi xmlns:a14="http://schemas.microsoft.com/office/drawing/2010/main" val="0"/>
              </a:ext>
            </a:extLst>
          </a:blip>
          <a:srcRect l="64444"/>
          <a:stretch/>
        </p:blipFill>
        <p:spPr>
          <a:xfrm rot="20773679">
            <a:off x="4463920" y="2338653"/>
            <a:ext cx="572979" cy="1081721"/>
          </a:xfrm>
          <a:prstGeom prst="rect">
            <a:avLst/>
          </a:prstGeom>
          <a:ln>
            <a:noFill/>
          </a:ln>
          <a:effectLst>
            <a:outerShdw blurRad="292100" dist="139700" dir="2700000" algn="tl" rotWithShape="0">
              <a:srgbClr val="333333">
                <a:alpha val="65000"/>
              </a:srgbClr>
            </a:outerShdw>
          </a:effectLst>
        </p:spPr>
      </p:pic>
      <p:grpSp>
        <p:nvGrpSpPr>
          <p:cNvPr id="55" name="Stop1"/>
          <p:cNvGrpSpPr>
            <a:grpSpLocks noChangeAspect="1"/>
          </p:cNvGrpSpPr>
          <p:nvPr/>
        </p:nvGrpSpPr>
        <p:grpSpPr>
          <a:xfrm>
            <a:off x="3609364" y="3581400"/>
            <a:ext cx="1191236" cy="1447901"/>
            <a:chOff x="72625" y="3671672"/>
            <a:chExt cx="1054190" cy="1281328"/>
          </a:xfrm>
        </p:grpSpPr>
        <p:sp>
          <p:nvSpPr>
            <p:cNvPr id="56"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7"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8"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59"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Embrace Technology</a:t>
              </a:r>
              <a:endParaRPr lang="en-US" sz="1200" dirty="0">
                <a:solidFill>
                  <a:schemeClr val="bg2">
                    <a:lumMod val="50000"/>
                  </a:schemeClr>
                </a:solidFill>
              </a:endParaRPr>
            </a:p>
          </p:txBody>
        </p:sp>
        <p:sp>
          <p:nvSpPr>
            <p:cNvPr id="60"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61"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sp>
        <p:nvSpPr>
          <p:cNvPr id="4" name="TextBox 3"/>
          <p:cNvSpPr txBox="1"/>
          <p:nvPr/>
        </p:nvSpPr>
        <p:spPr>
          <a:xfrm>
            <a:off x="152400" y="1358924"/>
            <a:ext cx="5334000" cy="400110"/>
          </a:xfrm>
          <a:prstGeom prst="rect">
            <a:avLst/>
          </a:prstGeom>
          <a:noFill/>
        </p:spPr>
        <p:txBody>
          <a:bodyPr wrap="square" rtlCol="0">
            <a:spAutoFit/>
          </a:bodyPr>
          <a:lstStyle/>
          <a:p>
            <a:r>
              <a:rPr lang="en-US" sz="2000" b="1" i="1" dirty="0" smtClean="0"/>
              <a:t>Contribute now….and pay it forward as well…</a:t>
            </a:r>
            <a:endParaRPr lang="en-US" sz="2000" b="1" i="1" dirty="0"/>
          </a:p>
        </p:txBody>
      </p:sp>
      <p:grpSp>
        <p:nvGrpSpPr>
          <p:cNvPr id="62" name="Stop1"/>
          <p:cNvGrpSpPr>
            <a:grpSpLocks noChangeAspect="1"/>
          </p:cNvGrpSpPr>
          <p:nvPr/>
        </p:nvGrpSpPr>
        <p:grpSpPr>
          <a:xfrm>
            <a:off x="4800600" y="3124099"/>
            <a:ext cx="1191236" cy="1447901"/>
            <a:chOff x="72625" y="3671672"/>
            <a:chExt cx="1054190" cy="1281328"/>
          </a:xfrm>
        </p:grpSpPr>
        <p:sp>
          <p:nvSpPr>
            <p:cNvPr id="63"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64"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65"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66"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Learn How To Teach and Learn</a:t>
              </a:r>
              <a:endParaRPr lang="en-US" sz="1200" dirty="0">
                <a:solidFill>
                  <a:schemeClr val="bg2">
                    <a:lumMod val="50000"/>
                  </a:schemeClr>
                </a:solidFill>
              </a:endParaRPr>
            </a:p>
          </p:txBody>
        </p:sp>
        <p:sp>
          <p:nvSpPr>
            <p:cNvPr id="67"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68"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69" name="Picture 68" descr="hikers_1600_clr_9598.png"/>
          <p:cNvPicPr>
            <a:picLocks noChangeAspect="1"/>
          </p:cNvPicPr>
          <p:nvPr/>
        </p:nvPicPr>
        <p:blipFill rotWithShape="1">
          <a:blip r:embed="rId2" cstate="print">
            <a:extLst>
              <a:ext uri="{28A0092B-C50C-407E-A947-70E740481C1C}">
                <a14:useLocalDpi xmlns:a14="http://schemas.microsoft.com/office/drawing/2010/main" val="0"/>
              </a:ext>
            </a:extLst>
          </a:blip>
          <a:srcRect l="64444"/>
          <a:stretch/>
        </p:blipFill>
        <p:spPr>
          <a:xfrm rot="20773679">
            <a:off x="5378320" y="1881451"/>
            <a:ext cx="572979" cy="1081721"/>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6248400" y="4495800"/>
            <a:ext cx="2743200" cy="2329910"/>
          </a:xfrm>
          <a:prstGeom prst="rect">
            <a:avLst/>
          </a:pr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b="1">
                <a:solidFill>
                  <a:schemeClr val="bg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indent="-285750" algn="l">
              <a:buFont typeface="Arial"/>
              <a:buChar char="•"/>
            </a:pPr>
            <a:r>
              <a:rPr lang="en-US" sz="1800" dirty="0" smtClean="0">
                <a:solidFill>
                  <a:srgbClr val="000000"/>
                </a:solidFill>
              </a:rPr>
              <a:t>Look for opportunities both internally </a:t>
            </a:r>
            <a:r>
              <a:rPr lang="en-US" sz="1800" dirty="0">
                <a:solidFill>
                  <a:srgbClr val="000000"/>
                </a:solidFill>
              </a:rPr>
              <a:t>and </a:t>
            </a:r>
            <a:r>
              <a:rPr lang="en-US" sz="1800" dirty="0" smtClean="0">
                <a:solidFill>
                  <a:srgbClr val="000000"/>
                </a:solidFill>
              </a:rPr>
              <a:t>externally to your organization</a:t>
            </a:r>
            <a:endParaRPr lang="en-US" sz="1800" dirty="0">
              <a:solidFill>
                <a:srgbClr val="000000"/>
              </a:solidFill>
            </a:endParaRPr>
          </a:p>
          <a:p>
            <a:pPr marL="285750" indent="-285750" algn="l">
              <a:buFont typeface="Arial"/>
              <a:buChar char="•"/>
            </a:pPr>
            <a:r>
              <a:rPr lang="en-US" sz="1800" dirty="0">
                <a:solidFill>
                  <a:srgbClr val="000000"/>
                </a:solidFill>
              </a:rPr>
              <a:t>Stewardship model of leadership – what is your real </a:t>
            </a:r>
            <a:r>
              <a:rPr lang="en-US" sz="1800" dirty="0" smtClean="0">
                <a:solidFill>
                  <a:srgbClr val="000000"/>
                </a:solidFill>
              </a:rPr>
              <a:t>purpose?</a:t>
            </a:r>
            <a:endParaRPr lang="en-US" sz="1800" dirty="0">
              <a:solidFill>
                <a:srgbClr val="000000"/>
              </a:solidFill>
            </a:endParaRPr>
          </a:p>
        </p:txBody>
      </p:sp>
      <p:pic>
        <p:nvPicPr>
          <p:cNvPr id="70" name="Picture 69" descr="hikers_1600_clr_9598.png"/>
          <p:cNvPicPr>
            <a:picLocks noChangeAspect="1"/>
          </p:cNvPicPr>
          <p:nvPr/>
        </p:nvPicPr>
        <p:blipFill rotWithShape="1">
          <a:blip r:embed="rId2" cstate="print">
            <a:extLst>
              <a:ext uri="{28A0092B-C50C-407E-A947-70E740481C1C}">
                <a14:useLocalDpi xmlns:a14="http://schemas.microsoft.com/office/drawing/2010/main" val="0"/>
              </a:ext>
            </a:extLst>
          </a:blip>
          <a:srcRect l="64444"/>
          <a:stretch/>
        </p:blipFill>
        <p:spPr>
          <a:xfrm rot="20773679">
            <a:off x="5987920" y="1348052"/>
            <a:ext cx="572979" cy="1081721"/>
          </a:xfrm>
          <a:prstGeom prst="rect">
            <a:avLst/>
          </a:prstGeom>
          <a:ln>
            <a:noFill/>
          </a:ln>
          <a:effectLst>
            <a:outerShdw blurRad="292100" dist="139700" dir="2700000" algn="tl" rotWithShape="0">
              <a:srgbClr val="333333">
                <a:alpha val="65000"/>
              </a:srgbClr>
            </a:outerShdw>
          </a:effectLst>
        </p:spPr>
      </p:pic>
      <p:grpSp>
        <p:nvGrpSpPr>
          <p:cNvPr id="71" name="Stop1"/>
          <p:cNvGrpSpPr>
            <a:grpSpLocks noChangeAspect="1"/>
          </p:cNvGrpSpPr>
          <p:nvPr/>
        </p:nvGrpSpPr>
        <p:grpSpPr>
          <a:xfrm>
            <a:off x="6019800" y="2286000"/>
            <a:ext cx="1191236" cy="1447901"/>
            <a:chOff x="72625" y="3671672"/>
            <a:chExt cx="1054190" cy="1281328"/>
          </a:xfrm>
        </p:grpSpPr>
        <p:sp>
          <p:nvSpPr>
            <p:cNvPr id="72" name="Rectangle 7"/>
            <p:cNvSpPr/>
            <p:nvPr/>
          </p:nvSpPr>
          <p:spPr>
            <a:xfrm>
              <a:off x="72625" y="4283741"/>
              <a:ext cx="251182" cy="313979"/>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932" h="382417">
                  <a:moveTo>
                    <a:pt x="4012" y="118851"/>
                  </a:moveTo>
                  <a:lnTo>
                    <a:pt x="305878" y="0"/>
                  </a:lnTo>
                  <a:cubicBezTo>
                    <a:pt x="305084" y="96838"/>
                    <a:pt x="306472" y="156240"/>
                    <a:pt x="305678" y="253078"/>
                  </a:cubicBezTo>
                  <a:lnTo>
                    <a:pt x="0" y="382417"/>
                  </a:lnTo>
                  <a:cubicBezTo>
                    <a:pt x="0" y="302248"/>
                    <a:pt x="4012" y="199020"/>
                    <a:pt x="4012" y="118851"/>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73" name="shiny"/>
            <p:cNvSpPr/>
            <p:nvPr/>
          </p:nvSpPr>
          <p:spPr>
            <a:xfrm>
              <a:off x="74741" y="4126543"/>
              <a:ext cx="629541"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762" h="481012">
                  <a:moveTo>
                    <a:pt x="2381" y="311943"/>
                  </a:moveTo>
                  <a:lnTo>
                    <a:pt x="766762" y="0"/>
                  </a:lnTo>
                  <a:cubicBezTo>
                    <a:pt x="765968" y="23813"/>
                    <a:pt x="762793" y="9525"/>
                    <a:pt x="761999" y="33338"/>
                  </a:cubicBezTo>
                  <a:cubicBezTo>
                    <a:pt x="557212" y="107157"/>
                    <a:pt x="304799" y="221456"/>
                    <a:pt x="0" y="481012"/>
                  </a:cubicBezTo>
                  <a:cubicBezTo>
                    <a:pt x="794" y="429418"/>
                    <a:pt x="1587" y="363537"/>
                    <a:pt x="2381" y="311943"/>
                  </a:cubicBezTo>
                  <a:close/>
                </a:path>
              </a:pathLst>
            </a:custGeom>
            <a:gradFill flip="none" rotWithShape="0">
              <a:gsLst>
                <a:gs pos="0">
                  <a:schemeClr val="bg1">
                    <a:alpha val="0"/>
                  </a:schemeClr>
                </a:gs>
                <a:gs pos="82000">
                  <a:schemeClr val="bg1">
                    <a:lumMod val="100000"/>
                    <a:alpha val="54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74" name="Rectangle 7"/>
            <p:cNvSpPr/>
            <p:nvPr/>
          </p:nvSpPr>
          <p:spPr>
            <a:xfrm>
              <a:off x="102532" y="4178785"/>
              <a:ext cx="247888" cy="205832"/>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 name="connsiteX0" fmla="*/ 4012 w 1189122"/>
                <a:gd name="connsiteY0" fmla="*/ 244852 h 508418"/>
                <a:gd name="connsiteX1" fmla="*/ 305878 w 1189122"/>
                <a:gd name="connsiteY1" fmla="*/ 126001 h 508418"/>
                <a:gd name="connsiteX2" fmla="*/ 1189122 w 1189122"/>
                <a:gd name="connsiteY2" fmla="*/ 19511 h 508418"/>
                <a:gd name="connsiteX3" fmla="*/ 0 w 1189122"/>
                <a:gd name="connsiteY3" fmla="*/ 508418 h 508418"/>
                <a:gd name="connsiteX4" fmla="*/ 4012 w 1189122"/>
                <a:gd name="connsiteY4" fmla="*/ 244852 h 508418"/>
                <a:gd name="connsiteX0" fmla="*/ 4012 w 305932"/>
                <a:gd name="connsiteY0" fmla="*/ 118851 h 382417"/>
                <a:gd name="connsiteX1" fmla="*/ 305878 w 305932"/>
                <a:gd name="connsiteY1" fmla="*/ 0 h 382417"/>
                <a:gd name="connsiteX2" fmla="*/ 305678 w 305932"/>
                <a:gd name="connsiteY2" fmla="*/ 253078 h 382417"/>
                <a:gd name="connsiteX3" fmla="*/ 0 w 305932"/>
                <a:gd name="connsiteY3" fmla="*/ 382417 h 382417"/>
                <a:gd name="connsiteX4" fmla="*/ 4012 w 305932"/>
                <a:gd name="connsiteY4" fmla="*/ 118851 h 382417"/>
                <a:gd name="connsiteX0" fmla="*/ 0 w 301920"/>
                <a:gd name="connsiteY0" fmla="*/ 118851 h 253078"/>
                <a:gd name="connsiteX1" fmla="*/ 301866 w 301920"/>
                <a:gd name="connsiteY1" fmla="*/ 0 h 253078"/>
                <a:gd name="connsiteX2" fmla="*/ 301666 w 301920"/>
                <a:gd name="connsiteY2" fmla="*/ 253078 h 253078"/>
                <a:gd name="connsiteX3" fmla="*/ 0 w 301920"/>
                <a:gd name="connsiteY3" fmla="*/ 118851 h 253078"/>
                <a:gd name="connsiteX0" fmla="*/ 0 w 301920"/>
                <a:gd name="connsiteY0" fmla="*/ 118851 h 250697"/>
                <a:gd name="connsiteX1" fmla="*/ 301866 w 301920"/>
                <a:gd name="connsiteY1" fmla="*/ 0 h 250697"/>
                <a:gd name="connsiteX2" fmla="*/ 301666 w 301920"/>
                <a:gd name="connsiteY2" fmla="*/ 250697 h 250697"/>
                <a:gd name="connsiteX3" fmla="*/ 0 w 301920"/>
                <a:gd name="connsiteY3" fmla="*/ 118851 h 250697"/>
              </a:gdLst>
              <a:ahLst/>
              <a:cxnLst>
                <a:cxn ang="0">
                  <a:pos x="connsiteX0" y="connsiteY0"/>
                </a:cxn>
                <a:cxn ang="0">
                  <a:pos x="connsiteX1" y="connsiteY1"/>
                </a:cxn>
                <a:cxn ang="0">
                  <a:pos x="connsiteX2" y="connsiteY2"/>
                </a:cxn>
                <a:cxn ang="0">
                  <a:pos x="connsiteX3" y="connsiteY3"/>
                </a:cxn>
              </a:cxnLst>
              <a:rect l="l" t="t" r="r" b="b"/>
              <a:pathLst>
                <a:path w="301920" h="250697">
                  <a:moveTo>
                    <a:pt x="0" y="118851"/>
                  </a:moveTo>
                  <a:lnTo>
                    <a:pt x="301866" y="0"/>
                  </a:lnTo>
                  <a:cubicBezTo>
                    <a:pt x="301072" y="96838"/>
                    <a:pt x="302460" y="153859"/>
                    <a:pt x="301666" y="250697"/>
                  </a:cubicBezTo>
                  <a:lnTo>
                    <a:pt x="0" y="118851"/>
                  </a:ln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75" name="Rectangle 6"/>
            <p:cNvSpPr/>
            <p:nvPr/>
          </p:nvSpPr>
          <p:spPr>
            <a:xfrm>
              <a:off x="313264" y="3811045"/>
              <a:ext cx="813551" cy="1141955"/>
            </a:xfrm>
            <a:custGeom>
              <a:avLst/>
              <a:gdLst>
                <a:gd name="connsiteX0" fmla="*/ 0 w 990600"/>
                <a:gd name="connsiteY0" fmla="*/ 0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0 h 1013829"/>
                <a:gd name="connsiteX0" fmla="*/ 0 w 990600"/>
                <a:gd name="connsiteY0" fmla="*/ 402431 h 1013829"/>
                <a:gd name="connsiteX1" fmla="*/ 990600 w 990600"/>
                <a:gd name="connsiteY1" fmla="*/ 0 h 1013829"/>
                <a:gd name="connsiteX2" fmla="*/ 990600 w 990600"/>
                <a:gd name="connsiteY2" fmla="*/ 1013829 h 1013829"/>
                <a:gd name="connsiteX3" fmla="*/ 0 w 990600"/>
                <a:gd name="connsiteY3" fmla="*/ 1013829 h 1013829"/>
                <a:gd name="connsiteX4" fmla="*/ 0 w 990600"/>
                <a:gd name="connsiteY4" fmla="*/ 402431 h 1013829"/>
                <a:gd name="connsiteX0" fmla="*/ 2901 w 993501"/>
                <a:gd name="connsiteY0" fmla="*/ 402431 h 1283557"/>
                <a:gd name="connsiteX1" fmla="*/ 993501 w 993501"/>
                <a:gd name="connsiteY1" fmla="*/ 0 h 1283557"/>
                <a:gd name="connsiteX2" fmla="*/ 993501 w 993501"/>
                <a:gd name="connsiteY2" fmla="*/ 1013829 h 1283557"/>
                <a:gd name="connsiteX3" fmla="*/ 0 w 993501"/>
                <a:gd name="connsiteY3" fmla="*/ 1283557 h 1283557"/>
                <a:gd name="connsiteX4" fmla="*/ 2901 w 993501"/>
                <a:gd name="connsiteY4" fmla="*/ 402431 h 1283557"/>
                <a:gd name="connsiteX0" fmla="*/ 2901 w 993501"/>
                <a:gd name="connsiteY0" fmla="*/ 402431 h 1295158"/>
                <a:gd name="connsiteX1" fmla="*/ 993501 w 993501"/>
                <a:gd name="connsiteY1" fmla="*/ 0 h 1295158"/>
                <a:gd name="connsiteX2" fmla="*/ 993501 w 993501"/>
                <a:gd name="connsiteY2" fmla="*/ 1295158 h 1295158"/>
                <a:gd name="connsiteX3" fmla="*/ 0 w 993501"/>
                <a:gd name="connsiteY3" fmla="*/ 1283557 h 1295158"/>
                <a:gd name="connsiteX4" fmla="*/ 2901 w 993501"/>
                <a:gd name="connsiteY4" fmla="*/ 402431 h 1295158"/>
                <a:gd name="connsiteX0" fmla="*/ 2901 w 993501"/>
                <a:gd name="connsiteY0" fmla="*/ 402431 h 1286457"/>
                <a:gd name="connsiteX1" fmla="*/ 993501 w 993501"/>
                <a:gd name="connsiteY1" fmla="*/ 0 h 1286457"/>
                <a:gd name="connsiteX2" fmla="*/ 993501 w 993501"/>
                <a:gd name="connsiteY2" fmla="*/ 1286457 h 1286457"/>
                <a:gd name="connsiteX3" fmla="*/ 0 w 993501"/>
                <a:gd name="connsiteY3" fmla="*/ 1283557 h 1286457"/>
                <a:gd name="connsiteX4" fmla="*/ 2901 w 993501"/>
                <a:gd name="connsiteY4" fmla="*/ 402431 h 12864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2901 w 993501"/>
                <a:gd name="connsiteY0" fmla="*/ 402431 h 1283557"/>
                <a:gd name="connsiteX1" fmla="*/ 993501 w 993501"/>
                <a:gd name="connsiteY1" fmla="*/ 0 h 1283557"/>
                <a:gd name="connsiteX2" fmla="*/ 993501 w 993501"/>
                <a:gd name="connsiteY2" fmla="*/ 1280657 h 1283557"/>
                <a:gd name="connsiteX3" fmla="*/ 0 w 993501"/>
                <a:gd name="connsiteY3" fmla="*/ 1283557 h 1283557"/>
                <a:gd name="connsiteX4" fmla="*/ 2901 w 993501"/>
                <a:gd name="connsiteY4" fmla="*/ 402431 h 1283557"/>
                <a:gd name="connsiteX0" fmla="*/ 0 w 990600"/>
                <a:gd name="connsiteY0" fmla="*/ 402431 h 1283557"/>
                <a:gd name="connsiteX1" fmla="*/ 990600 w 990600"/>
                <a:gd name="connsiteY1" fmla="*/ 0 h 1283557"/>
                <a:gd name="connsiteX2" fmla="*/ 990600 w 990600"/>
                <a:gd name="connsiteY2" fmla="*/ 1280657 h 1283557"/>
                <a:gd name="connsiteX3" fmla="*/ 2900 w 990600"/>
                <a:gd name="connsiteY3" fmla="*/ 1283557 h 1283557"/>
                <a:gd name="connsiteX4" fmla="*/ 0 w 990600"/>
                <a:gd name="connsiteY4" fmla="*/ 402431 h 1283557"/>
                <a:gd name="connsiteX0" fmla="*/ 0 w 990600"/>
                <a:gd name="connsiteY0" fmla="*/ 402431 h 1338662"/>
                <a:gd name="connsiteX1" fmla="*/ 990600 w 990600"/>
                <a:gd name="connsiteY1" fmla="*/ 0 h 1338662"/>
                <a:gd name="connsiteX2" fmla="*/ 990600 w 990600"/>
                <a:gd name="connsiteY2" fmla="*/ 1280657 h 1338662"/>
                <a:gd name="connsiteX3" fmla="*/ 2900 w 990600"/>
                <a:gd name="connsiteY3" fmla="*/ 1338662 h 1338662"/>
                <a:gd name="connsiteX4" fmla="*/ 0 w 990600"/>
                <a:gd name="connsiteY4" fmla="*/ 402431 h 1338662"/>
                <a:gd name="connsiteX0" fmla="*/ 0 w 990600"/>
                <a:gd name="connsiteY0" fmla="*/ 402431 h 1344464"/>
                <a:gd name="connsiteX1" fmla="*/ 990600 w 990600"/>
                <a:gd name="connsiteY1" fmla="*/ 0 h 1344464"/>
                <a:gd name="connsiteX2" fmla="*/ 990600 w 990600"/>
                <a:gd name="connsiteY2" fmla="*/ 1344464 h 1344464"/>
                <a:gd name="connsiteX3" fmla="*/ 2900 w 990600"/>
                <a:gd name="connsiteY3" fmla="*/ 1338662 h 1344464"/>
                <a:gd name="connsiteX4" fmla="*/ 0 w 990600"/>
                <a:gd name="connsiteY4" fmla="*/ 402431 h 1344464"/>
                <a:gd name="connsiteX0" fmla="*/ 0 w 990600"/>
                <a:gd name="connsiteY0" fmla="*/ 402431 h 1338662"/>
                <a:gd name="connsiteX1" fmla="*/ 990600 w 990600"/>
                <a:gd name="connsiteY1" fmla="*/ 0 h 1338662"/>
                <a:gd name="connsiteX2" fmla="*/ 990600 w 990600"/>
                <a:gd name="connsiteY2" fmla="*/ 1332863 h 1338662"/>
                <a:gd name="connsiteX3" fmla="*/ 2900 w 990600"/>
                <a:gd name="connsiteY3" fmla="*/ 1338662 h 1338662"/>
                <a:gd name="connsiteX4" fmla="*/ 0 w 990600"/>
                <a:gd name="connsiteY4" fmla="*/ 402431 h 1338662"/>
                <a:gd name="connsiteX0" fmla="*/ 0 w 990600"/>
                <a:gd name="connsiteY0" fmla="*/ 402431 h 1338663"/>
                <a:gd name="connsiteX1" fmla="*/ 990600 w 990600"/>
                <a:gd name="connsiteY1" fmla="*/ 0 h 1338663"/>
                <a:gd name="connsiteX2" fmla="*/ 990600 w 990600"/>
                <a:gd name="connsiteY2" fmla="*/ 1338663 h 1338663"/>
                <a:gd name="connsiteX3" fmla="*/ 2900 w 990600"/>
                <a:gd name="connsiteY3" fmla="*/ 1338662 h 1338663"/>
                <a:gd name="connsiteX4" fmla="*/ 0 w 990600"/>
                <a:gd name="connsiteY4" fmla="*/ 402431 h 1338663"/>
                <a:gd name="connsiteX0" fmla="*/ 0 w 990600"/>
                <a:gd name="connsiteY0" fmla="*/ 402431 h 1390866"/>
                <a:gd name="connsiteX1" fmla="*/ 990600 w 990600"/>
                <a:gd name="connsiteY1" fmla="*/ 0 h 1390866"/>
                <a:gd name="connsiteX2" fmla="*/ 990600 w 990600"/>
                <a:gd name="connsiteY2" fmla="*/ 1338663 h 1390866"/>
                <a:gd name="connsiteX3" fmla="*/ 2900 w 990600"/>
                <a:gd name="connsiteY3" fmla="*/ 1390866 h 1390866"/>
                <a:gd name="connsiteX4" fmla="*/ 0 w 990600"/>
                <a:gd name="connsiteY4" fmla="*/ 402431 h 1390866"/>
                <a:gd name="connsiteX0" fmla="*/ 0 w 990600"/>
                <a:gd name="connsiteY0" fmla="*/ 402431 h 1390866"/>
                <a:gd name="connsiteX1" fmla="*/ 990600 w 990600"/>
                <a:gd name="connsiteY1" fmla="*/ 0 h 1390866"/>
                <a:gd name="connsiteX2" fmla="*/ 987700 w 990600"/>
                <a:gd name="connsiteY2" fmla="*/ 1387967 h 1390866"/>
                <a:gd name="connsiteX3" fmla="*/ 2900 w 990600"/>
                <a:gd name="connsiteY3" fmla="*/ 1390866 h 1390866"/>
                <a:gd name="connsiteX4" fmla="*/ 0 w 990600"/>
                <a:gd name="connsiteY4" fmla="*/ 402431 h 1390866"/>
                <a:gd name="connsiteX0" fmla="*/ 0 w 990880"/>
                <a:gd name="connsiteY0" fmla="*/ 402431 h 1390866"/>
                <a:gd name="connsiteX1" fmla="*/ 990600 w 990880"/>
                <a:gd name="connsiteY1" fmla="*/ 0 h 1390866"/>
                <a:gd name="connsiteX2" fmla="*/ 990601 w 990880"/>
                <a:gd name="connsiteY2" fmla="*/ 1387967 h 1390866"/>
                <a:gd name="connsiteX3" fmla="*/ 2900 w 990880"/>
                <a:gd name="connsiteY3" fmla="*/ 1390866 h 1390866"/>
                <a:gd name="connsiteX4" fmla="*/ 0 w 990880"/>
                <a:gd name="connsiteY4" fmla="*/ 402431 h 139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880" h="1390866">
                  <a:moveTo>
                    <a:pt x="0" y="402431"/>
                  </a:moveTo>
                  <a:lnTo>
                    <a:pt x="990600" y="0"/>
                  </a:lnTo>
                  <a:cubicBezTo>
                    <a:pt x="989633" y="462656"/>
                    <a:pt x="991568" y="925311"/>
                    <a:pt x="990601" y="1387967"/>
                  </a:cubicBezTo>
                  <a:lnTo>
                    <a:pt x="2900" y="1390866"/>
                  </a:lnTo>
                  <a:cubicBezTo>
                    <a:pt x="1933" y="1097157"/>
                    <a:pt x="967" y="696140"/>
                    <a:pt x="0" y="402431"/>
                  </a:cubicBezTo>
                  <a:close/>
                </a:path>
              </a:pathLst>
            </a:custGeom>
            <a:solidFill>
              <a:schemeClr val="bg1">
                <a:lumMod val="65000"/>
              </a:schemeClr>
            </a:solidFill>
            <a:ln w="9525">
              <a:solidFill>
                <a:schemeClr val="accent1">
                  <a:shade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2">
                    <a:lumMod val="50000"/>
                  </a:schemeClr>
                </a:solidFill>
              </a:endParaRPr>
            </a:p>
            <a:p>
              <a:pPr algn="ctr"/>
              <a:r>
                <a:rPr lang="en-US" sz="1200" dirty="0" smtClean="0">
                  <a:solidFill>
                    <a:schemeClr val="bg2">
                      <a:lumMod val="50000"/>
                    </a:schemeClr>
                  </a:solidFill>
                </a:rPr>
                <a:t>Get Out Of Your Comfort Zone</a:t>
              </a:r>
              <a:endParaRPr lang="en-US" sz="1200" dirty="0">
                <a:solidFill>
                  <a:schemeClr val="bg2">
                    <a:lumMod val="50000"/>
                  </a:schemeClr>
                </a:solidFill>
              </a:endParaRPr>
            </a:p>
          </p:txBody>
        </p:sp>
        <p:sp>
          <p:nvSpPr>
            <p:cNvPr id="76" name="Rectangle 7"/>
            <p:cNvSpPr/>
            <p:nvPr/>
          </p:nvSpPr>
          <p:spPr>
            <a:xfrm>
              <a:off x="101501" y="3671672"/>
              <a:ext cx="978270" cy="610607"/>
            </a:xfrm>
            <a:custGeom>
              <a:avLst/>
              <a:gdLst>
                <a:gd name="connsiteX0" fmla="*/ 0 w 1066800"/>
                <a:gd name="connsiteY0" fmla="*/ 0 h 228600"/>
                <a:gd name="connsiteX1" fmla="*/ 1066800 w 1066800"/>
                <a:gd name="connsiteY1" fmla="*/ 0 h 228600"/>
                <a:gd name="connsiteX2" fmla="*/ 1066800 w 1066800"/>
                <a:gd name="connsiteY2" fmla="*/ 228600 h 228600"/>
                <a:gd name="connsiteX3" fmla="*/ 0 w 1066800"/>
                <a:gd name="connsiteY3" fmla="*/ 228600 h 228600"/>
                <a:gd name="connsiteX4" fmla="*/ 0 w 1066800"/>
                <a:gd name="connsiteY4" fmla="*/ 0 h 228600"/>
                <a:gd name="connsiteX0" fmla="*/ 0 w 1066800"/>
                <a:gd name="connsiteY0" fmla="*/ 214312 h 442912"/>
                <a:gd name="connsiteX1" fmla="*/ 1021556 w 1066800"/>
                <a:gd name="connsiteY1" fmla="*/ 0 h 442912"/>
                <a:gd name="connsiteX2" fmla="*/ 1066800 w 1066800"/>
                <a:gd name="connsiteY2" fmla="*/ 442912 h 442912"/>
                <a:gd name="connsiteX3" fmla="*/ 0 w 1066800"/>
                <a:gd name="connsiteY3" fmla="*/ 442912 h 442912"/>
                <a:gd name="connsiteX4" fmla="*/ 0 w 1066800"/>
                <a:gd name="connsiteY4" fmla="*/ 214312 h 442912"/>
                <a:gd name="connsiteX0" fmla="*/ 0 w 1021556"/>
                <a:gd name="connsiteY0" fmla="*/ 214312 h 442912"/>
                <a:gd name="connsiteX1" fmla="*/ 1021556 w 1021556"/>
                <a:gd name="connsiteY1" fmla="*/ 0 h 442912"/>
                <a:gd name="connsiteX2" fmla="*/ 1021556 w 1021556"/>
                <a:gd name="connsiteY2" fmla="*/ 295275 h 442912"/>
                <a:gd name="connsiteX3" fmla="*/ 0 w 1021556"/>
                <a:gd name="connsiteY3" fmla="*/ 442912 h 442912"/>
                <a:gd name="connsiteX4" fmla="*/ 0 w 1021556"/>
                <a:gd name="connsiteY4" fmla="*/ 214312 h 442912"/>
                <a:gd name="connsiteX0" fmla="*/ 0 w 1023937"/>
                <a:gd name="connsiteY0" fmla="*/ 209550 h 438150"/>
                <a:gd name="connsiteX1" fmla="*/ 1023937 w 1023937"/>
                <a:gd name="connsiteY1" fmla="*/ 0 h 438150"/>
                <a:gd name="connsiteX2" fmla="*/ 1021556 w 1023937"/>
                <a:gd name="connsiteY2" fmla="*/ 290513 h 438150"/>
                <a:gd name="connsiteX3" fmla="*/ 0 w 1023937"/>
                <a:gd name="connsiteY3" fmla="*/ 438150 h 438150"/>
                <a:gd name="connsiteX4" fmla="*/ 0 w 1023937"/>
                <a:gd name="connsiteY4" fmla="*/ 209550 h 438150"/>
                <a:gd name="connsiteX0" fmla="*/ 7144 w 1031081"/>
                <a:gd name="connsiteY0" fmla="*/ 209550 h 600075"/>
                <a:gd name="connsiteX1" fmla="*/ 1031081 w 1031081"/>
                <a:gd name="connsiteY1" fmla="*/ 0 h 600075"/>
                <a:gd name="connsiteX2" fmla="*/ 1028700 w 1031081"/>
                <a:gd name="connsiteY2" fmla="*/ 290513 h 600075"/>
                <a:gd name="connsiteX3" fmla="*/ 0 w 1031081"/>
                <a:gd name="connsiteY3" fmla="*/ 600075 h 600075"/>
                <a:gd name="connsiteX4" fmla="*/ 7144 w 1031081"/>
                <a:gd name="connsiteY4" fmla="*/ 209550 h 600075"/>
                <a:gd name="connsiteX0" fmla="*/ 2382 w 1031081"/>
                <a:gd name="connsiteY0" fmla="*/ 333375 h 600075"/>
                <a:gd name="connsiteX1" fmla="*/ 1031081 w 1031081"/>
                <a:gd name="connsiteY1" fmla="*/ 0 h 600075"/>
                <a:gd name="connsiteX2" fmla="*/ 1028700 w 1031081"/>
                <a:gd name="connsiteY2" fmla="*/ 290513 h 600075"/>
                <a:gd name="connsiteX3" fmla="*/ 0 w 1031081"/>
                <a:gd name="connsiteY3" fmla="*/ 600075 h 600075"/>
                <a:gd name="connsiteX4" fmla="*/ 2382 w 1031081"/>
                <a:gd name="connsiteY4" fmla="*/ 333375 h 600075"/>
                <a:gd name="connsiteX0" fmla="*/ 2382 w 1031310"/>
                <a:gd name="connsiteY0" fmla="*/ 333375 h 600075"/>
                <a:gd name="connsiteX1" fmla="*/ 1031081 w 1031310"/>
                <a:gd name="connsiteY1" fmla="*/ 0 h 600075"/>
                <a:gd name="connsiteX2" fmla="*/ 1031081 w 1031310"/>
                <a:gd name="connsiteY2" fmla="*/ 250032 h 600075"/>
                <a:gd name="connsiteX3" fmla="*/ 0 w 1031310"/>
                <a:gd name="connsiteY3" fmla="*/ 600075 h 600075"/>
                <a:gd name="connsiteX4" fmla="*/ 2382 w 1031310"/>
                <a:gd name="connsiteY4" fmla="*/ 333375 h 600075"/>
                <a:gd name="connsiteX0" fmla="*/ 2382 w 1031081"/>
                <a:gd name="connsiteY0" fmla="*/ 333375 h 600075"/>
                <a:gd name="connsiteX1" fmla="*/ 1031081 w 1031081"/>
                <a:gd name="connsiteY1" fmla="*/ 0 h 600075"/>
                <a:gd name="connsiteX2" fmla="*/ 1028700 w 1031081"/>
                <a:gd name="connsiteY2" fmla="*/ 261938 h 600075"/>
                <a:gd name="connsiteX3" fmla="*/ 0 w 1031081"/>
                <a:gd name="connsiteY3" fmla="*/ 600075 h 600075"/>
                <a:gd name="connsiteX4" fmla="*/ 2382 w 1031081"/>
                <a:gd name="connsiteY4" fmla="*/ 333375 h 600075"/>
                <a:gd name="connsiteX0" fmla="*/ 1 w 1028700"/>
                <a:gd name="connsiteY0" fmla="*/ 333375 h 573881"/>
                <a:gd name="connsiteX1" fmla="*/ 1028700 w 1028700"/>
                <a:gd name="connsiteY1" fmla="*/ 0 h 573881"/>
                <a:gd name="connsiteX2" fmla="*/ 1026319 w 1028700"/>
                <a:gd name="connsiteY2" fmla="*/ 261938 h 573881"/>
                <a:gd name="connsiteX3" fmla="*/ 0 w 1028700"/>
                <a:gd name="connsiteY3" fmla="*/ 573881 h 573881"/>
                <a:gd name="connsiteX4" fmla="*/ 1 w 1028700"/>
                <a:gd name="connsiteY4" fmla="*/ 333375 h 573881"/>
                <a:gd name="connsiteX0" fmla="*/ 1 w 1028700"/>
                <a:gd name="connsiteY0" fmla="*/ 333375 h 573881"/>
                <a:gd name="connsiteX1" fmla="*/ 1028700 w 1028700"/>
                <a:gd name="connsiteY1" fmla="*/ 0 h 573881"/>
                <a:gd name="connsiteX2" fmla="*/ 1026319 w 1028700"/>
                <a:gd name="connsiteY2" fmla="*/ 247651 h 573881"/>
                <a:gd name="connsiteX3" fmla="*/ 0 w 1028700"/>
                <a:gd name="connsiteY3" fmla="*/ 573881 h 573881"/>
                <a:gd name="connsiteX4" fmla="*/ 1 w 1028700"/>
                <a:gd name="connsiteY4" fmla="*/ 333375 h 573881"/>
                <a:gd name="connsiteX0" fmla="*/ 1 w 1028700"/>
                <a:gd name="connsiteY0" fmla="*/ 333375 h 585787"/>
                <a:gd name="connsiteX1" fmla="*/ 1028700 w 1028700"/>
                <a:gd name="connsiteY1" fmla="*/ 0 h 585787"/>
                <a:gd name="connsiteX2" fmla="*/ 1026319 w 1028700"/>
                <a:gd name="connsiteY2" fmla="*/ 247651 h 585787"/>
                <a:gd name="connsiteX3" fmla="*/ 0 w 1028700"/>
                <a:gd name="connsiteY3" fmla="*/ 585787 h 585787"/>
                <a:gd name="connsiteX4" fmla="*/ 1 w 1028700"/>
                <a:gd name="connsiteY4" fmla="*/ 333375 h 585787"/>
                <a:gd name="connsiteX0" fmla="*/ 1 w 1028700"/>
                <a:gd name="connsiteY0" fmla="*/ 366712 h 619124"/>
                <a:gd name="connsiteX1" fmla="*/ 1028700 w 1028700"/>
                <a:gd name="connsiteY1" fmla="*/ 0 h 619124"/>
                <a:gd name="connsiteX2" fmla="*/ 1026319 w 1028700"/>
                <a:gd name="connsiteY2" fmla="*/ 280988 h 619124"/>
                <a:gd name="connsiteX3" fmla="*/ 0 w 1028700"/>
                <a:gd name="connsiteY3" fmla="*/ 619124 h 619124"/>
                <a:gd name="connsiteX4" fmla="*/ 1 w 1028700"/>
                <a:gd name="connsiteY4" fmla="*/ 366712 h 619124"/>
                <a:gd name="connsiteX0" fmla="*/ 1 w 1028930"/>
                <a:gd name="connsiteY0" fmla="*/ 366712 h 619124"/>
                <a:gd name="connsiteX1" fmla="*/ 1028700 w 1028930"/>
                <a:gd name="connsiteY1" fmla="*/ 0 h 619124"/>
                <a:gd name="connsiteX2" fmla="*/ 1028701 w 1028930"/>
                <a:gd name="connsiteY2" fmla="*/ 226219 h 619124"/>
                <a:gd name="connsiteX3" fmla="*/ 0 w 1028930"/>
                <a:gd name="connsiteY3" fmla="*/ 619124 h 619124"/>
                <a:gd name="connsiteX4" fmla="*/ 1 w 1028930"/>
                <a:gd name="connsiteY4" fmla="*/ 366712 h 619124"/>
                <a:gd name="connsiteX0" fmla="*/ 1 w 1028930"/>
                <a:gd name="connsiteY0" fmla="*/ 388143 h 640555"/>
                <a:gd name="connsiteX1" fmla="*/ 1028700 w 1028930"/>
                <a:gd name="connsiteY1" fmla="*/ 0 h 640555"/>
                <a:gd name="connsiteX2" fmla="*/ 1028701 w 1028930"/>
                <a:gd name="connsiteY2" fmla="*/ 247650 h 640555"/>
                <a:gd name="connsiteX3" fmla="*/ 0 w 1028930"/>
                <a:gd name="connsiteY3" fmla="*/ 640555 h 640555"/>
                <a:gd name="connsiteX4" fmla="*/ 1 w 1028930"/>
                <a:gd name="connsiteY4" fmla="*/ 388143 h 640555"/>
                <a:gd name="connsiteX0" fmla="*/ 1 w 1031082"/>
                <a:gd name="connsiteY0" fmla="*/ 397668 h 650080"/>
                <a:gd name="connsiteX1" fmla="*/ 1031082 w 1031082"/>
                <a:gd name="connsiteY1" fmla="*/ 0 h 650080"/>
                <a:gd name="connsiteX2" fmla="*/ 1028701 w 1031082"/>
                <a:gd name="connsiteY2" fmla="*/ 257175 h 650080"/>
                <a:gd name="connsiteX3" fmla="*/ 0 w 1031082"/>
                <a:gd name="connsiteY3" fmla="*/ 650080 h 650080"/>
                <a:gd name="connsiteX4" fmla="*/ 1 w 1031082"/>
                <a:gd name="connsiteY4" fmla="*/ 397668 h 650080"/>
                <a:gd name="connsiteX0" fmla="*/ 1 w 1031082"/>
                <a:gd name="connsiteY0" fmla="*/ 397668 h 650080"/>
                <a:gd name="connsiteX1" fmla="*/ 1031082 w 1031082"/>
                <a:gd name="connsiteY1" fmla="*/ 0 h 650080"/>
                <a:gd name="connsiteX2" fmla="*/ 1028701 w 1031082"/>
                <a:gd name="connsiteY2" fmla="*/ 240506 h 650080"/>
                <a:gd name="connsiteX3" fmla="*/ 0 w 1031082"/>
                <a:gd name="connsiteY3" fmla="*/ 650080 h 650080"/>
                <a:gd name="connsiteX4" fmla="*/ 1 w 1031082"/>
                <a:gd name="connsiteY4" fmla="*/ 397668 h 650080"/>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1 w 1031082"/>
                <a:gd name="connsiteY0" fmla="*/ 411956 h 664368"/>
                <a:gd name="connsiteX1" fmla="*/ 1031082 w 1031082"/>
                <a:gd name="connsiteY1" fmla="*/ 0 h 664368"/>
                <a:gd name="connsiteX2" fmla="*/ 1028701 w 1031082"/>
                <a:gd name="connsiteY2" fmla="*/ 254794 h 664368"/>
                <a:gd name="connsiteX3" fmla="*/ 0 w 1031082"/>
                <a:gd name="connsiteY3" fmla="*/ 664368 h 664368"/>
                <a:gd name="connsiteX4" fmla="*/ 1 w 1031082"/>
                <a:gd name="connsiteY4" fmla="*/ 411956 h 664368"/>
                <a:gd name="connsiteX0" fmla="*/ 0 w 1187491"/>
                <a:gd name="connsiteY0" fmla="*/ 480135 h 664368"/>
                <a:gd name="connsiteX1" fmla="*/ 1187491 w 1187491"/>
                <a:gd name="connsiteY1" fmla="*/ 0 h 664368"/>
                <a:gd name="connsiteX2" fmla="*/ 1185110 w 1187491"/>
                <a:gd name="connsiteY2" fmla="*/ 254794 h 664368"/>
                <a:gd name="connsiteX3" fmla="*/ 156409 w 1187491"/>
                <a:gd name="connsiteY3" fmla="*/ 664368 h 664368"/>
                <a:gd name="connsiteX4" fmla="*/ 0 w 1187491"/>
                <a:gd name="connsiteY4" fmla="*/ 480135 h 664368"/>
                <a:gd name="connsiteX0" fmla="*/ 4012 w 1191503"/>
                <a:gd name="connsiteY0" fmla="*/ 480135 h 740568"/>
                <a:gd name="connsiteX1" fmla="*/ 1191503 w 1191503"/>
                <a:gd name="connsiteY1" fmla="*/ 0 h 740568"/>
                <a:gd name="connsiteX2" fmla="*/ 1189122 w 1191503"/>
                <a:gd name="connsiteY2" fmla="*/ 254794 h 740568"/>
                <a:gd name="connsiteX3" fmla="*/ 0 w 1191503"/>
                <a:gd name="connsiteY3" fmla="*/ 740568 h 740568"/>
                <a:gd name="connsiteX4" fmla="*/ 4012 w 1191503"/>
                <a:gd name="connsiteY4" fmla="*/ 480135 h 740568"/>
                <a:gd name="connsiteX0" fmla="*/ 4012 w 1191503"/>
                <a:gd name="connsiteY0" fmla="*/ 480135 h 736558"/>
                <a:gd name="connsiteX1" fmla="*/ 1191503 w 1191503"/>
                <a:gd name="connsiteY1" fmla="*/ 0 h 736558"/>
                <a:gd name="connsiteX2" fmla="*/ 1189122 w 1191503"/>
                <a:gd name="connsiteY2" fmla="*/ 254794 h 736558"/>
                <a:gd name="connsiteX3" fmla="*/ 0 w 1191503"/>
                <a:gd name="connsiteY3" fmla="*/ 736558 h 736558"/>
                <a:gd name="connsiteX4" fmla="*/ 4012 w 1191503"/>
                <a:gd name="connsiteY4" fmla="*/ 480135 h 736558"/>
                <a:gd name="connsiteX0" fmla="*/ 4012 w 1191503"/>
                <a:gd name="connsiteY0" fmla="*/ 480135 h 748464"/>
                <a:gd name="connsiteX1" fmla="*/ 1191503 w 1191503"/>
                <a:gd name="connsiteY1" fmla="*/ 0 h 748464"/>
                <a:gd name="connsiteX2" fmla="*/ 1189122 w 1191503"/>
                <a:gd name="connsiteY2" fmla="*/ 254794 h 748464"/>
                <a:gd name="connsiteX3" fmla="*/ 0 w 1191503"/>
                <a:gd name="connsiteY3" fmla="*/ 748464 h 748464"/>
                <a:gd name="connsiteX4" fmla="*/ 4012 w 1191503"/>
                <a:gd name="connsiteY4" fmla="*/ 480135 h 748464"/>
                <a:gd name="connsiteX0" fmla="*/ 4012 w 1191503"/>
                <a:gd name="connsiteY0" fmla="*/ 480135 h 743701"/>
                <a:gd name="connsiteX1" fmla="*/ 1191503 w 1191503"/>
                <a:gd name="connsiteY1" fmla="*/ 0 h 743701"/>
                <a:gd name="connsiteX2" fmla="*/ 1189122 w 1191503"/>
                <a:gd name="connsiteY2" fmla="*/ 254794 h 743701"/>
                <a:gd name="connsiteX3" fmla="*/ 0 w 1191503"/>
                <a:gd name="connsiteY3" fmla="*/ 743701 h 743701"/>
                <a:gd name="connsiteX4" fmla="*/ 4012 w 1191503"/>
                <a:gd name="connsiteY4" fmla="*/ 480135 h 74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1503" h="743701">
                  <a:moveTo>
                    <a:pt x="4012" y="480135"/>
                  </a:moveTo>
                  <a:lnTo>
                    <a:pt x="1191503" y="0"/>
                  </a:lnTo>
                  <a:cubicBezTo>
                    <a:pt x="1190709" y="96838"/>
                    <a:pt x="1189916" y="157956"/>
                    <a:pt x="1189122" y="254794"/>
                  </a:cubicBezTo>
                  <a:lnTo>
                    <a:pt x="0" y="743701"/>
                  </a:lnTo>
                  <a:cubicBezTo>
                    <a:pt x="0" y="663532"/>
                    <a:pt x="4012" y="560304"/>
                    <a:pt x="4012" y="480135"/>
                  </a:cubicBezTo>
                  <a:close/>
                </a:path>
              </a:pathLst>
            </a:custGeom>
            <a:solidFill>
              <a:schemeClr val="tx1"/>
            </a:solidFill>
            <a:ln w="952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sp>
          <p:nvSpPr>
            <p:cNvPr id="77" name="shiny"/>
            <p:cNvSpPr/>
            <p:nvPr/>
          </p:nvSpPr>
          <p:spPr>
            <a:xfrm>
              <a:off x="103643" y="3804629"/>
              <a:ext cx="631923" cy="394930"/>
            </a:xfrm>
            <a:custGeom>
              <a:avLst/>
              <a:gdLst>
                <a:gd name="connsiteX0" fmla="*/ 0 w 685800"/>
                <a:gd name="connsiteY0" fmla="*/ 0 h 381000"/>
                <a:gd name="connsiteX1" fmla="*/ 685800 w 685800"/>
                <a:gd name="connsiteY1" fmla="*/ 0 h 381000"/>
                <a:gd name="connsiteX2" fmla="*/ 685800 w 685800"/>
                <a:gd name="connsiteY2" fmla="*/ 381000 h 381000"/>
                <a:gd name="connsiteX3" fmla="*/ 0 w 685800"/>
                <a:gd name="connsiteY3" fmla="*/ 381000 h 381000"/>
                <a:gd name="connsiteX4" fmla="*/ 0 w 685800"/>
                <a:gd name="connsiteY4" fmla="*/ 0 h 381000"/>
                <a:gd name="connsiteX0" fmla="*/ 0 w 685800"/>
                <a:gd name="connsiteY0" fmla="*/ 269081 h 650081"/>
                <a:gd name="connsiteX1" fmla="*/ 685800 w 685800"/>
                <a:gd name="connsiteY1" fmla="*/ 0 h 650081"/>
                <a:gd name="connsiteX2" fmla="*/ 685800 w 685800"/>
                <a:gd name="connsiteY2" fmla="*/ 650081 h 650081"/>
                <a:gd name="connsiteX3" fmla="*/ 0 w 685800"/>
                <a:gd name="connsiteY3" fmla="*/ 650081 h 650081"/>
                <a:gd name="connsiteX4" fmla="*/ 0 w 685800"/>
                <a:gd name="connsiteY4" fmla="*/ 269081 h 650081"/>
                <a:gd name="connsiteX0" fmla="*/ 0 w 685800"/>
                <a:gd name="connsiteY0" fmla="*/ 269081 h 650081"/>
                <a:gd name="connsiteX1" fmla="*/ 685800 w 685800"/>
                <a:gd name="connsiteY1" fmla="*/ 0 h 650081"/>
                <a:gd name="connsiteX2" fmla="*/ 685800 w 685800"/>
                <a:gd name="connsiteY2" fmla="*/ 214313 h 650081"/>
                <a:gd name="connsiteX3" fmla="*/ 0 w 685800"/>
                <a:gd name="connsiteY3" fmla="*/ 650081 h 650081"/>
                <a:gd name="connsiteX4" fmla="*/ 0 w 685800"/>
                <a:gd name="connsiteY4" fmla="*/ 269081 h 650081"/>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214313 h 442912"/>
                <a:gd name="connsiteX3" fmla="*/ 0 w 685800"/>
                <a:gd name="connsiteY3" fmla="*/ 442912 h 442912"/>
                <a:gd name="connsiteX4" fmla="*/ 0 w 685800"/>
                <a:gd name="connsiteY4" fmla="*/ 269081 h 442912"/>
                <a:gd name="connsiteX0" fmla="*/ 0 w 685800"/>
                <a:gd name="connsiteY0" fmla="*/ 269081 h 442912"/>
                <a:gd name="connsiteX1" fmla="*/ 685800 w 685800"/>
                <a:gd name="connsiteY1" fmla="*/ 0 h 442912"/>
                <a:gd name="connsiteX2" fmla="*/ 685800 w 685800"/>
                <a:gd name="connsiteY2" fmla="*/ 92869 h 442912"/>
                <a:gd name="connsiteX3" fmla="*/ 0 w 685800"/>
                <a:gd name="connsiteY3" fmla="*/ 442912 h 442912"/>
                <a:gd name="connsiteX4" fmla="*/ 0 w 685800"/>
                <a:gd name="connsiteY4" fmla="*/ 269081 h 442912"/>
                <a:gd name="connsiteX0" fmla="*/ 0 w 688181"/>
                <a:gd name="connsiteY0" fmla="*/ 247650 h 421481"/>
                <a:gd name="connsiteX1" fmla="*/ 688181 w 688181"/>
                <a:gd name="connsiteY1" fmla="*/ 0 h 421481"/>
                <a:gd name="connsiteX2" fmla="*/ 685800 w 688181"/>
                <a:gd name="connsiteY2" fmla="*/ 71438 h 421481"/>
                <a:gd name="connsiteX3" fmla="*/ 0 w 688181"/>
                <a:gd name="connsiteY3" fmla="*/ 421481 h 421481"/>
                <a:gd name="connsiteX4" fmla="*/ 0 w 688181"/>
                <a:gd name="connsiteY4" fmla="*/ 247650 h 421481"/>
                <a:gd name="connsiteX0" fmla="*/ 2381 w 688181"/>
                <a:gd name="connsiteY0" fmla="*/ 266700 h 421481"/>
                <a:gd name="connsiteX1" fmla="*/ 688181 w 688181"/>
                <a:gd name="connsiteY1" fmla="*/ 0 h 421481"/>
                <a:gd name="connsiteX2" fmla="*/ 685800 w 688181"/>
                <a:gd name="connsiteY2" fmla="*/ 71438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181"/>
                <a:gd name="connsiteY0" fmla="*/ 266700 h 421481"/>
                <a:gd name="connsiteX1" fmla="*/ 688181 w 688181"/>
                <a:gd name="connsiteY1" fmla="*/ 0 h 421481"/>
                <a:gd name="connsiteX2" fmla="*/ 685800 w 688181"/>
                <a:gd name="connsiteY2" fmla="*/ 47626 h 421481"/>
                <a:gd name="connsiteX3" fmla="*/ 0 w 688181"/>
                <a:gd name="connsiteY3" fmla="*/ 421481 h 421481"/>
                <a:gd name="connsiteX4" fmla="*/ 2381 w 688181"/>
                <a:gd name="connsiteY4" fmla="*/ 266700 h 421481"/>
                <a:gd name="connsiteX0" fmla="*/ 2381 w 688410"/>
                <a:gd name="connsiteY0" fmla="*/ 266700 h 421481"/>
                <a:gd name="connsiteX1" fmla="*/ 688181 w 688410"/>
                <a:gd name="connsiteY1" fmla="*/ 0 h 421481"/>
                <a:gd name="connsiteX2" fmla="*/ 688181 w 688410"/>
                <a:gd name="connsiteY2" fmla="*/ 47626 h 421481"/>
                <a:gd name="connsiteX3" fmla="*/ 0 w 688410"/>
                <a:gd name="connsiteY3" fmla="*/ 421481 h 421481"/>
                <a:gd name="connsiteX4" fmla="*/ 2381 w 688410"/>
                <a:gd name="connsiteY4" fmla="*/ 266700 h 421481"/>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26231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26231 h 481012"/>
                <a:gd name="connsiteX0" fmla="*/ 2381 w 766762"/>
                <a:gd name="connsiteY0" fmla="*/ 311943 h 481012"/>
                <a:gd name="connsiteX1" fmla="*/ 766762 w 766762"/>
                <a:gd name="connsiteY1" fmla="*/ 0 h 481012"/>
                <a:gd name="connsiteX2" fmla="*/ 688181 w 766762"/>
                <a:gd name="connsiteY2" fmla="*/ 107157 h 481012"/>
                <a:gd name="connsiteX3" fmla="*/ 0 w 766762"/>
                <a:gd name="connsiteY3" fmla="*/ 481012 h 481012"/>
                <a:gd name="connsiteX4" fmla="*/ 2381 w 766762"/>
                <a:gd name="connsiteY4" fmla="*/ 311943 h 481012"/>
                <a:gd name="connsiteX0" fmla="*/ 2381 w 766762"/>
                <a:gd name="connsiteY0" fmla="*/ 311943 h 481012"/>
                <a:gd name="connsiteX1" fmla="*/ 766762 w 766762"/>
                <a:gd name="connsiteY1" fmla="*/ 0 h 481012"/>
                <a:gd name="connsiteX2" fmla="*/ 761999 w 766762"/>
                <a:gd name="connsiteY2" fmla="*/ 33338 h 481012"/>
                <a:gd name="connsiteX3" fmla="*/ 0 w 766762"/>
                <a:gd name="connsiteY3" fmla="*/ 481012 h 481012"/>
                <a:gd name="connsiteX4" fmla="*/ 2381 w 766762"/>
                <a:gd name="connsiteY4" fmla="*/ 311943 h 481012"/>
                <a:gd name="connsiteX0" fmla="*/ 183 w 767464"/>
                <a:gd name="connsiteY0" fmla="*/ 317745 h 481012"/>
                <a:gd name="connsiteX1" fmla="*/ 767464 w 767464"/>
                <a:gd name="connsiteY1" fmla="*/ 0 h 481012"/>
                <a:gd name="connsiteX2" fmla="*/ 762701 w 767464"/>
                <a:gd name="connsiteY2" fmla="*/ 33338 h 481012"/>
                <a:gd name="connsiteX3" fmla="*/ 702 w 767464"/>
                <a:gd name="connsiteY3" fmla="*/ 481012 h 481012"/>
                <a:gd name="connsiteX4" fmla="*/ 183 w 7674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 name="connsiteX0" fmla="*/ 2383 w 769664"/>
                <a:gd name="connsiteY0" fmla="*/ 317745 h 481012"/>
                <a:gd name="connsiteX1" fmla="*/ 769664 w 769664"/>
                <a:gd name="connsiteY1" fmla="*/ 0 h 481012"/>
                <a:gd name="connsiteX2" fmla="*/ 764901 w 769664"/>
                <a:gd name="connsiteY2" fmla="*/ 33338 h 481012"/>
                <a:gd name="connsiteX3" fmla="*/ 0 w 769664"/>
                <a:gd name="connsiteY3" fmla="*/ 481012 h 481012"/>
                <a:gd name="connsiteX4" fmla="*/ 2383 w 769664"/>
                <a:gd name="connsiteY4" fmla="*/ 317745 h 48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64" h="481012">
                  <a:moveTo>
                    <a:pt x="2383" y="317745"/>
                  </a:moveTo>
                  <a:lnTo>
                    <a:pt x="769664" y="0"/>
                  </a:lnTo>
                  <a:cubicBezTo>
                    <a:pt x="768870" y="23813"/>
                    <a:pt x="765695" y="9525"/>
                    <a:pt x="764901" y="33338"/>
                  </a:cubicBezTo>
                  <a:cubicBezTo>
                    <a:pt x="560114" y="107157"/>
                    <a:pt x="304799" y="221456"/>
                    <a:pt x="0" y="481012"/>
                  </a:cubicBezTo>
                  <a:cubicBezTo>
                    <a:pt x="794" y="429418"/>
                    <a:pt x="1589" y="369339"/>
                    <a:pt x="2383" y="317745"/>
                  </a:cubicBezTo>
                  <a:close/>
                </a:path>
              </a:pathLst>
            </a:custGeom>
            <a:gradFill flip="none" rotWithShape="0">
              <a:gsLst>
                <a:gs pos="0">
                  <a:schemeClr val="bg1">
                    <a:alpha val="0"/>
                  </a:schemeClr>
                </a:gs>
                <a:gs pos="61000">
                  <a:schemeClr val="bg1">
                    <a:lumMod val="100000"/>
                    <a:alpha val="66000"/>
                  </a:schemeClr>
                </a:gs>
              </a:gsLst>
              <a:lin ang="60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2">
                    <a:lumMod val="50000"/>
                  </a:schemeClr>
                </a:solidFill>
              </a:endParaRPr>
            </a:p>
          </p:txBody>
        </p:sp>
      </p:grpSp>
      <p:pic>
        <p:nvPicPr>
          <p:cNvPr id="78" name="red_figure_flag"/>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086600" y="76200"/>
            <a:ext cx="1600200" cy="18710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447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par>
                                <p:cTn id="8" presetID="22" presetClass="entr" presetSubtype="4" fill="hold" nodeType="withEffect">
                                  <p:stCondLst>
                                    <p:cond delay="1000"/>
                                  </p:stCondLst>
                                  <p:childTnLst>
                                    <p:set>
                                      <p:cBhvr>
                                        <p:cTn id="9" dur="1" fill="hold">
                                          <p:stCondLst>
                                            <p:cond delay="0"/>
                                          </p:stCondLst>
                                        </p:cTn>
                                        <p:tgtEl>
                                          <p:spTgt spid="93"/>
                                        </p:tgtEl>
                                        <p:attrNameLst>
                                          <p:attrName>style.visibility</p:attrName>
                                        </p:attrNameLst>
                                      </p:cBhvr>
                                      <p:to>
                                        <p:strVal val="visible"/>
                                      </p:to>
                                    </p:set>
                                    <p:animEffect transition="in" filter="wipe(down)">
                                      <p:cBhvr>
                                        <p:cTn id="10" dur="500"/>
                                        <p:tgtEl>
                                          <p:spTgt spid="93"/>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31"/>
                                        </p:tgtEl>
                                        <p:attrNameLst>
                                          <p:attrName>style.visibility</p:attrName>
                                        </p:attrNameLst>
                                      </p:cBhvr>
                                      <p:to>
                                        <p:strVal val="visible"/>
                                      </p:to>
                                    </p:set>
                                    <p:animEffect transition="in" filter="fade">
                                      <p:cBhvr>
                                        <p:cTn id="13" dur="500"/>
                                        <p:tgtEl>
                                          <p:spTgt spid="131"/>
                                        </p:tgtEl>
                                      </p:cBhvr>
                                    </p:animEffect>
                                  </p:childTnLst>
                                </p:cTn>
                              </p:par>
                              <p:par>
                                <p:cTn id="14" presetID="22" presetClass="entr" presetSubtype="4" fill="hold" nodeType="withEffect">
                                  <p:stCondLst>
                                    <p:cond delay="2000"/>
                                  </p:stCondLst>
                                  <p:childTnLst>
                                    <p:set>
                                      <p:cBhvr>
                                        <p:cTn id="15" dur="1" fill="hold">
                                          <p:stCondLst>
                                            <p:cond delay="0"/>
                                          </p:stCondLst>
                                        </p:cTn>
                                        <p:tgtEl>
                                          <p:spTgt spid="94"/>
                                        </p:tgtEl>
                                        <p:attrNameLst>
                                          <p:attrName>style.visibility</p:attrName>
                                        </p:attrNameLst>
                                      </p:cBhvr>
                                      <p:to>
                                        <p:strVal val="visible"/>
                                      </p:to>
                                    </p:set>
                                    <p:animEffect transition="in" filter="wipe(down)">
                                      <p:cBhvr>
                                        <p:cTn id="16" dur="500"/>
                                        <p:tgtEl>
                                          <p:spTgt spid="94"/>
                                        </p:tgtEl>
                                      </p:cBhvr>
                                    </p:animEffect>
                                  </p:childTnLst>
                                </p:cTn>
                              </p:par>
                              <p:par>
                                <p:cTn id="17" presetID="10" presetClass="entr" presetSubtype="0" fill="hold" grpId="0" nodeType="withEffect">
                                  <p:stCondLst>
                                    <p:cond delay="2500"/>
                                  </p:stCondLst>
                                  <p:childTnLst>
                                    <p:set>
                                      <p:cBhvr>
                                        <p:cTn id="18" dur="1" fill="hold">
                                          <p:stCondLst>
                                            <p:cond delay="0"/>
                                          </p:stCondLst>
                                        </p:cTn>
                                        <p:tgtEl>
                                          <p:spTgt spid="130"/>
                                        </p:tgtEl>
                                        <p:attrNameLst>
                                          <p:attrName>style.visibility</p:attrName>
                                        </p:attrNameLst>
                                      </p:cBhvr>
                                      <p:to>
                                        <p:strVal val="visible"/>
                                      </p:to>
                                    </p:set>
                                    <p:animEffect transition="in" filter="fade">
                                      <p:cBhvr>
                                        <p:cTn id="19" dur="500"/>
                                        <p:tgtEl>
                                          <p:spTgt spid="130"/>
                                        </p:tgtEl>
                                      </p:cBhvr>
                                    </p:animEffect>
                                  </p:childTnLst>
                                </p:cTn>
                              </p:par>
                              <p:par>
                                <p:cTn id="20" presetID="22" presetClass="entr" presetSubtype="4" fill="hold" nodeType="withEffect">
                                  <p:stCondLst>
                                    <p:cond delay="3000"/>
                                  </p:stCondLst>
                                  <p:childTnLst>
                                    <p:set>
                                      <p:cBhvr>
                                        <p:cTn id="21" dur="1" fill="hold">
                                          <p:stCondLst>
                                            <p:cond delay="0"/>
                                          </p:stCondLst>
                                        </p:cTn>
                                        <p:tgtEl>
                                          <p:spTgt spid="92"/>
                                        </p:tgtEl>
                                        <p:attrNameLst>
                                          <p:attrName>style.visibility</p:attrName>
                                        </p:attrNameLst>
                                      </p:cBhvr>
                                      <p:to>
                                        <p:strVal val="visible"/>
                                      </p:to>
                                    </p:set>
                                    <p:animEffect transition="in" filter="wipe(down)">
                                      <p:cBhvr>
                                        <p:cTn id="22" dur="500"/>
                                        <p:tgtEl>
                                          <p:spTgt spid="92"/>
                                        </p:tgtEl>
                                      </p:cBhvr>
                                    </p:animEffect>
                                  </p:childTnLst>
                                </p:cTn>
                              </p:par>
                              <p:par>
                                <p:cTn id="23" presetID="10" presetClass="entr" presetSubtype="0" fill="hold" grpId="0" nodeType="withEffect">
                                  <p:stCondLst>
                                    <p:cond delay="3500"/>
                                  </p:stCondLst>
                                  <p:childTnLst>
                                    <p:set>
                                      <p:cBhvr>
                                        <p:cTn id="24" dur="1" fill="hold">
                                          <p:stCondLst>
                                            <p:cond delay="0"/>
                                          </p:stCondLst>
                                        </p:cTn>
                                        <p:tgtEl>
                                          <p:spTgt spid="129"/>
                                        </p:tgtEl>
                                        <p:attrNameLst>
                                          <p:attrName>style.visibility</p:attrName>
                                        </p:attrNameLst>
                                      </p:cBhvr>
                                      <p:to>
                                        <p:strVal val="visible"/>
                                      </p:to>
                                    </p:set>
                                    <p:animEffect transition="in" filter="fade">
                                      <p:cBhvr>
                                        <p:cTn id="25" dur="500"/>
                                        <p:tgtEl>
                                          <p:spTgt spid="129"/>
                                        </p:tgtEl>
                                      </p:cBhvr>
                                    </p:animEffect>
                                  </p:childTnLst>
                                </p:cTn>
                              </p:par>
                              <p:par>
                                <p:cTn id="26" presetID="22" presetClass="entr" presetSubtype="4" fill="hold" nodeType="withEffect">
                                  <p:stCondLst>
                                    <p:cond delay="4000"/>
                                  </p:stCondLst>
                                  <p:childTnLst>
                                    <p:set>
                                      <p:cBhvr>
                                        <p:cTn id="27" dur="1" fill="hold">
                                          <p:stCondLst>
                                            <p:cond delay="0"/>
                                          </p:stCondLst>
                                        </p:cTn>
                                        <p:tgtEl>
                                          <p:spTgt spid="90"/>
                                        </p:tgtEl>
                                        <p:attrNameLst>
                                          <p:attrName>style.visibility</p:attrName>
                                        </p:attrNameLst>
                                      </p:cBhvr>
                                      <p:to>
                                        <p:strVal val="visible"/>
                                      </p:to>
                                    </p:set>
                                    <p:animEffect transition="in" filter="wipe(down)">
                                      <p:cBhvr>
                                        <p:cTn id="28" dur="500"/>
                                        <p:tgtEl>
                                          <p:spTgt spid="90"/>
                                        </p:tgtEl>
                                      </p:cBhvr>
                                    </p:animEffect>
                                  </p:childTnLst>
                                </p:cTn>
                              </p:par>
                              <p:par>
                                <p:cTn id="29" presetID="10" presetClass="entr" presetSubtype="0" fill="hold" grpId="0" nodeType="withEffect">
                                  <p:stCondLst>
                                    <p:cond delay="4500"/>
                                  </p:stCondLst>
                                  <p:childTnLst>
                                    <p:set>
                                      <p:cBhvr>
                                        <p:cTn id="30" dur="1" fill="hold">
                                          <p:stCondLst>
                                            <p:cond delay="0"/>
                                          </p:stCondLst>
                                        </p:cTn>
                                        <p:tgtEl>
                                          <p:spTgt spid="128"/>
                                        </p:tgtEl>
                                        <p:attrNameLst>
                                          <p:attrName>style.visibility</p:attrName>
                                        </p:attrNameLst>
                                      </p:cBhvr>
                                      <p:to>
                                        <p:strVal val="visible"/>
                                      </p:to>
                                    </p:set>
                                    <p:animEffect transition="in" filter="fade">
                                      <p:cBhvr>
                                        <p:cTn id="31" dur="500"/>
                                        <p:tgtEl>
                                          <p:spTgt spid="128"/>
                                        </p:tgtEl>
                                      </p:cBhvr>
                                    </p:animEffect>
                                  </p:childTnLst>
                                </p:cTn>
                              </p:par>
                              <p:par>
                                <p:cTn id="32" presetID="22" presetClass="entr" presetSubtype="4" fill="hold" nodeType="withEffect">
                                  <p:stCondLst>
                                    <p:cond delay="5000"/>
                                  </p:stCondLst>
                                  <p:childTnLst>
                                    <p:set>
                                      <p:cBhvr>
                                        <p:cTn id="33" dur="1" fill="hold">
                                          <p:stCondLst>
                                            <p:cond delay="0"/>
                                          </p:stCondLst>
                                        </p:cTn>
                                        <p:tgtEl>
                                          <p:spTgt spid="89"/>
                                        </p:tgtEl>
                                        <p:attrNameLst>
                                          <p:attrName>style.visibility</p:attrName>
                                        </p:attrNameLst>
                                      </p:cBhvr>
                                      <p:to>
                                        <p:strVal val="visible"/>
                                      </p:to>
                                    </p:set>
                                    <p:animEffect transition="in" filter="wipe(down)">
                                      <p:cBhvr>
                                        <p:cTn id="34" dur="500"/>
                                        <p:tgtEl>
                                          <p:spTgt spid="89"/>
                                        </p:tgtEl>
                                      </p:cBhvr>
                                    </p:animEffect>
                                  </p:childTnLst>
                                </p:cTn>
                              </p:par>
                              <p:par>
                                <p:cTn id="35" presetID="10" presetClass="entr" presetSubtype="0" fill="hold" grpId="0" nodeType="withEffect">
                                  <p:stCondLst>
                                    <p:cond delay="5500"/>
                                  </p:stCondLst>
                                  <p:childTnLst>
                                    <p:set>
                                      <p:cBhvr>
                                        <p:cTn id="36" dur="1" fill="hold">
                                          <p:stCondLst>
                                            <p:cond delay="0"/>
                                          </p:stCondLst>
                                        </p:cTn>
                                        <p:tgtEl>
                                          <p:spTgt spid="127"/>
                                        </p:tgtEl>
                                        <p:attrNameLst>
                                          <p:attrName>style.visibility</p:attrName>
                                        </p:attrNameLst>
                                      </p:cBhvr>
                                      <p:to>
                                        <p:strVal val="visible"/>
                                      </p:to>
                                    </p:set>
                                    <p:animEffect transition="in" filter="fade">
                                      <p:cBhvr>
                                        <p:cTn id="37" dur="500"/>
                                        <p:tgtEl>
                                          <p:spTgt spid="127"/>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191"/>
                                        </p:tgtEl>
                                        <p:attrNameLst>
                                          <p:attrName>style.visibility</p:attrName>
                                        </p:attrNameLst>
                                      </p:cBhvr>
                                      <p:to>
                                        <p:strVal val="visible"/>
                                      </p:to>
                                    </p:set>
                                    <p:animEffect transition="in" filter="fade">
                                      <p:cBhvr>
                                        <p:cTn id="40" dur="500"/>
                                        <p:tgtEl>
                                          <p:spTgt spid="191"/>
                                        </p:tgtEl>
                                      </p:cBhvr>
                                    </p:animEffect>
                                  </p:childTnLst>
                                </p:cTn>
                              </p:par>
                              <p:par>
                                <p:cTn id="41" presetID="22" presetClass="entr" presetSubtype="4" fill="hold" nodeType="withEffect">
                                  <p:stCondLst>
                                    <p:cond delay="1000"/>
                                  </p:stCondLst>
                                  <p:childTnLst>
                                    <p:set>
                                      <p:cBhvr>
                                        <p:cTn id="42" dur="1" fill="hold">
                                          <p:stCondLst>
                                            <p:cond delay="0"/>
                                          </p:stCondLst>
                                        </p:cTn>
                                        <p:tgtEl>
                                          <p:spTgt spid="189"/>
                                        </p:tgtEl>
                                        <p:attrNameLst>
                                          <p:attrName>style.visibility</p:attrName>
                                        </p:attrNameLst>
                                      </p:cBhvr>
                                      <p:to>
                                        <p:strVal val="visible"/>
                                      </p:to>
                                    </p:set>
                                    <p:animEffect transition="in" filter="wipe(down)">
                                      <p:cBhvr>
                                        <p:cTn id="43" dur="500"/>
                                        <p:tgtEl>
                                          <p:spTgt spid="189"/>
                                        </p:tgtEl>
                                      </p:cBhvr>
                                    </p:animEffect>
                                  </p:childTnLst>
                                </p:cTn>
                              </p:par>
                              <p:par>
                                <p:cTn id="44" presetID="10" presetClass="entr" presetSubtype="0" fill="hold" nodeType="withEffect">
                                  <p:stCondLst>
                                    <p:cond delay="6500"/>
                                  </p:stCondLst>
                                  <p:childTnLst>
                                    <p:set>
                                      <p:cBhvr>
                                        <p:cTn id="45" dur="1" fill="hold">
                                          <p:stCondLst>
                                            <p:cond delay="0"/>
                                          </p:stCondLst>
                                        </p:cTn>
                                        <p:tgtEl>
                                          <p:spTgt spid="78"/>
                                        </p:tgtEl>
                                        <p:attrNameLst>
                                          <p:attrName>style.visibility</p:attrName>
                                        </p:attrNameLst>
                                      </p:cBhvr>
                                      <p:to>
                                        <p:strVal val="visible"/>
                                      </p:to>
                                    </p:set>
                                    <p:animEffect transition="in" filter="fade">
                                      <p:cBhvr>
                                        <p:cTn id="4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8" grpId="0" animBg="1"/>
      <p:bldP spid="129" grpId="0" animBg="1"/>
      <p:bldP spid="130" grpId="0" animBg="1"/>
      <p:bldP spid="131" grpId="0" animBg="1"/>
      <p:bldP spid="132" grpId="0" animBg="1"/>
      <p:bldP spid="19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0" y="0"/>
            <a:ext cx="9144000" cy="6858000"/>
          </a:xfrm>
          <a:prstGeom prst="rect">
            <a:avLst/>
          </a:prstGeom>
        </p:spPr>
      </p:pic>
      <p:sp>
        <p:nvSpPr>
          <p:cNvPr id="3" name="Title 1"/>
          <p:cNvSpPr txBox="1">
            <a:spLocks/>
          </p:cNvSpPr>
          <p:nvPr/>
        </p:nvSpPr>
        <p:spPr>
          <a:xfrm>
            <a:off x="152400" y="-76200"/>
            <a:ext cx="8991600" cy="685800"/>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r>
              <a:rPr lang="en-US" dirty="0" smtClean="0">
                <a:solidFill>
                  <a:schemeClr val="bg1"/>
                </a:solidFill>
              </a:rPr>
              <a:t>Inspiration from the top of the mountain</a:t>
            </a:r>
            <a:r>
              <a:rPr lang="en-US" dirty="0" smtClean="0"/>
              <a:t>…</a:t>
            </a:r>
            <a:endParaRPr lang="en-US" dirty="0"/>
          </a:p>
        </p:txBody>
      </p:sp>
      <p:sp>
        <p:nvSpPr>
          <p:cNvPr id="2" name="TextBox 1"/>
          <p:cNvSpPr txBox="1"/>
          <p:nvPr/>
        </p:nvSpPr>
        <p:spPr>
          <a:xfrm>
            <a:off x="228600" y="762000"/>
            <a:ext cx="5410200" cy="4846454"/>
          </a:xfrm>
          <a:prstGeom prst="rect">
            <a:avLst/>
          </a:prstGeom>
          <a:solidFill>
            <a:srgbClr val="FFFFFF">
              <a:alpha val="73000"/>
            </a:srgbClr>
          </a:solidFill>
        </p:spPr>
        <p:txBody>
          <a:bodyPr wrap="square" rtlCol="0">
            <a:spAutoFit/>
          </a:bodyPr>
          <a:lstStyle/>
          <a:p>
            <a:pPr>
              <a:lnSpc>
                <a:spcPct val="120000"/>
              </a:lnSpc>
            </a:pPr>
            <a:r>
              <a:rPr lang="en-US" sz="2000" b="1" dirty="0" smtClean="0"/>
              <a:t>Lori Schneider – mountain climber</a:t>
            </a:r>
          </a:p>
          <a:p>
            <a:pPr marL="285750" indent="-285750">
              <a:lnSpc>
                <a:spcPct val="120000"/>
              </a:lnSpc>
              <a:buFont typeface="Arial"/>
              <a:buChar char="•"/>
            </a:pPr>
            <a:r>
              <a:rPr lang="en-US" sz="2000" b="1" dirty="0" smtClean="0"/>
              <a:t>Moved beyond </a:t>
            </a:r>
            <a:r>
              <a:rPr lang="en-US" sz="2000" b="1" dirty="0"/>
              <a:t>a diagnosis </a:t>
            </a:r>
            <a:r>
              <a:rPr lang="en-US" sz="2000" b="1" dirty="0" smtClean="0"/>
              <a:t>of Multiple Sclerosis to become a world-renowned climber. </a:t>
            </a:r>
          </a:p>
          <a:p>
            <a:pPr marL="285750" indent="-285750">
              <a:lnSpc>
                <a:spcPct val="120000"/>
              </a:lnSpc>
              <a:buFont typeface="Arial"/>
              <a:buChar char="•"/>
            </a:pPr>
            <a:r>
              <a:rPr lang="en-US" sz="2000" b="1" dirty="0" smtClean="0"/>
              <a:t>Has done all Seven </a:t>
            </a:r>
            <a:r>
              <a:rPr lang="en-US" sz="2000" b="1" dirty="0"/>
              <a:t>Summit climbs (the highest peaks on each of the world’s seven continents), </a:t>
            </a:r>
            <a:r>
              <a:rPr lang="en-US" sz="2000" b="1" dirty="0" smtClean="0"/>
              <a:t>including Mount Everest in 2009</a:t>
            </a:r>
            <a:endParaRPr lang="en-US" sz="2000" b="1" dirty="0"/>
          </a:p>
          <a:p>
            <a:pPr>
              <a:lnSpc>
                <a:spcPct val="120000"/>
              </a:lnSpc>
            </a:pPr>
            <a:endParaRPr lang="en-US" b="1" dirty="0" smtClean="0"/>
          </a:p>
          <a:p>
            <a:pPr>
              <a:lnSpc>
                <a:spcPct val="120000"/>
              </a:lnSpc>
            </a:pPr>
            <a:r>
              <a:rPr lang="en-US" sz="2000" b="1" dirty="0" smtClean="0"/>
              <a:t>“How </a:t>
            </a:r>
            <a:r>
              <a:rPr lang="en-US" sz="2000" b="1" dirty="0"/>
              <a:t>can a mountain better prepare us for life? At 29,035 feet, there is a lot to learn. The most important lessons are equally as relevant on icy slopes as they are in conquering our everyday work and life challenges</a:t>
            </a:r>
            <a:r>
              <a:rPr lang="en-US" b="1" dirty="0" smtClean="0"/>
              <a:t>.”</a:t>
            </a:r>
            <a:endParaRPr lang="en-US" b="1" dirty="0"/>
          </a:p>
        </p:txBody>
      </p:sp>
      <p:pic>
        <p:nvPicPr>
          <p:cNvPr id="4" name="Picture 3"/>
          <p:cNvPicPr>
            <a:picLocks noChangeAspect="1"/>
          </p:cNvPicPr>
          <p:nvPr/>
        </p:nvPicPr>
        <p:blipFill>
          <a:blip r:embed="rId3"/>
          <a:stretch>
            <a:fillRect/>
          </a:stretch>
        </p:blipFill>
        <p:spPr>
          <a:xfrm>
            <a:off x="5715000" y="762000"/>
            <a:ext cx="3225800" cy="26539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744052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0" y="0"/>
            <a:ext cx="9144000" cy="6858000"/>
          </a:xfrm>
          <a:prstGeom prst="rect">
            <a:avLst/>
          </a:prstGeom>
        </p:spPr>
      </p:pic>
      <p:sp>
        <p:nvSpPr>
          <p:cNvPr id="2" name="TextBox 1"/>
          <p:cNvSpPr txBox="1"/>
          <p:nvPr/>
        </p:nvSpPr>
        <p:spPr>
          <a:xfrm>
            <a:off x="228600" y="914400"/>
            <a:ext cx="6629400" cy="1559401"/>
          </a:xfrm>
          <a:prstGeom prst="rect">
            <a:avLst/>
          </a:prstGeom>
          <a:solidFill>
            <a:srgbClr val="FFFFFF">
              <a:alpha val="76000"/>
            </a:srgbClr>
          </a:solidFill>
        </p:spPr>
        <p:txBody>
          <a:bodyPr wrap="square" rtlCol="0">
            <a:spAutoFit/>
          </a:bodyPr>
          <a:lstStyle/>
          <a:p>
            <a:pPr marL="457200" indent="-457200">
              <a:lnSpc>
                <a:spcPct val="120000"/>
              </a:lnSpc>
              <a:buAutoNum type="arabicPeriod"/>
            </a:pPr>
            <a:r>
              <a:rPr lang="en-US" sz="2000" dirty="0" smtClean="0"/>
              <a:t>Ordinary </a:t>
            </a:r>
            <a:r>
              <a:rPr lang="en-US" sz="2000" dirty="0"/>
              <a:t>people can achieve extraordinary things, if we just set our mind to it. It’s all about taking a leap of faith in your life and going for the gusto! </a:t>
            </a:r>
            <a:endParaRPr lang="en-US" sz="2000" dirty="0" smtClean="0"/>
          </a:p>
          <a:p>
            <a:pPr marL="457200" indent="-457200">
              <a:lnSpc>
                <a:spcPct val="120000"/>
              </a:lnSpc>
              <a:buAutoNum type="arabicPeriod"/>
            </a:pPr>
            <a:endParaRPr lang="en-US" sz="2000" dirty="0"/>
          </a:p>
        </p:txBody>
      </p:sp>
      <p:pic>
        <p:nvPicPr>
          <p:cNvPr id="4" name="Picture 3"/>
          <p:cNvPicPr>
            <a:picLocks noChangeAspect="1"/>
          </p:cNvPicPr>
          <p:nvPr/>
        </p:nvPicPr>
        <p:blipFill>
          <a:blip r:embed="rId3"/>
          <a:stretch>
            <a:fillRect/>
          </a:stretch>
        </p:blipFill>
        <p:spPr>
          <a:xfrm>
            <a:off x="7086600" y="152400"/>
            <a:ext cx="1854200" cy="1525486"/>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228600" y="2221071"/>
            <a:ext cx="8458200" cy="3406061"/>
          </a:xfrm>
          <a:prstGeom prst="rect">
            <a:avLst/>
          </a:prstGeom>
          <a:solidFill>
            <a:srgbClr val="FFFFFF">
              <a:alpha val="76000"/>
            </a:srgbClr>
          </a:solidFill>
        </p:spPr>
        <p:txBody>
          <a:bodyPr wrap="square" rtlCol="0">
            <a:spAutoFit/>
          </a:bodyPr>
          <a:lstStyle>
            <a:defPPr>
              <a:defRPr lang="en-US"/>
            </a:defPPr>
            <a:lvl1pPr>
              <a:lnSpc>
                <a:spcPct val="120000"/>
              </a:lnSpc>
              <a:defRPr sz="2000"/>
            </a:lvl1pPr>
          </a:lstStyle>
          <a:p>
            <a:r>
              <a:rPr lang="en-US" dirty="0"/>
              <a:t>2. Believe in yourself and don’t be afraid to take a risk. You don’t have to be the strongest, or the smartest, or the best to succeed. You just have to get out there and do it. The success is in the journey. </a:t>
            </a:r>
          </a:p>
          <a:p>
            <a:endParaRPr lang="en-US" dirty="0"/>
          </a:p>
          <a:p>
            <a:r>
              <a:rPr lang="en-US" dirty="0"/>
              <a:t>3. Pack a light life pack. Let go off all the unnecessary things in life that weigh you down. That extra emotional baggage called guilt, regret or worry only serve to make your life pack heavier, making each step more difficult. Dump the “what if’s” from your life pack and leave the burden behind. </a:t>
            </a:r>
            <a:endParaRPr lang="en-US" dirty="0" smtClean="0"/>
          </a:p>
          <a:p>
            <a:endParaRPr lang="en-US" dirty="0"/>
          </a:p>
        </p:txBody>
      </p:sp>
    </p:spTree>
    <p:extLst>
      <p:ext uri="{BB962C8B-B14F-4D97-AF65-F5344CB8AC3E}">
        <p14:creationId xmlns:p14="http://schemas.microsoft.com/office/powerpoint/2010/main" val="11523418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9144000" cy="6858000"/>
          </a:xfrm>
          <a:prstGeom prst="rect">
            <a:avLst/>
          </a:prstGeom>
        </p:spPr>
      </p:pic>
      <p:sp>
        <p:nvSpPr>
          <p:cNvPr id="3" name="Title 1"/>
          <p:cNvSpPr txBox="1">
            <a:spLocks/>
          </p:cNvSpPr>
          <p:nvPr/>
        </p:nvSpPr>
        <p:spPr>
          <a:xfrm>
            <a:off x="152400" y="76200"/>
            <a:ext cx="8991600" cy="595035"/>
          </a:xfrm>
          <a:prstGeom prst="rect">
            <a:avLst/>
          </a:prstGeom>
          <a:solidFill>
            <a:srgbClr val="FFFFFF">
              <a:alpha val="76000"/>
            </a:srgbClr>
          </a:solidFill>
        </p:spPr>
        <p:txBody>
          <a:bodyPr wrap="square" rtlCol="0">
            <a:spAutoFit/>
          </a:bodyPr>
          <a:lstStyle>
            <a:defPPr>
              <a:defRPr lang="en-US"/>
            </a:defPPr>
            <a:lvl1pPr>
              <a:lnSpc>
                <a:spcPct val="120000"/>
              </a:lnSpc>
              <a:defRPr sz="2000"/>
            </a:lvl1pPr>
          </a:lstStyle>
          <a:p>
            <a:r>
              <a:rPr lang="en-US" sz="2800" b="1" dirty="0"/>
              <a:t>Inspiration from the top of the mountain…</a:t>
            </a:r>
          </a:p>
        </p:txBody>
      </p:sp>
      <p:sp>
        <p:nvSpPr>
          <p:cNvPr id="2" name="TextBox 1"/>
          <p:cNvSpPr txBox="1"/>
          <p:nvPr/>
        </p:nvSpPr>
        <p:spPr>
          <a:xfrm>
            <a:off x="228600" y="914400"/>
            <a:ext cx="6858000" cy="1928733"/>
          </a:xfrm>
          <a:prstGeom prst="rect">
            <a:avLst/>
          </a:prstGeom>
          <a:solidFill>
            <a:srgbClr val="FFFFFF">
              <a:alpha val="76000"/>
            </a:srgbClr>
          </a:solidFill>
        </p:spPr>
        <p:txBody>
          <a:bodyPr wrap="square" rtlCol="0">
            <a:spAutoFit/>
          </a:bodyPr>
          <a:lstStyle>
            <a:defPPr>
              <a:defRPr lang="en-US"/>
            </a:defPPr>
            <a:lvl1pPr>
              <a:lnSpc>
                <a:spcPct val="120000"/>
              </a:lnSpc>
              <a:defRPr sz="2000"/>
            </a:lvl1pPr>
          </a:lstStyle>
          <a:p>
            <a:r>
              <a:rPr lang="en-US" dirty="0"/>
              <a:t>4. Take your challenges one step at a time. On Everest, we took one step then seven breaths, one step then seven breaths. Break tasks down into smaller steps so you have the strength to make it all the way to the top. </a:t>
            </a:r>
            <a:endParaRPr lang="en-US" dirty="0" smtClean="0"/>
          </a:p>
          <a:p>
            <a:endParaRPr lang="en-US" dirty="0"/>
          </a:p>
        </p:txBody>
      </p:sp>
      <p:pic>
        <p:nvPicPr>
          <p:cNvPr id="4" name="Picture 3"/>
          <p:cNvPicPr>
            <a:picLocks noChangeAspect="1"/>
          </p:cNvPicPr>
          <p:nvPr/>
        </p:nvPicPr>
        <p:blipFill>
          <a:blip r:embed="rId3"/>
          <a:stretch>
            <a:fillRect/>
          </a:stretch>
        </p:blipFill>
        <p:spPr>
          <a:xfrm>
            <a:off x="7213600" y="152400"/>
            <a:ext cx="1854200" cy="1525486"/>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28600" y="2514600"/>
            <a:ext cx="8839200" cy="3650743"/>
          </a:xfrm>
          <a:prstGeom prst="rect">
            <a:avLst/>
          </a:prstGeom>
          <a:solidFill>
            <a:srgbClr val="FFFFFF">
              <a:alpha val="76000"/>
            </a:srgbClr>
          </a:solidFill>
        </p:spPr>
        <p:txBody>
          <a:bodyPr wrap="square" rtlCol="0">
            <a:spAutoFit/>
          </a:bodyPr>
          <a:lstStyle>
            <a:defPPr>
              <a:defRPr lang="en-US"/>
            </a:defPPr>
            <a:lvl1pPr>
              <a:lnSpc>
                <a:spcPct val="120000"/>
              </a:lnSpc>
              <a:defRPr sz="2000"/>
            </a:lvl1pPr>
          </a:lstStyle>
          <a:p>
            <a:r>
              <a:rPr lang="en-US" dirty="0"/>
              <a:t>5. Rely on your “life </a:t>
            </a:r>
            <a:r>
              <a:rPr lang="en-US" dirty="0" err="1"/>
              <a:t>sherpas</a:t>
            </a:r>
            <a:r>
              <a:rPr lang="en-US" dirty="0"/>
              <a:t>” to help you along the way. On Everest, we had </a:t>
            </a:r>
            <a:r>
              <a:rPr lang="en-US" dirty="0" err="1"/>
              <a:t>Sherpas</a:t>
            </a:r>
            <a:r>
              <a:rPr lang="en-US" dirty="0"/>
              <a:t> to help lighten our loads. They strapped on our life-giving oxygen, so we could climb safely. They guided our way in the dark, as we inched blindly toward the summit. Rely on the strength of the people in your life who care about you, when your own strength is not enough. </a:t>
            </a:r>
          </a:p>
          <a:p>
            <a:endParaRPr lang="en-US" sz="1000" dirty="0"/>
          </a:p>
          <a:p>
            <a:r>
              <a:rPr lang="en-US" dirty="0"/>
              <a:t>6. Realize that your limitations and barriers are often self-imposed. When you are able to move beyond them, they no longer define who you are. </a:t>
            </a:r>
            <a:endParaRPr lang="en-US" dirty="0" smtClean="0"/>
          </a:p>
          <a:p>
            <a:endParaRPr lang="en-US" sz="1200" dirty="0"/>
          </a:p>
          <a:p>
            <a:r>
              <a:rPr lang="en-US" dirty="0"/>
              <a:t>7. Challenge yourself and climb beyond your limits. </a:t>
            </a:r>
            <a:endParaRPr lang="en-US" dirty="0" smtClean="0"/>
          </a:p>
          <a:p>
            <a:endParaRPr lang="en-US" sz="1100" dirty="0"/>
          </a:p>
        </p:txBody>
      </p:sp>
    </p:spTree>
    <p:extLst>
      <p:ext uri="{BB962C8B-B14F-4D97-AF65-F5344CB8AC3E}">
        <p14:creationId xmlns:p14="http://schemas.microsoft.com/office/powerpoint/2010/main" val="24696050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 y="76200"/>
            <a:ext cx="8991600" cy="685800"/>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endParaRPr lang="en-US" i="1" dirty="0"/>
          </a:p>
        </p:txBody>
      </p:sp>
      <p:pic>
        <p:nvPicPr>
          <p:cNvPr id="6" name="Picture 5"/>
          <p:cNvPicPr>
            <a:picLocks noChangeAspect="1"/>
          </p:cNvPicPr>
          <p:nvPr/>
        </p:nvPicPr>
        <p:blipFill>
          <a:blip r:embed="rId2"/>
          <a:stretch>
            <a:fillRect/>
          </a:stretch>
        </p:blipFill>
        <p:spPr>
          <a:xfrm>
            <a:off x="0" y="0"/>
            <a:ext cx="9144000" cy="6858000"/>
          </a:xfrm>
          <a:prstGeom prst="rect">
            <a:avLst/>
          </a:prstGeom>
        </p:spPr>
      </p:pic>
      <p:sp>
        <p:nvSpPr>
          <p:cNvPr id="5" name="TextBox 4"/>
          <p:cNvSpPr txBox="1"/>
          <p:nvPr/>
        </p:nvSpPr>
        <p:spPr>
          <a:xfrm>
            <a:off x="228600" y="3730946"/>
            <a:ext cx="8915400" cy="1694823"/>
          </a:xfrm>
          <a:prstGeom prst="rect">
            <a:avLst/>
          </a:prstGeom>
          <a:solidFill>
            <a:srgbClr val="FFFFFF">
              <a:alpha val="80000"/>
            </a:srgbClr>
          </a:solidFill>
        </p:spPr>
        <p:txBody>
          <a:bodyPr wrap="square" rtlCol="0">
            <a:spAutoFit/>
          </a:bodyPr>
          <a:lstStyle/>
          <a:p>
            <a:pPr>
              <a:lnSpc>
                <a:spcPct val="120000"/>
              </a:lnSpc>
            </a:pPr>
            <a:r>
              <a:rPr lang="en-US" sz="4400" b="1" i="1" dirty="0" smtClean="0"/>
              <a:t>“It is not the mountain we conquer, but ourselves.” </a:t>
            </a:r>
            <a:r>
              <a:rPr lang="en-US" sz="2400" b="1" i="1" dirty="0" smtClean="0"/>
              <a:t>— </a:t>
            </a:r>
            <a:r>
              <a:rPr lang="en-US" sz="2400" i="1" dirty="0"/>
              <a:t>Sir Edmund </a:t>
            </a:r>
            <a:r>
              <a:rPr lang="en-US" sz="2400" i="1" dirty="0" smtClean="0"/>
              <a:t>Hillary</a:t>
            </a:r>
            <a:endParaRPr lang="en-US" sz="2400" i="1" dirty="0"/>
          </a:p>
        </p:txBody>
      </p:sp>
    </p:spTree>
    <p:extLst>
      <p:ext uri="{BB962C8B-B14F-4D97-AF65-F5344CB8AC3E}">
        <p14:creationId xmlns:p14="http://schemas.microsoft.com/office/powerpoint/2010/main" val="16958694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 y="76200"/>
            <a:ext cx="8991600" cy="685800"/>
          </a:xfrm>
          <a:prstGeom prst="rect">
            <a:avLst/>
          </a:prstGeom>
        </p:spPr>
        <p:txBody>
          <a:bodyPr vert="horz" lIns="91440" tIns="45720" rIns="91440" bIns="45720" rtlCol="0" anchor="t">
            <a:normAutofit/>
          </a:bodyPr>
          <a:lstStyle>
            <a:lvl1pPr algn="l" defTabSz="914400" rtl="0" eaLnBrk="1" latinLnBrk="0" hangingPunct="1">
              <a:spcBef>
                <a:spcPct val="0"/>
              </a:spcBef>
              <a:buNone/>
              <a:defRPr sz="2800" b="1" kern="1200">
                <a:solidFill>
                  <a:schemeClr val="tx1">
                    <a:lumMod val="75000"/>
                    <a:lumOff val="25000"/>
                  </a:schemeClr>
                </a:solidFill>
                <a:latin typeface="+mj-lt"/>
                <a:ea typeface="+mj-ea"/>
                <a:cs typeface="+mj-cs"/>
              </a:defRPr>
            </a:lvl1pPr>
          </a:lstStyle>
          <a:p>
            <a:endParaRPr lang="en-US" i="1" dirty="0"/>
          </a:p>
        </p:txBody>
      </p:sp>
      <p:pic>
        <p:nvPicPr>
          <p:cNvPr id="6" name="Picture 5"/>
          <p:cNvPicPr>
            <a:picLocks noChangeAspect="1"/>
          </p:cNvPicPr>
          <p:nvPr/>
        </p:nvPicPr>
        <p:blipFill>
          <a:blip r:embed="rId2"/>
          <a:stretch>
            <a:fillRect/>
          </a:stretch>
        </p:blipFill>
        <p:spPr>
          <a:xfrm>
            <a:off x="0" y="0"/>
            <a:ext cx="9144000" cy="6858000"/>
          </a:xfrm>
          <a:prstGeom prst="rect">
            <a:avLst/>
          </a:prstGeom>
        </p:spPr>
      </p:pic>
      <p:sp>
        <p:nvSpPr>
          <p:cNvPr id="5" name="TextBox 4"/>
          <p:cNvSpPr txBox="1"/>
          <p:nvPr/>
        </p:nvSpPr>
        <p:spPr>
          <a:xfrm>
            <a:off x="228600" y="3730946"/>
            <a:ext cx="6400800" cy="2665345"/>
          </a:xfrm>
          <a:prstGeom prst="rect">
            <a:avLst/>
          </a:prstGeom>
          <a:solidFill>
            <a:srgbClr val="FFFFFF">
              <a:alpha val="80000"/>
            </a:srgbClr>
          </a:solidFill>
        </p:spPr>
        <p:txBody>
          <a:bodyPr wrap="square" rtlCol="0">
            <a:spAutoFit/>
          </a:bodyPr>
          <a:lstStyle/>
          <a:p>
            <a:pPr>
              <a:lnSpc>
                <a:spcPct val="120000"/>
              </a:lnSpc>
            </a:pPr>
            <a:r>
              <a:rPr lang="en-US" sz="4400" b="1" i="1" dirty="0" smtClean="0"/>
              <a:t>José-Marie Griffiths, Ph.D.</a:t>
            </a:r>
          </a:p>
          <a:p>
            <a:pPr>
              <a:lnSpc>
                <a:spcPct val="120000"/>
              </a:lnSpc>
            </a:pPr>
            <a:r>
              <a:rPr lang="en-US" sz="2400" b="1" i="1" dirty="0" smtClean="0"/>
              <a:t>Bryant University</a:t>
            </a:r>
          </a:p>
          <a:p>
            <a:pPr>
              <a:lnSpc>
                <a:spcPct val="120000"/>
              </a:lnSpc>
            </a:pPr>
            <a:r>
              <a:rPr lang="en-US" sz="2400" b="1" i="1" dirty="0" smtClean="0"/>
              <a:t>Smithfield, R.I.</a:t>
            </a:r>
          </a:p>
          <a:p>
            <a:pPr>
              <a:lnSpc>
                <a:spcPct val="120000"/>
              </a:lnSpc>
            </a:pPr>
            <a:r>
              <a:rPr lang="en-US" sz="2400" b="1" i="1" smtClean="0"/>
              <a:t>josemarie@gmail.com </a:t>
            </a:r>
            <a:endParaRPr lang="en-US" sz="2400" b="1" i="1" dirty="0" smtClean="0"/>
          </a:p>
          <a:p>
            <a:pPr>
              <a:lnSpc>
                <a:spcPct val="120000"/>
              </a:lnSpc>
            </a:pPr>
            <a:endParaRPr lang="en-US" sz="2400" i="1" dirty="0"/>
          </a:p>
        </p:txBody>
      </p:sp>
    </p:spTree>
    <p:extLst>
      <p:ext uri="{BB962C8B-B14F-4D97-AF65-F5344CB8AC3E}">
        <p14:creationId xmlns:p14="http://schemas.microsoft.com/office/powerpoint/2010/main" val="7875648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14587</TotalTime>
  <Words>1519</Words>
  <Application>Microsoft Office PowerPoint</Application>
  <PresentationFormat>On-screen Show (4:3)</PresentationFormat>
  <Paragraphs>177</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The 7 Practices for Highly Effective Librarians in the 21st Century</vt:lpstr>
      <vt:lpstr>PowerPoint Presentation</vt:lpstr>
      <vt:lpstr>The importance of focus and perspective</vt:lpstr>
      <vt:lpstr>PowerPoint Presentation</vt:lpstr>
      <vt:lpstr>Librarians typically don’t understand their value…</vt:lpstr>
      <vt:lpstr>PowerPoint Presentation</vt:lpstr>
      <vt:lpstr>Your world is bigger than what is in front of your desk…</vt:lpstr>
      <vt:lpstr>PowerPoint Presentation</vt:lpstr>
      <vt:lpstr>Know your tools and push their functionality…</vt:lpstr>
      <vt:lpstr>PowerPoint Presentation</vt:lpstr>
      <vt:lpstr>Have to teach to the changes…</vt:lpstr>
      <vt:lpstr>PowerPoint Presentation</vt:lpstr>
      <vt:lpstr>Forward motion requires creativity and innovation…</vt:lpstr>
      <vt:lpstr>PowerPoint Presentation</vt:lpstr>
      <vt:lpstr>Look for opportunities to help with the climb…</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PresenterMedia.com</dc:creator>
  <cp:lastModifiedBy>windowsbuild</cp:lastModifiedBy>
  <cp:revision>263</cp:revision>
  <dcterms:created xsi:type="dcterms:W3CDTF">2012-04-10T14:16:36Z</dcterms:created>
  <dcterms:modified xsi:type="dcterms:W3CDTF">2015-04-10T19:42:49Z</dcterms:modified>
</cp:coreProperties>
</file>