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60" autoAdjust="0"/>
  </p:normalViewPr>
  <p:slideViewPr>
    <p:cSldViewPr snapToGrid="0">
      <p:cViewPr>
        <p:scale>
          <a:sx n="119" d="100"/>
          <a:sy n="119" d="100"/>
        </p:scale>
        <p:origin x="-72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32611"/>
            <a:ext cx="7766936" cy="3818225"/>
          </a:xfrm>
        </p:spPr>
        <p:txBody>
          <a:bodyPr/>
          <a:lstStyle/>
          <a:p>
            <a:pPr algn="ctr"/>
            <a:r>
              <a:rPr lang="en-US" sz="4800" b="1" dirty="0"/>
              <a:t>Library Collections Review in the Digital Age: Collaborate, Disseminate and Eliminate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A Case Study from Kresge Library </a:t>
            </a:r>
          </a:p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at Dartmouth College</a:t>
            </a:r>
          </a:p>
          <a:p>
            <a:pPr algn="ctr"/>
            <a:endParaRPr lang="en-US" sz="3200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032" y="2435142"/>
            <a:ext cx="22002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Kresge Library Collections Review Step-by-Step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6" b="1499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more user-friendly version is in your hand-out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31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Kresge Patron Decision Slips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929088"/>
              </p:ext>
            </p:extLst>
          </p:nvPr>
        </p:nvGraphicFramePr>
        <p:xfrm>
          <a:off x="2987675" y="2160588"/>
          <a:ext cx="3976688" cy="388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5927408" imgH="5784137" progId="Word.Document.12">
                  <p:embed/>
                </p:oleObj>
              </mc:Choice>
              <mc:Fallback>
                <p:oleObj name="Document" r:id="rId3" imgW="5927408" imgH="57841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675" y="2160588"/>
                        <a:ext cx="3976688" cy="3881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923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Corner of Kresge Monograph Stacks during Intersession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The Study Carrels and tables are quite popular, in spite of the tight spaces. </a:t>
            </a:r>
          </a:p>
          <a:p>
            <a:r>
              <a:rPr lang="en-US" sz="1800" dirty="0" smtClean="0"/>
              <a:t>Our goal is to add more as we reduce our print collection in the coming years.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537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503</TotalTime>
  <Words>81</Words>
  <Application>Microsoft Office PowerPoint</Application>
  <PresentationFormat>Custom</PresentationFormat>
  <Paragraphs>9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Facet</vt:lpstr>
      <vt:lpstr>Microsoft Word Document</vt:lpstr>
      <vt:lpstr>Library Collections Review in the Digital Age: Collaborate, Disseminate and Eliminate </vt:lpstr>
      <vt:lpstr>Kresge Library Collections Review Step-by-Step</vt:lpstr>
      <vt:lpstr> Kresge Patron Decision Slips</vt:lpstr>
      <vt:lpstr>Back Corner of Kresge Monograph Stacks during Intersession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A. Ladd</dc:creator>
  <cp:lastModifiedBy>Lisa A. Ladd</cp:lastModifiedBy>
  <cp:revision>7</cp:revision>
  <dcterms:created xsi:type="dcterms:W3CDTF">2014-09-12T02:18:09Z</dcterms:created>
  <dcterms:modified xsi:type="dcterms:W3CDTF">2015-03-30T14:24:33Z</dcterms:modified>
</cp:coreProperties>
</file>