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63" r:id="rId2"/>
    <p:sldId id="259" r:id="rId3"/>
    <p:sldId id="258" r:id="rId4"/>
    <p:sldId id="260" r:id="rId5"/>
    <p:sldId id="261" r:id="rId6"/>
    <p:sldId id="264" r:id="rId7"/>
    <p:sldId id="265" r:id="rId8"/>
    <p:sldId id="266" r:id="rId9"/>
    <p:sldId id="267" r:id="rId10"/>
    <p:sldId id="268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raNetsle" initials="p" lastIdx="2" clrIdx="0">
    <p:extLst>
      <p:ext uri="{19B8F6BF-5375-455C-9EA6-DF929625EA0E}">
        <p15:presenceInfo xmlns:p15="http://schemas.microsoft.com/office/powerpoint/2012/main" userId="paraNetsl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63" autoAdjust="0"/>
    <p:restoredTop sz="94660"/>
  </p:normalViewPr>
  <p:slideViewPr>
    <p:cSldViewPr snapToGrid="0">
      <p:cViewPr varScale="1">
        <p:scale>
          <a:sx n="40" d="100"/>
          <a:sy n="40" d="100"/>
        </p:scale>
        <p:origin x="30" y="2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438400" y="3159761"/>
            <a:ext cx="6096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36320" y="1219200"/>
            <a:ext cx="100584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44800" y="3375491"/>
            <a:ext cx="82296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2E1F7-D758-4121-9F84-B5E6F90A13C9}" type="datetimeFigureOut">
              <a:rPr lang="en-US" smtClean="0"/>
              <a:t>4/1/2016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5FF885A-819A-4321-91D0-E0AA38333E05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2E1F7-D758-4121-9F84-B5E6F90A13C9}" type="datetimeFigureOut">
              <a:rPr lang="en-US" smtClean="0"/>
              <a:t>4/1/2016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5FF885A-819A-4321-91D0-E0AA38333E05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689600" y="4074498"/>
            <a:ext cx="6096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0" y="4267368"/>
            <a:ext cx="49784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2E1F7-D758-4121-9F84-B5E6F90A13C9}" type="datetimeFigureOut">
              <a:rPr lang="en-US" smtClean="0"/>
              <a:t>4/1/2016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5FF885A-819A-4321-91D0-E0AA38333E05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8000" y="1905000"/>
            <a:ext cx="804672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2E1F7-D758-4121-9F84-B5E6F90A13C9}" type="datetimeFigureOut">
              <a:rPr lang="en-US" smtClean="0"/>
              <a:t>4/1/2016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5FF885A-819A-4321-91D0-E0AA38333E0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792224" y="658368"/>
            <a:ext cx="4364736" cy="3429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6705600" y="658369"/>
            <a:ext cx="4364736" cy="34321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88160" y="661976"/>
            <a:ext cx="4364736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792224" y="1371600"/>
            <a:ext cx="43688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705600" y="661976"/>
            <a:ext cx="4364736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705600" y="1371600"/>
            <a:ext cx="4364736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408853" y="520192"/>
            <a:ext cx="6096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73707" y="520192"/>
            <a:ext cx="6096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2E1F7-D758-4121-9F84-B5E6F90A13C9}" type="datetimeFigureOut">
              <a:rPr lang="en-US" smtClean="0"/>
              <a:t>4/1/2016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5FF885A-819A-4321-91D0-E0AA38333E05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2E1F7-D758-4121-9F84-B5E6F90A13C9}" type="datetimeFigureOut">
              <a:rPr lang="en-US" smtClean="0"/>
              <a:t>4/1/2016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5FF885A-819A-4321-91D0-E0AA38333E0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2E1F7-D758-4121-9F84-B5E6F90A13C9}" type="datetimeFigureOut">
              <a:rPr lang="en-US" smtClean="0"/>
              <a:t>4/1/2016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5FF885A-819A-4321-91D0-E0AA38333E0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7105227" y="1774588"/>
            <a:ext cx="6096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7600" y="685801"/>
            <a:ext cx="57912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00" y="685801"/>
            <a:ext cx="34544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2E1F7-D758-4121-9F84-B5E6F90A13C9}" type="datetimeFigureOut">
              <a:rPr lang="en-US" smtClean="0"/>
              <a:t>4/1/2016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5FF885A-819A-4321-91D0-E0AA38333E05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625600" y="612776"/>
            <a:ext cx="89408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57600" y="3453047"/>
            <a:ext cx="67056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47136" y="3331464"/>
            <a:ext cx="6096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2E1F7-D758-4121-9F84-B5E6F90A13C9}" type="datetimeFigureOut">
              <a:rPr lang="en-US" smtClean="0"/>
              <a:t>4/1/2016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5FF885A-819A-4321-91D0-E0AA38333E05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44800" y="685802"/>
            <a:ext cx="7721600" cy="3505199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2E1F7-D758-4121-9F84-B5E6F90A13C9}" type="datetimeFigureOut">
              <a:rPr lang="en-US" smtClean="0"/>
              <a:t>4/1/2016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F885A-819A-4321-91D0-E0AA38333E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2800" y="609601"/>
            <a:ext cx="2844800" cy="5181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0800" y="685801"/>
            <a:ext cx="6705600" cy="45720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2E1F7-D758-4121-9F84-B5E6F90A13C9}" type="datetimeFigureOut">
              <a:rPr lang="en-US" smtClean="0"/>
              <a:t>4/1/2016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F885A-819A-4321-91D0-E0AA38333E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chemeClr val="accent1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830961" y="1038441"/>
            <a:ext cx="965416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557464" y="419133"/>
            <a:ext cx="5538472" cy="5973945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4370607" y="116855"/>
            <a:ext cx="8639149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36320" y="4876800"/>
            <a:ext cx="100584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44800" y="685802"/>
            <a:ext cx="8128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54739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2842E1F7-D758-4121-9F84-B5E6F90A13C9}" type="datetimeFigureOut">
              <a:rPr lang="en-US" smtClean="0"/>
              <a:t>4/1/2016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80" y="6154739"/>
            <a:ext cx="6096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7280" y="5842000"/>
            <a:ext cx="28448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35FF885A-819A-4321-91D0-E0AA38333E0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Research in tech services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Let’s assume Cutter wasn’t perfect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407408" y="4773168"/>
            <a:ext cx="28712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Jeanette Norris</a:t>
            </a:r>
          </a:p>
          <a:p>
            <a:pPr algn="ctr"/>
            <a:r>
              <a:rPr lang="en-US" dirty="0"/>
              <a:t>NETSL 2016</a:t>
            </a:r>
          </a:p>
          <a:p>
            <a:pPr algn="ctr"/>
            <a:r>
              <a:rPr lang="en-US" dirty="0"/>
              <a:t>Lightning Talk</a:t>
            </a:r>
          </a:p>
        </p:txBody>
      </p:sp>
    </p:spTree>
    <p:extLst>
      <p:ext uri="{BB962C8B-B14F-4D97-AF65-F5344CB8AC3E}">
        <p14:creationId xmlns:p14="http://schemas.microsoft.com/office/powerpoint/2010/main" val="39952241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How did we get to where we are?</a:t>
            </a:r>
          </a:p>
          <a:p>
            <a:r>
              <a:rPr lang="en-US" sz="2800" dirty="0"/>
              <a:t>What is the basis of the rules that we have?</a:t>
            </a:r>
          </a:p>
          <a:p>
            <a:r>
              <a:rPr lang="en-US" sz="2800" dirty="0"/>
              <a:t>Are we serving patrons as well as we could?</a:t>
            </a:r>
          </a:p>
          <a:p>
            <a:r>
              <a:rPr lang="en-US" sz="2800" dirty="0"/>
              <a:t>Are we providing them the information they need?</a:t>
            </a:r>
          </a:p>
          <a:p>
            <a:r>
              <a:rPr lang="en-US" sz="2800" dirty="0"/>
              <a:t>What forces are driving change?</a:t>
            </a:r>
          </a:p>
          <a:p>
            <a:r>
              <a:rPr lang="en-US" sz="2800" dirty="0"/>
              <a:t>What does it mean to be user centered?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Taking a step back from our work</a:t>
            </a:r>
          </a:p>
        </p:txBody>
      </p:sp>
    </p:spTree>
    <p:extLst>
      <p:ext uri="{BB962C8B-B14F-4D97-AF65-F5344CB8AC3E}">
        <p14:creationId xmlns:p14="http://schemas.microsoft.com/office/powerpoint/2010/main" val="26007598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b="1" dirty="0"/>
              <a:t>History</a:t>
            </a:r>
          </a:p>
          <a:p>
            <a:pPr lvl="1"/>
            <a:r>
              <a:rPr lang="en-US" sz="2200" dirty="0"/>
              <a:t>Understand why we’ve made the decisions we’ve made</a:t>
            </a:r>
          </a:p>
          <a:p>
            <a:pPr lvl="1"/>
            <a:r>
              <a:rPr lang="en-US" sz="2200" dirty="0"/>
              <a:t>Understand what as led us to our current situation</a:t>
            </a:r>
          </a:p>
          <a:p>
            <a:pPr lvl="1"/>
            <a:r>
              <a:rPr lang="en-US" sz="2200" dirty="0"/>
              <a:t>Ask, “Why did change happen?”</a:t>
            </a:r>
          </a:p>
          <a:p>
            <a:r>
              <a:rPr lang="en-US" sz="2800" b="1" dirty="0"/>
              <a:t>Social sciences</a:t>
            </a:r>
          </a:p>
          <a:p>
            <a:pPr lvl="1"/>
            <a:r>
              <a:rPr lang="en-US" sz="2200" dirty="0"/>
              <a:t>How do people approach research?</a:t>
            </a:r>
          </a:p>
          <a:p>
            <a:pPr lvl="1"/>
            <a:r>
              <a:rPr lang="en-US" sz="2200" dirty="0"/>
              <a:t>How do people understand catalogs?</a:t>
            </a:r>
          </a:p>
          <a:p>
            <a:pPr lvl="1"/>
            <a:r>
              <a:rPr lang="en-US" sz="2200" dirty="0"/>
              <a:t>Do they really just want to Google everything?</a:t>
            </a:r>
          </a:p>
          <a:p>
            <a:pPr lvl="1"/>
            <a:r>
              <a:rPr lang="en-US" sz="2200" dirty="0"/>
              <a:t>Are they really just browsing the stacks?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Using different disciplines’ methodologies</a:t>
            </a:r>
          </a:p>
        </p:txBody>
      </p:sp>
    </p:spTree>
    <p:extLst>
      <p:ext uri="{BB962C8B-B14F-4D97-AF65-F5344CB8AC3E}">
        <p14:creationId xmlns:p14="http://schemas.microsoft.com/office/powerpoint/2010/main" val="33607619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dirty="0"/>
              <a:t>Question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sz="3300" dirty="0"/>
              <a:t>What led and affected the adoption of MARC?</a:t>
            </a:r>
          </a:p>
          <a:p>
            <a:pPr marL="18288" indent="0">
              <a:buNone/>
            </a:pPr>
            <a:endParaRPr lang="en-US" sz="2900" dirty="0"/>
          </a:p>
          <a:p>
            <a:pPr marL="800100" lvl="1" indent="-342900"/>
            <a:r>
              <a:rPr lang="en-US" sz="2900" dirty="0"/>
              <a:t>Why did libraries across the country (and the world) change their practices and adopt this expensive disruptive technology?</a:t>
            </a:r>
          </a:p>
          <a:p>
            <a:pPr marL="800100" lvl="1" indent="-342900"/>
            <a:endParaRPr lang="en-US" sz="2900" dirty="0"/>
          </a:p>
          <a:p>
            <a:pPr marL="800100" lvl="1" indent="-342900"/>
            <a:r>
              <a:rPr lang="en-US" sz="2900" dirty="0"/>
              <a:t>Question the ubiquitous narrative that envelops tech services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sz="2800" dirty="0"/>
              <a:t>Data Sources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History example</a:t>
            </a:r>
          </a:p>
        </p:txBody>
      </p:sp>
      <p:pic>
        <p:nvPicPr>
          <p:cNvPr id="1026" name="Picture 2" descr="http://www.getty.edu/museum/media/images/web/enlarge/00243901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1410027"/>
            <a:ext cx="1850231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561223" y="4306846"/>
            <a:ext cx="22940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Digital image courtesy of the Getty's Open Content Program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7654" y="1650658"/>
            <a:ext cx="1648570" cy="2271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4806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dirty="0"/>
              <a:t>Question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 anchor="ctr"/>
          <a:lstStyle/>
          <a:p>
            <a:r>
              <a:rPr lang="en-US" dirty="0"/>
              <a:t>What information is our community likely to use when searching for our resources?</a:t>
            </a:r>
          </a:p>
          <a:p>
            <a:r>
              <a:rPr lang="en-US" dirty="0"/>
              <a:t>How do researchers act in the information landscape?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sz="2800" dirty="0"/>
              <a:t>Data Sources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Social sciences example</a:t>
            </a:r>
          </a:p>
        </p:txBody>
      </p:sp>
      <p:pic>
        <p:nvPicPr>
          <p:cNvPr id="2050" name="Picture 2" descr="http://www.getty.edu/museum/media/images/web/enlarge/05185501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1371600"/>
            <a:ext cx="1953815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9415" y="1704975"/>
            <a:ext cx="2857500" cy="20764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946232" y="4306846"/>
            <a:ext cx="45334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Digital images courtesy of the Getty's Open Content Program</a:t>
            </a:r>
          </a:p>
        </p:txBody>
      </p:sp>
    </p:spTree>
    <p:extLst>
      <p:ext uri="{BB962C8B-B14F-4D97-AF65-F5344CB8AC3E}">
        <p14:creationId xmlns:p14="http://schemas.microsoft.com/office/powerpoint/2010/main" val="27068147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18288" indent="0">
              <a:buNone/>
            </a:pPr>
            <a:r>
              <a:rPr lang="en-US" sz="2400" dirty="0"/>
              <a:t>Work to either prove the theoretical underpinnings of our profession, or to understand how we can improve the effectiveness of our work.</a:t>
            </a:r>
          </a:p>
          <a:p>
            <a:pPr marL="18288" indent="0">
              <a:buNone/>
            </a:pPr>
            <a:endParaRPr lang="en-US" sz="2400" dirty="0"/>
          </a:p>
          <a:p>
            <a:pPr marL="18288" indent="0">
              <a:buNone/>
            </a:pPr>
            <a:endParaRPr lang="en-US" sz="2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15318658" y="3048002"/>
            <a:ext cx="34544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assume Cutter wasn’t perfect</a:t>
            </a:r>
          </a:p>
        </p:txBody>
      </p:sp>
      <p:pic>
        <p:nvPicPr>
          <p:cNvPr id="3074" name="Picture 2" descr="CharlesAmmiCutter BostonAthenaeu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4233" y="647701"/>
            <a:ext cx="2400300" cy="350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854233" y="4277032"/>
            <a:ext cx="24003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Boston Athenaeum - </a:t>
            </a:r>
            <a:r>
              <a:rPr lang="en-US" sz="1200" dirty="0"/>
              <a:t>The</a:t>
            </a:r>
            <a:r>
              <a:rPr lang="en-US" sz="1000" dirty="0"/>
              <a:t> </a:t>
            </a:r>
            <a:r>
              <a:rPr lang="en-US" sz="1000" dirty="0" err="1"/>
              <a:t>Athenæum</a:t>
            </a:r>
            <a:r>
              <a:rPr lang="en-US" sz="1000" dirty="0"/>
              <a:t> Centenary. 1907. </a:t>
            </a:r>
          </a:p>
        </p:txBody>
      </p:sp>
    </p:spTree>
    <p:extLst>
      <p:ext uri="{BB962C8B-B14F-4D97-AF65-F5344CB8AC3E}">
        <p14:creationId xmlns:p14="http://schemas.microsoft.com/office/powerpoint/2010/main" val="42804228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Figure out what methodologies are best suited to your question</a:t>
            </a:r>
          </a:p>
          <a:p>
            <a:pPr marL="18288" indent="0">
              <a:buNone/>
            </a:pPr>
            <a:endParaRPr lang="en-US" dirty="0"/>
          </a:p>
          <a:p>
            <a:r>
              <a:rPr lang="en-US" dirty="0"/>
              <a:t>Read literature using those methods</a:t>
            </a:r>
          </a:p>
          <a:p>
            <a:pPr marL="18288" indent="0">
              <a:buNone/>
            </a:pPr>
            <a:endParaRPr lang="en-US" dirty="0"/>
          </a:p>
          <a:p>
            <a:r>
              <a:rPr lang="en-US" dirty="0"/>
              <a:t>Talk to colleagues</a:t>
            </a:r>
          </a:p>
          <a:p>
            <a:pPr marL="18288" indent="0">
              <a:buNone/>
            </a:pPr>
            <a:endParaRPr lang="en-US" dirty="0"/>
          </a:p>
          <a:p>
            <a:r>
              <a:rPr lang="en-US" dirty="0"/>
              <a:t>Take classes / workshops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Learn more about relevant methodologies and jump in!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Now that I have a question…</a:t>
            </a:r>
          </a:p>
        </p:txBody>
      </p:sp>
    </p:spTree>
    <p:extLst>
      <p:ext uri="{BB962C8B-B14F-4D97-AF65-F5344CB8AC3E}">
        <p14:creationId xmlns:p14="http://schemas.microsoft.com/office/powerpoint/2010/main" val="13231253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Create knowledge that can inform what we do</a:t>
            </a:r>
          </a:p>
          <a:p>
            <a:endParaRPr lang="en-US" dirty="0"/>
          </a:p>
          <a:p>
            <a:r>
              <a:rPr lang="en-US" dirty="0"/>
              <a:t>Prove through research the value and vitality of tech services operations</a:t>
            </a:r>
          </a:p>
          <a:p>
            <a:endParaRPr lang="en-US" dirty="0"/>
          </a:p>
          <a:p>
            <a:r>
              <a:rPr lang="en-US" dirty="0"/>
              <a:t>Make decisions based on data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/>
              <a:t>Develop new skills</a:t>
            </a:r>
          </a:p>
          <a:p>
            <a:endParaRPr lang="en-US" dirty="0"/>
          </a:p>
          <a:p>
            <a:r>
              <a:rPr lang="en-US" dirty="0"/>
              <a:t>Interact with colleagues and community in a new way</a:t>
            </a:r>
          </a:p>
        </p:txBody>
      </p:sp>
    </p:spTree>
    <p:extLst>
      <p:ext uri="{BB962C8B-B14F-4D97-AF65-F5344CB8AC3E}">
        <p14:creationId xmlns:p14="http://schemas.microsoft.com/office/powerpoint/2010/main" val="19528829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ln>
            <a:noFill/>
          </a:ln>
        </p:spPr>
        <p:txBody>
          <a:bodyPr>
            <a:normAutofit/>
          </a:bodyPr>
          <a:lstStyle/>
          <a:p>
            <a:pPr marL="18288" indent="0">
              <a:buNone/>
            </a:pPr>
            <a:r>
              <a:rPr lang="en-US" sz="3600" dirty="0"/>
              <a:t>Contact me!</a:t>
            </a:r>
          </a:p>
          <a:p>
            <a:pPr marL="18288" indent="0">
              <a:buNone/>
            </a:pPr>
            <a:r>
              <a:rPr lang="en-US" sz="3600" dirty="0"/>
              <a:t>jeanette_norris@brown.edu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18288" indent="0"/>
            <a:r>
              <a:rPr lang="en-US" sz="4000" dirty="0"/>
              <a:t>Want to talk through ideas with someone?</a:t>
            </a:r>
          </a:p>
        </p:txBody>
      </p:sp>
    </p:spTree>
    <p:extLst>
      <p:ext uri="{BB962C8B-B14F-4D97-AF65-F5344CB8AC3E}">
        <p14:creationId xmlns:p14="http://schemas.microsoft.com/office/powerpoint/2010/main" val="32014525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18288" indent="0">
              <a:buNone/>
            </a:pPr>
            <a:r>
              <a:rPr lang="en-US" dirty="0"/>
              <a:t>URLs for images in order of appearance:</a:t>
            </a:r>
          </a:p>
          <a:p>
            <a:r>
              <a:rPr lang="en-US" dirty="0"/>
              <a:t>http://www.getty.edu/art/collection/objects/2160/unknown-maker-a-hunter-and-a-dog-examining-a-deer's-fraying-place-french-about-1430-1440/</a:t>
            </a:r>
          </a:p>
          <a:p>
            <a:r>
              <a:rPr lang="en-US" dirty="0"/>
              <a:t>http://babel.hathitrust.org/cgi/pt?id=njp.32101076205101</a:t>
            </a:r>
          </a:p>
          <a:p>
            <a:r>
              <a:rPr lang="en-US" dirty="0"/>
              <a:t>http://www.getty.edu/art/collection/objects/45349/hugh-welch-diamond-seated-woman-with-a-bird-british-about-1855/</a:t>
            </a:r>
          </a:p>
          <a:p>
            <a:r>
              <a:rPr lang="en-US" dirty="0"/>
              <a:t>http://www.getty.edu/art/collection/objects/134553/fedele-azari-airplane-and-people-italian-1914-1929/</a:t>
            </a:r>
          </a:p>
          <a:p>
            <a:r>
              <a:rPr lang="en-US" dirty="0"/>
              <a:t>http://books.google.com/books?id=1q8ZAAAAMAAJ, Public Domain, https://commons.wikimedia.org/w/index.php?curid=8050127</a:t>
            </a:r>
          </a:p>
          <a:p>
            <a:pPr marL="18288" indent="0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Image references</a:t>
            </a:r>
          </a:p>
        </p:txBody>
      </p:sp>
    </p:spTree>
    <p:extLst>
      <p:ext uri="{BB962C8B-B14F-4D97-AF65-F5344CB8AC3E}">
        <p14:creationId xmlns:p14="http://schemas.microsoft.com/office/powerpoint/2010/main" val="334033699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lemental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1904</TotalTime>
  <Words>389</Words>
  <Application>Microsoft Office PowerPoint</Application>
  <PresentationFormat>Widescreen</PresentationFormat>
  <Paragraphs>68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Palatino Linotype</vt:lpstr>
      <vt:lpstr>Wingdings</vt:lpstr>
      <vt:lpstr>Elemental</vt:lpstr>
      <vt:lpstr>Research in tech services</vt:lpstr>
      <vt:lpstr>Taking a step back from our work</vt:lpstr>
      <vt:lpstr>Using different disciplines’ methodologies</vt:lpstr>
      <vt:lpstr>History example</vt:lpstr>
      <vt:lpstr>Social sciences example</vt:lpstr>
      <vt:lpstr>Let’s assume Cutter wasn’t perfect</vt:lpstr>
      <vt:lpstr>Now that I have a question…</vt:lpstr>
      <vt:lpstr>Why?</vt:lpstr>
      <vt:lpstr>Want to talk through ideas with someone?</vt:lpstr>
      <vt:lpstr>Image 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in tech services</dc:title>
  <dc:creator>paraNetsle</dc:creator>
  <cp:lastModifiedBy>paraNetsle</cp:lastModifiedBy>
  <cp:revision>25</cp:revision>
  <dcterms:created xsi:type="dcterms:W3CDTF">2016-03-28T12:15:44Z</dcterms:created>
  <dcterms:modified xsi:type="dcterms:W3CDTF">2016-04-01T19:29:11Z</dcterms:modified>
</cp:coreProperties>
</file>